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19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B1CC2-FA47-1D4D-854B-A85C5C35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D02D1A-3E95-0949-9506-7008B07CD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21DB09-618D-1D4F-A9B0-BE60D04F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6F5-57FC-C54E-ACB9-107FA3B5657C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CE7E3B-5220-9A40-B87F-368F28A6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4F0654-0C61-6A40-9C1A-CFBC42E1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A80-0007-E246-B154-EA4A5F595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32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2C442-FCDD-1B42-A0D8-7A09E165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33D808-B0A6-0C42-A73D-047CEAA6A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099FE3-6D1C-AD48-BA5A-4A80614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EB9604-A14D-354E-BAB7-A068F129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9AB67B-6518-F544-9C06-3AB21324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97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7F6CF6-2665-3B45-B616-D6C9CAA31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BA61ED-2C0B-2A44-9118-950539CCD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F4AB1C-B2C2-5743-B8F6-091C3A53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287940-E5B9-0742-9A36-255524C1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12B342-6439-224B-B8EB-A3C69B11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29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CD1A-0CD7-0042-8808-5E5315BD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20C701-2F42-C448-9D86-CA0CADCD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2833CD-CB08-524C-BC8C-7357ED1D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0B74B0-7C33-F34D-A1BF-AC838AAB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722148-226A-2840-836C-C73AEBDA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8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C294C-3D3E-2E46-BAA6-9C84170E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DC3B00-DF60-D546-8B56-E99A1798F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B9A013-EB20-CF42-8A38-0FD13373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6F5-57FC-C54E-ACB9-107FA3B5657C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11C6F9-911D-704D-BE53-408D0BE9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F479-5114-5E4B-BDD0-39197453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A80-0007-E246-B154-EA4A5F595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7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6EE6A-0A43-9B46-9CE7-BB495E0E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E95792-7A62-9D42-A235-09F84E241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3F3091F-406E-D942-B9A5-6D937DEC2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D1B75F2-B7DB-7449-A5EA-03269712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7509DA-47AA-2A43-811D-3B2CE464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9ECE4C-CF9F-6048-A0AD-1F31550E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5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F5692-FDBA-D446-890C-02BF641A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0098E0-521C-6848-AF85-6C130D17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0A2495A-4423-6F43-8189-4E4B95CCC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335EA51-FF74-B44F-8587-C46FE2341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F21BF3D-CA43-704D-BE3C-F789E89A4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D106CD4-D0C6-614A-AE96-10B57854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E790F35-B436-F34C-8033-81638B7B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EBA57C0-BF97-8C40-9986-AA3C1B69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310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68011-F0D7-9248-AE0A-EBB1B0F3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B321845-501E-2343-84E6-B20CC65F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588EACF-4B33-6F41-AD7E-70466196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72E3D9D-A8C7-DA4D-A30E-527CF8F8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46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A656AB8-1FDB-094C-A46F-85D936A8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80BA427-B05D-3943-8E81-E015113A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E9967BC-2197-CB45-A0EB-74F7A9FE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247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F31D-C334-4A4B-A5ED-6750D2C2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5CF6FD-A7F5-9744-95FD-7E3EE2A0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292662E-D3E8-0B43-8583-017D1D2B3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07998A-0706-804E-8AAE-DD51236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9FFD0A-7E14-774C-ADEE-64E8D72C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500427F-5DCE-6B4E-832F-ED012271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87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E72C3-A905-4047-8EDD-FE4315C1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603B575-A891-9942-8811-DA6B60ADB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FE8E54-824A-9544-9889-9A3CF1B5F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C9E63B-0A9D-924D-999D-09E5FFCC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D4572D-799F-9B45-8D22-379B61ED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D83610-B966-9443-804A-1AB9FE98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493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A022127-4EA9-B84E-BB6D-B94F65F0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DF0FCF-C517-B044-8F8E-421D831EC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3DF032-346C-2744-8729-7F49390CA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68DE95-E728-104B-B593-8767CEDD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53A75F-B090-4844-ACF7-396204B7E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312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8D00F-9E4D-B544-B002-B3E5EEDD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4433" y="178129"/>
            <a:ext cx="5907546" cy="929555"/>
          </a:xfrm>
        </p:spPr>
        <p:txBody>
          <a:bodyPr anchor="b">
            <a:normAutofit/>
          </a:bodyPr>
          <a:lstStyle/>
          <a:p>
            <a:pPr algn="l"/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Sistema de apoio à ingestão e catalogação de posts e comentários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DAB28C-A7F0-5743-81E3-E9212F9B3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7745" y="3728851"/>
            <a:ext cx="3214233" cy="3129149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pt-PT" sz="2000" dirty="0"/>
              <a:t>Lei 18/19 – Gr. 16: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André Salgueiro – A77617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Bruno Carvalho – A76987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Fábio Araújo – A78508</a:t>
            </a:r>
          </a:p>
          <a:p>
            <a:pPr algn="l"/>
            <a:endParaRPr lang="pt-PT" sz="2000" dirty="0"/>
          </a:p>
          <a:p>
            <a:pPr algn="l"/>
            <a:r>
              <a:rPr lang="pt-PT" sz="2000" dirty="0"/>
              <a:t>Orientadores: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Pedro Rangel Henriques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Cristiana Araújo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E67E26-D79C-5944-B643-75458ADD7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2336" r="29791" b="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1565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30D65-4E2F-1B44-8B04-90EE4EF5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2FCF75-F4CF-FF4B-A323-AAA7426A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755"/>
            <a:ext cx="10515600" cy="3114510"/>
          </a:xfrm>
        </p:spPr>
        <p:txBody>
          <a:bodyPr/>
          <a:lstStyle/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Enquadramento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Motivação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Objetivos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Arquitetura do sistema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Resultados 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407325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</Words>
  <Application>Microsoft Macintosh PowerPoint</Application>
  <PresentationFormat>Ecrã Panorâmico</PresentationFormat>
  <Paragraphs>16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Sistema de apoio à ingestão e catalogação de posts e comentários</vt:lpstr>
      <vt:lpstr>Índice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 56  Sistema de apoio à ingestão e catalogação de posts e comentários</dc:title>
  <dc:creator>Bruno Miguel Farragó Dias Carvalho</dc:creator>
  <cp:lastModifiedBy>Bruno Miguel Farragó Dias Carvalho</cp:lastModifiedBy>
  <cp:revision>4</cp:revision>
  <dcterms:created xsi:type="dcterms:W3CDTF">2019-03-25T11:50:19Z</dcterms:created>
  <dcterms:modified xsi:type="dcterms:W3CDTF">2019-03-25T13:03:56Z</dcterms:modified>
</cp:coreProperties>
</file>