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a Esteves Araújo" initials="CEA" lastIdx="1" clrIdx="0">
    <p:extLst>
      <p:ext uri="{19B8F6BF-5375-455C-9EA6-DF929625EA0E}">
        <p15:presenceInfo xmlns:p15="http://schemas.microsoft.com/office/powerpoint/2012/main" userId="Cristiana Esteves Araú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/>
    <p:restoredTop sz="94719"/>
  </p:normalViewPr>
  <p:slideViewPr>
    <p:cSldViewPr snapToGrid="0" snapToObjects="1">
      <p:cViewPr varScale="1">
        <p:scale>
          <a:sx n="109" d="100"/>
          <a:sy n="109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71104-C8D6-4D4B-8889-4D951554A9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D03350E-65A8-4811-9D70-E9D8CA200722}">
      <dgm:prSet custT="1"/>
      <dgm:spPr/>
      <dgm:t>
        <a:bodyPr/>
        <a:lstStyle/>
        <a:p>
          <a:pPr algn="l"/>
          <a:r>
            <a:rPr lang="pt-PT" sz="2000" dirty="0"/>
            <a:t>Representação dos dados (</a:t>
          </a:r>
          <a:r>
            <a:rPr lang="pt-PT" sz="2000" i="1" dirty="0"/>
            <a:t>keywords </a:t>
          </a:r>
          <a:r>
            <a:rPr lang="pt-PT" sz="2000" dirty="0"/>
            <a:t>e comentários), de forma estruturada </a:t>
          </a:r>
          <a:endParaRPr lang="en-US" sz="2000" dirty="0"/>
        </a:p>
      </dgm:t>
    </dgm:pt>
    <dgm:pt modelId="{C3E12263-E204-4954-BAD3-8373B1E7778E}" type="parTrans" cxnId="{25050807-B985-4D5E-AE71-E6EA81105494}">
      <dgm:prSet/>
      <dgm:spPr/>
      <dgm:t>
        <a:bodyPr/>
        <a:lstStyle/>
        <a:p>
          <a:endParaRPr lang="en-US"/>
        </a:p>
      </dgm:t>
    </dgm:pt>
    <dgm:pt modelId="{3D349E9D-16B9-4536-B274-8EC09024668F}" type="sibTrans" cxnId="{25050807-B985-4D5E-AE71-E6EA811054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6F7FE9-4450-46E8-BAB9-35CD7F4C4DAB}">
      <dgm:prSet custT="1"/>
      <dgm:spPr/>
      <dgm:t>
        <a:bodyPr/>
        <a:lstStyle/>
        <a:p>
          <a:r>
            <a:rPr lang="pt-PT" sz="2000" dirty="0"/>
            <a:t>Construção de um motor de procura das </a:t>
          </a:r>
          <a:r>
            <a:rPr lang="pt-PT" sz="2000" i="1" dirty="0"/>
            <a:t>keywords</a:t>
          </a:r>
          <a:r>
            <a:rPr lang="pt-PT" sz="2000" dirty="0"/>
            <a:t> nos comentários</a:t>
          </a:r>
          <a:endParaRPr lang="en-US" sz="2000" dirty="0"/>
        </a:p>
      </dgm:t>
    </dgm:pt>
    <dgm:pt modelId="{D83D013C-3E04-4FCF-86D8-335FBF4333FE}" type="parTrans" cxnId="{CF4AA259-EB2B-4E29-8870-57801DDF4827}">
      <dgm:prSet/>
      <dgm:spPr/>
      <dgm:t>
        <a:bodyPr/>
        <a:lstStyle/>
        <a:p>
          <a:endParaRPr lang="en-US"/>
        </a:p>
      </dgm:t>
    </dgm:pt>
    <dgm:pt modelId="{5A208A8A-4171-4E5C-A788-42607F23CE1C}" type="sibTrans" cxnId="{CF4AA259-EB2B-4E29-8870-57801DDF48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52FA6D-7F07-4E65-8E7E-B9CB08195977}">
      <dgm:prSet custT="1"/>
      <dgm:spPr/>
      <dgm:t>
        <a:bodyPr/>
        <a:lstStyle/>
        <a:p>
          <a:pPr algn="l"/>
          <a:r>
            <a:rPr lang="pt-PT" sz="2000" dirty="0"/>
            <a:t>Representação de uma análise estatística dos comentários, baseada no número de ocorrências de </a:t>
          </a:r>
          <a:r>
            <a:rPr lang="pt-PT" sz="2000" i="1" dirty="0"/>
            <a:t>keywords</a:t>
          </a:r>
          <a:endParaRPr lang="en-US" sz="2000" dirty="0"/>
        </a:p>
      </dgm:t>
    </dgm:pt>
    <dgm:pt modelId="{7ADD1053-C3C9-49C6-9CC1-BC951CBCCC47}" type="parTrans" cxnId="{A9699ED6-70B6-4D5F-B6C0-76685D4860DD}">
      <dgm:prSet/>
      <dgm:spPr/>
      <dgm:t>
        <a:bodyPr/>
        <a:lstStyle/>
        <a:p>
          <a:endParaRPr lang="en-US"/>
        </a:p>
      </dgm:t>
    </dgm:pt>
    <dgm:pt modelId="{6EB2C847-FEDC-4282-9709-E2119F5E5A11}" type="sibTrans" cxnId="{A9699ED6-70B6-4D5F-B6C0-76685D4860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80A952-324E-449B-BC0F-C22F556B43B7}">
      <dgm:prSet/>
      <dgm:spPr/>
      <dgm:t>
        <a:bodyPr/>
        <a:lstStyle/>
        <a:p>
          <a:pPr algn="l"/>
          <a:r>
            <a:rPr lang="pt-PT" dirty="0"/>
            <a:t>Construção de uma </a:t>
          </a:r>
          <a:r>
            <a:rPr lang="pt-PT" i="1" dirty="0"/>
            <a:t>Interface </a:t>
          </a:r>
          <a:r>
            <a:rPr lang="pt-PT" dirty="0"/>
            <a:t>que permita a representação de </a:t>
          </a:r>
          <a:r>
            <a:rPr lang="pt-PT" dirty="0" err="1"/>
            <a:t>metadados</a:t>
          </a:r>
          <a:r>
            <a:rPr lang="pt-PT" dirty="0"/>
            <a:t> (inferida e introduzida)</a:t>
          </a:r>
          <a:endParaRPr lang="en-US" dirty="0"/>
        </a:p>
      </dgm:t>
    </dgm:pt>
    <dgm:pt modelId="{60BB1B7B-E725-4BD9-96C4-D7391F4949E8}" type="parTrans" cxnId="{7A2E6D91-2C9E-49C9-B6C0-40F09C35D18F}">
      <dgm:prSet/>
      <dgm:spPr/>
      <dgm:t>
        <a:bodyPr/>
        <a:lstStyle/>
        <a:p>
          <a:endParaRPr lang="en-US"/>
        </a:p>
      </dgm:t>
    </dgm:pt>
    <dgm:pt modelId="{F48ECE73-1019-415E-B4C5-2EAB2A4FFFEE}" type="sibTrans" cxnId="{7A2E6D91-2C9E-49C9-B6C0-40F09C35D18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ACABAA-CE2E-BC4E-B293-C2FCF32459C9}" type="pres">
      <dgm:prSet presAssocID="{C8C71104-C8D6-4D4B-8889-4D951554A9E1}" presName="Name0" presStyleCnt="0">
        <dgm:presLayoutVars>
          <dgm:animLvl val="lvl"/>
          <dgm:resizeHandles val="exact"/>
        </dgm:presLayoutVars>
      </dgm:prSet>
      <dgm:spPr/>
    </dgm:pt>
    <dgm:pt modelId="{BEB03ED5-4543-1147-9B46-D9D88598BF2B}" type="pres">
      <dgm:prSet presAssocID="{AD03350E-65A8-4811-9D70-E9D8CA200722}" presName="compositeNode" presStyleCnt="0">
        <dgm:presLayoutVars>
          <dgm:bulletEnabled val="1"/>
        </dgm:presLayoutVars>
      </dgm:prSet>
      <dgm:spPr/>
    </dgm:pt>
    <dgm:pt modelId="{B9F77056-480B-114A-8C34-7D2B1B0B45B3}" type="pres">
      <dgm:prSet presAssocID="{AD03350E-65A8-4811-9D70-E9D8CA200722}" presName="bgRect" presStyleLbl="bgAccFollowNode1" presStyleIdx="0" presStyleCnt="4"/>
      <dgm:spPr/>
    </dgm:pt>
    <dgm:pt modelId="{559755DB-F6CB-CB40-8566-F56F316158EE}" type="pres">
      <dgm:prSet presAssocID="{3D349E9D-16B9-4536-B274-8EC09024668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6878C80-8856-694D-9C76-9C805FFF79E7}" type="pres">
      <dgm:prSet presAssocID="{AD03350E-65A8-4811-9D70-E9D8CA200722}" presName="bottomLine" presStyleLbl="alignNode1" presStyleIdx="1" presStyleCnt="8">
        <dgm:presLayoutVars/>
      </dgm:prSet>
      <dgm:spPr/>
    </dgm:pt>
    <dgm:pt modelId="{CD6A7CED-8604-DE4B-AB08-D51782F3F323}" type="pres">
      <dgm:prSet presAssocID="{AD03350E-65A8-4811-9D70-E9D8CA200722}" presName="nodeText" presStyleLbl="bgAccFollowNode1" presStyleIdx="0" presStyleCnt="4">
        <dgm:presLayoutVars>
          <dgm:bulletEnabled val="1"/>
        </dgm:presLayoutVars>
      </dgm:prSet>
      <dgm:spPr/>
    </dgm:pt>
    <dgm:pt modelId="{EA4F6274-E51C-F248-B14D-49855E249A6E}" type="pres">
      <dgm:prSet presAssocID="{3D349E9D-16B9-4536-B274-8EC09024668F}" presName="sibTrans" presStyleCnt="0"/>
      <dgm:spPr/>
    </dgm:pt>
    <dgm:pt modelId="{86F38E5D-26E4-5F49-8715-22F8E1523A62}" type="pres">
      <dgm:prSet presAssocID="{FD6F7FE9-4450-46E8-BAB9-35CD7F4C4DAB}" presName="compositeNode" presStyleCnt="0">
        <dgm:presLayoutVars>
          <dgm:bulletEnabled val="1"/>
        </dgm:presLayoutVars>
      </dgm:prSet>
      <dgm:spPr/>
    </dgm:pt>
    <dgm:pt modelId="{D03B3AE4-685A-8543-A9A2-0DC87CA86019}" type="pres">
      <dgm:prSet presAssocID="{FD6F7FE9-4450-46E8-BAB9-35CD7F4C4DAB}" presName="bgRect" presStyleLbl="bgAccFollowNode1" presStyleIdx="1" presStyleCnt="4"/>
      <dgm:spPr/>
    </dgm:pt>
    <dgm:pt modelId="{D177092E-71A3-AD40-9584-E52FF45238F1}" type="pres">
      <dgm:prSet presAssocID="{5A208A8A-4171-4E5C-A788-42607F23CE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E8A050F-8C6D-9B4F-B13D-9E459D6F6DDE}" type="pres">
      <dgm:prSet presAssocID="{FD6F7FE9-4450-46E8-BAB9-35CD7F4C4DAB}" presName="bottomLine" presStyleLbl="alignNode1" presStyleIdx="3" presStyleCnt="8">
        <dgm:presLayoutVars/>
      </dgm:prSet>
      <dgm:spPr/>
    </dgm:pt>
    <dgm:pt modelId="{DD4551FA-8731-2F48-A70E-B025C0962472}" type="pres">
      <dgm:prSet presAssocID="{FD6F7FE9-4450-46E8-BAB9-35CD7F4C4DAB}" presName="nodeText" presStyleLbl="bgAccFollowNode1" presStyleIdx="1" presStyleCnt="4">
        <dgm:presLayoutVars>
          <dgm:bulletEnabled val="1"/>
        </dgm:presLayoutVars>
      </dgm:prSet>
      <dgm:spPr/>
    </dgm:pt>
    <dgm:pt modelId="{46BC3F39-9412-954C-A959-50DCF403F355}" type="pres">
      <dgm:prSet presAssocID="{5A208A8A-4171-4E5C-A788-42607F23CE1C}" presName="sibTrans" presStyleCnt="0"/>
      <dgm:spPr/>
    </dgm:pt>
    <dgm:pt modelId="{14B3D969-9152-3F46-AE49-6C6580ADCC74}" type="pres">
      <dgm:prSet presAssocID="{2F52FA6D-7F07-4E65-8E7E-B9CB08195977}" presName="compositeNode" presStyleCnt="0">
        <dgm:presLayoutVars>
          <dgm:bulletEnabled val="1"/>
        </dgm:presLayoutVars>
      </dgm:prSet>
      <dgm:spPr/>
    </dgm:pt>
    <dgm:pt modelId="{0AB3F70D-7453-5048-BAA0-CF9B4C1B0D37}" type="pres">
      <dgm:prSet presAssocID="{2F52FA6D-7F07-4E65-8E7E-B9CB08195977}" presName="bgRect" presStyleLbl="bgAccFollowNode1" presStyleIdx="2" presStyleCnt="4"/>
      <dgm:spPr/>
    </dgm:pt>
    <dgm:pt modelId="{7FB69C5E-25B8-F34A-8579-DC68632EFF43}" type="pres">
      <dgm:prSet presAssocID="{6EB2C847-FEDC-4282-9709-E2119F5E5A1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2805096-8592-2641-B8AB-7F1062FA34E7}" type="pres">
      <dgm:prSet presAssocID="{2F52FA6D-7F07-4E65-8E7E-B9CB08195977}" presName="bottomLine" presStyleLbl="alignNode1" presStyleIdx="5" presStyleCnt="8">
        <dgm:presLayoutVars/>
      </dgm:prSet>
      <dgm:spPr/>
    </dgm:pt>
    <dgm:pt modelId="{3F03F18B-EB79-CB42-AF84-69B29A067065}" type="pres">
      <dgm:prSet presAssocID="{2F52FA6D-7F07-4E65-8E7E-B9CB08195977}" presName="nodeText" presStyleLbl="bgAccFollowNode1" presStyleIdx="2" presStyleCnt="4">
        <dgm:presLayoutVars>
          <dgm:bulletEnabled val="1"/>
        </dgm:presLayoutVars>
      </dgm:prSet>
      <dgm:spPr/>
    </dgm:pt>
    <dgm:pt modelId="{9241DF4F-FECA-F143-B6CA-08C906F69D65}" type="pres">
      <dgm:prSet presAssocID="{6EB2C847-FEDC-4282-9709-E2119F5E5A11}" presName="sibTrans" presStyleCnt="0"/>
      <dgm:spPr/>
    </dgm:pt>
    <dgm:pt modelId="{44365320-D008-B24C-8A33-8FEA5514EE6F}" type="pres">
      <dgm:prSet presAssocID="{1E80A952-324E-449B-BC0F-C22F556B43B7}" presName="compositeNode" presStyleCnt="0">
        <dgm:presLayoutVars>
          <dgm:bulletEnabled val="1"/>
        </dgm:presLayoutVars>
      </dgm:prSet>
      <dgm:spPr/>
    </dgm:pt>
    <dgm:pt modelId="{C0D136F3-5932-5B44-8474-6A946C5C8371}" type="pres">
      <dgm:prSet presAssocID="{1E80A952-324E-449B-BC0F-C22F556B43B7}" presName="bgRect" presStyleLbl="bgAccFollowNode1" presStyleIdx="3" presStyleCnt="4"/>
      <dgm:spPr/>
    </dgm:pt>
    <dgm:pt modelId="{168091EE-7F2A-CF40-8B73-6DD7EFD42201}" type="pres">
      <dgm:prSet presAssocID="{F48ECE73-1019-415E-B4C5-2EAB2A4FFFE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08E7D69-B31B-684C-8BBF-4A1A6EA06725}" type="pres">
      <dgm:prSet presAssocID="{1E80A952-324E-449B-BC0F-C22F556B43B7}" presName="bottomLine" presStyleLbl="alignNode1" presStyleIdx="7" presStyleCnt="8">
        <dgm:presLayoutVars/>
      </dgm:prSet>
      <dgm:spPr/>
    </dgm:pt>
    <dgm:pt modelId="{59954931-A845-6B44-96D4-86229A8F0694}" type="pres">
      <dgm:prSet presAssocID="{1E80A952-324E-449B-BC0F-C22F556B43B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5050807-B985-4D5E-AE71-E6EA81105494}" srcId="{C8C71104-C8D6-4D4B-8889-4D951554A9E1}" destId="{AD03350E-65A8-4811-9D70-E9D8CA200722}" srcOrd="0" destOrd="0" parTransId="{C3E12263-E204-4954-BAD3-8373B1E7778E}" sibTransId="{3D349E9D-16B9-4536-B274-8EC09024668F}"/>
    <dgm:cxn modelId="{9CD5EF10-9BF5-D849-9445-DEFD1C9C2AF1}" type="presOf" srcId="{5A208A8A-4171-4E5C-A788-42607F23CE1C}" destId="{D177092E-71A3-AD40-9584-E52FF45238F1}" srcOrd="0" destOrd="0" presId="urn:microsoft.com/office/officeart/2016/7/layout/BasicLinearProcessNumbered"/>
    <dgm:cxn modelId="{A801F91A-8A5D-5045-A7A7-DFBC1877A286}" type="presOf" srcId="{FD6F7FE9-4450-46E8-BAB9-35CD7F4C4DAB}" destId="{D03B3AE4-685A-8543-A9A2-0DC87CA86019}" srcOrd="0" destOrd="0" presId="urn:microsoft.com/office/officeart/2016/7/layout/BasicLinearProcessNumbered"/>
    <dgm:cxn modelId="{2F4F1C1E-37F3-3D48-B32E-81C2D9348555}" type="presOf" srcId="{AD03350E-65A8-4811-9D70-E9D8CA200722}" destId="{B9F77056-480B-114A-8C34-7D2B1B0B45B3}" srcOrd="0" destOrd="0" presId="urn:microsoft.com/office/officeart/2016/7/layout/BasicLinearProcessNumbered"/>
    <dgm:cxn modelId="{F950FD32-BDED-574A-BA78-58CCEF87F9C4}" type="presOf" srcId="{C8C71104-C8D6-4D4B-8889-4D951554A9E1}" destId="{77ACABAA-CE2E-BC4E-B293-C2FCF32459C9}" srcOrd="0" destOrd="0" presId="urn:microsoft.com/office/officeart/2016/7/layout/BasicLinearProcessNumbered"/>
    <dgm:cxn modelId="{6F744053-D53E-CF4E-BAF3-6D872BEC0B4B}" type="presOf" srcId="{6EB2C847-FEDC-4282-9709-E2119F5E5A11}" destId="{7FB69C5E-25B8-F34A-8579-DC68632EFF43}" srcOrd="0" destOrd="0" presId="urn:microsoft.com/office/officeart/2016/7/layout/BasicLinearProcessNumbered"/>
    <dgm:cxn modelId="{CF4AA259-EB2B-4E29-8870-57801DDF4827}" srcId="{C8C71104-C8D6-4D4B-8889-4D951554A9E1}" destId="{FD6F7FE9-4450-46E8-BAB9-35CD7F4C4DAB}" srcOrd="1" destOrd="0" parTransId="{D83D013C-3E04-4FCF-86D8-335FBF4333FE}" sibTransId="{5A208A8A-4171-4E5C-A788-42607F23CE1C}"/>
    <dgm:cxn modelId="{CDE8E564-AB74-1B41-860F-18E2AE8B0A36}" type="presOf" srcId="{2F52FA6D-7F07-4E65-8E7E-B9CB08195977}" destId="{0AB3F70D-7453-5048-BAA0-CF9B4C1B0D37}" srcOrd="0" destOrd="0" presId="urn:microsoft.com/office/officeart/2016/7/layout/BasicLinearProcessNumbered"/>
    <dgm:cxn modelId="{6A6A056A-0C86-B040-9E74-85AE569D9742}" type="presOf" srcId="{2F52FA6D-7F07-4E65-8E7E-B9CB08195977}" destId="{3F03F18B-EB79-CB42-AF84-69B29A067065}" srcOrd="1" destOrd="0" presId="urn:microsoft.com/office/officeart/2016/7/layout/BasicLinearProcessNumbered"/>
    <dgm:cxn modelId="{F148DC7D-F4EA-034B-91B9-B09BAD385940}" type="presOf" srcId="{1E80A952-324E-449B-BC0F-C22F556B43B7}" destId="{C0D136F3-5932-5B44-8474-6A946C5C8371}" srcOrd="0" destOrd="0" presId="urn:microsoft.com/office/officeart/2016/7/layout/BasicLinearProcessNumbered"/>
    <dgm:cxn modelId="{8EDAFE90-4190-574E-83E7-19359E3F7CAB}" type="presOf" srcId="{3D349E9D-16B9-4536-B274-8EC09024668F}" destId="{559755DB-F6CB-CB40-8566-F56F316158EE}" srcOrd="0" destOrd="0" presId="urn:microsoft.com/office/officeart/2016/7/layout/BasicLinearProcessNumbered"/>
    <dgm:cxn modelId="{7A2E6D91-2C9E-49C9-B6C0-40F09C35D18F}" srcId="{C8C71104-C8D6-4D4B-8889-4D951554A9E1}" destId="{1E80A952-324E-449B-BC0F-C22F556B43B7}" srcOrd="3" destOrd="0" parTransId="{60BB1B7B-E725-4BD9-96C4-D7391F4949E8}" sibTransId="{F48ECE73-1019-415E-B4C5-2EAB2A4FFFEE}"/>
    <dgm:cxn modelId="{9A8692B3-11C2-7443-BE95-F93F2E15AC0A}" type="presOf" srcId="{1E80A952-324E-449B-BC0F-C22F556B43B7}" destId="{59954931-A845-6B44-96D4-86229A8F0694}" srcOrd="1" destOrd="0" presId="urn:microsoft.com/office/officeart/2016/7/layout/BasicLinearProcessNumbered"/>
    <dgm:cxn modelId="{11D993B7-F58B-B340-B29D-0945168516EA}" type="presOf" srcId="{F48ECE73-1019-415E-B4C5-2EAB2A4FFFEE}" destId="{168091EE-7F2A-CF40-8B73-6DD7EFD42201}" srcOrd="0" destOrd="0" presId="urn:microsoft.com/office/officeart/2016/7/layout/BasicLinearProcessNumbered"/>
    <dgm:cxn modelId="{1D4818D2-277E-4547-ABF8-5BC87B5745EB}" type="presOf" srcId="{AD03350E-65A8-4811-9D70-E9D8CA200722}" destId="{CD6A7CED-8604-DE4B-AB08-D51782F3F323}" srcOrd="1" destOrd="0" presId="urn:microsoft.com/office/officeart/2016/7/layout/BasicLinearProcessNumbered"/>
    <dgm:cxn modelId="{A9699ED6-70B6-4D5F-B6C0-76685D4860DD}" srcId="{C8C71104-C8D6-4D4B-8889-4D951554A9E1}" destId="{2F52FA6D-7F07-4E65-8E7E-B9CB08195977}" srcOrd="2" destOrd="0" parTransId="{7ADD1053-C3C9-49C6-9CC1-BC951CBCCC47}" sibTransId="{6EB2C847-FEDC-4282-9709-E2119F5E5A11}"/>
    <dgm:cxn modelId="{61E466FC-5E5D-0842-8619-8374536FD470}" type="presOf" srcId="{FD6F7FE9-4450-46E8-BAB9-35CD7F4C4DAB}" destId="{DD4551FA-8731-2F48-A70E-B025C0962472}" srcOrd="1" destOrd="0" presId="urn:microsoft.com/office/officeart/2016/7/layout/BasicLinearProcessNumbered"/>
    <dgm:cxn modelId="{8F347F51-98AF-614A-B9AA-419A7A2CAA44}" type="presParOf" srcId="{77ACABAA-CE2E-BC4E-B293-C2FCF32459C9}" destId="{BEB03ED5-4543-1147-9B46-D9D88598BF2B}" srcOrd="0" destOrd="0" presId="urn:microsoft.com/office/officeart/2016/7/layout/BasicLinearProcessNumbered"/>
    <dgm:cxn modelId="{51BE2F1F-D1A4-1241-856E-08F5B09EC75A}" type="presParOf" srcId="{BEB03ED5-4543-1147-9B46-D9D88598BF2B}" destId="{B9F77056-480B-114A-8C34-7D2B1B0B45B3}" srcOrd="0" destOrd="0" presId="urn:microsoft.com/office/officeart/2016/7/layout/BasicLinearProcessNumbered"/>
    <dgm:cxn modelId="{25CB5462-137F-8A49-9F4D-6F80ED65E222}" type="presParOf" srcId="{BEB03ED5-4543-1147-9B46-D9D88598BF2B}" destId="{559755DB-F6CB-CB40-8566-F56F316158EE}" srcOrd="1" destOrd="0" presId="urn:microsoft.com/office/officeart/2016/7/layout/BasicLinearProcessNumbered"/>
    <dgm:cxn modelId="{302DDAC8-239C-6C4B-9774-9C85B236730D}" type="presParOf" srcId="{BEB03ED5-4543-1147-9B46-D9D88598BF2B}" destId="{B6878C80-8856-694D-9C76-9C805FFF79E7}" srcOrd="2" destOrd="0" presId="urn:microsoft.com/office/officeart/2016/7/layout/BasicLinearProcessNumbered"/>
    <dgm:cxn modelId="{222145E4-8E5B-4948-88B1-F93AB7FB7B7F}" type="presParOf" srcId="{BEB03ED5-4543-1147-9B46-D9D88598BF2B}" destId="{CD6A7CED-8604-DE4B-AB08-D51782F3F323}" srcOrd="3" destOrd="0" presId="urn:microsoft.com/office/officeart/2016/7/layout/BasicLinearProcessNumbered"/>
    <dgm:cxn modelId="{D8BE61FF-3C0D-AA4F-B3FF-753AE9ADF770}" type="presParOf" srcId="{77ACABAA-CE2E-BC4E-B293-C2FCF32459C9}" destId="{EA4F6274-E51C-F248-B14D-49855E249A6E}" srcOrd="1" destOrd="0" presId="urn:microsoft.com/office/officeart/2016/7/layout/BasicLinearProcessNumbered"/>
    <dgm:cxn modelId="{273D3865-D538-F44A-8BAE-1F64EF038E96}" type="presParOf" srcId="{77ACABAA-CE2E-BC4E-B293-C2FCF32459C9}" destId="{86F38E5D-26E4-5F49-8715-22F8E1523A62}" srcOrd="2" destOrd="0" presId="urn:microsoft.com/office/officeart/2016/7/layout/BasicLinearProcessNumbered"/>
    <dgm:cxn modelId="{49CB411E-70B9-0E4D-B6E0-EE49E6D1A2CA}" type="presParOf" srcId="{86F38E5D-26E4-5F49-8715-22F8E1523A62}" destId="{D03B3AE4-685A-8543-A9A2-0DC87CA86019}" srcOrd="0" destOrd="0" presId="urn:microsoft.com/office/officeart/2016/7/layout/BasicLinearProcessNumbered"/>
    <dgm:cxn modelId="{95640924-351D-8D49-9E25-69B5ED3B8FE0}" type="presParOf" srcId="{86F38E5D-26E4-5F49-8715-22F8E1523A62}" destId="{D177092E-71A3-AD40-9584-E52FF45238F1}" srcOrd="1" destOrd="0" presId="urn:microsoft.com/office/officeart/2016/7/layout/BasicLinearProcessNumbered"/>
    <dgm:cxn modelId="{D10366D1-9E4C-E54B-AA9B-51872EC1C58C}" type="presParOf" srcId="{86F38E5D-26E4-5F49-8715-22F8E1523A62}" destId="{2E8A050F-8C6D-9B4F-B13D-9E459D6F6DDE}" srcOrd="2" destOrd="0" presId="urn:microsoft.com/office/officeart/2016/7/layout/BasicLinearProcessNumbered"/>
    <dgm:cxn modelId="{1F39DD9B-B1AA-4C4F-906D-BAE48A7EE3C5}" type="presParOf" srcId="{86F38E5D-26E4-5F49-8715-22F8E1523A62}" destId="{DD4551FA-8731-2F48-A70E-B025C0962472}" srcOrd="3" destOrd="0" presId="urn:microsoft.com/office/officeart/2016/7/layout/BasicLinearProcessNumbered"/>
    <dgm:cxn modelId="{3B503CEF-FEED-3141-9598-44A470EE4745}" type="presParOf" srcId="{77ACABAA-CE2E-BC4E-B293-C2FCF32459C9}" destId="{46BC3F39-9412-954C-A959-50DCF403F355}" srcOrd="3" destOrd="0" presId="urn:microsoft.com/office/officeart/2016/7/layout/BasicLinearProcessNumbered"/>
    <dgm:cxn modelId="{93CBB4CD-5DF7-234F-BDB3-9143935CA2D3}" type="presParOf" srcId="{77ACABAA-CE2E-BC4E-B293-C2FCF32459C9}" destId="{14B3D969-9152-3F46-AE49-6C6580ADCC74}" srcOrd="4" destOrd="0" presId="urn:microsoft.com/office/officeart/2016/7/layout/BasicLinearProcessNumbered"/>
    <dgm:cxn modelId="{78A0E780-0A57-A948-BE47-8ECB5EA4DC67}" type="presParOf" srcId="{14B3D969-9152-3F46-AE49-6C6580ADCC74}" destId="{0AB3F70D-7453-5048-BAA0-CF9B4C1B0D37}" srcOrd="0" destOrd="0" presId="urn:microsoft.com/office/officeart/2016/7/layout/BasicLinearProcessNumbered"/>
    <dgm:cxn modelId="{DA4AFF4B-35D1-0C4A-868C-FE16F4F60459}" type="presParOf" srcId="{14B3D969-9152-3F46-AE49-6C6580ADCC74}" destId="{7FB69C5E-25B8-F34A-8579-DC68632EFF43}" srcOrd="1" destOrd="0" presId="urn:microsoft.com/office/officeart/2016/7/layout/BasicLinearProcessNumbered"/>
    <dgm:cxn modelId="{EBCB2D36-967A-2D49-9028-53FDE85B91F1}" type="presParOf" srcId="{14B3D969-9152-3F46-AE49-6C6580ADCC74}" destId="{E2805096-8592-2641-B8AB-7F1062FA34E7}" srcOrd="2" destOrd="0" presId="urn:microsoft.com/office/officeart/2016/7/layout/BasicLinearProcessNumbered"/>
    <dgm:cxn modelId="{D503F453-C5EE-1D4A-A49E-C2C5453BBC09}" type="presParOf" srcId="{14B3D969-9152-3F46-AE49-6C6580ADCC74}" destId="{3F03F18B-EB79-CB42-AF84-69B29A067065}" srcOrd="3" destOrd="0" presId="urn:microsoft.com/office/officeart/2016/7/layout/BasicLinearProcessNumbered"/>
    <dgm:cxn modelId="{C5983F63-D715-2C48-9389-9D8350BF24E1}" type="presParOf" srcId="{77ACABAA-CE2E-BC4E-B293-C2FCF32459C9}" destId="{9241DF4F-FECA-F143-B6CA-08C906F69D65}" srcOrd="5" destOrd="0" presId="urn:microsoft.com/office/officeart/2016/7/layout/BasicLinearProcessNumbered"/>
    <dgm:cxn modelId="{C038B1FE-AE63-0541-9E8C-B7060B2782EF}" type="presParOf" srcId="{77ACABAA-CE2E-BC4E-B293-C2FCF32459C9}" destId="{44365320-D008-B24C-8A33-8FEA5514EE6F}" srcOrd="6" destOrd="0" presId="urn:microsoft.com/office/officeart/2016/7/layout/BasicLinearProcessNumbered"/>
    <dgm:cxn modelId="{93F3095A-36E3-5745-BC91-791EF63F8C78}" type="presParOf" srcId="{44365320-D008-B24C-8A33-8FEA5514EE6F}" destId="{C0D136F3-5932-5B44-8474-6A946C5C8371}" srcOrd="0" destOrd="0" presId="urn:microsoft.com/office/officeart/2016/7/layout/BasicLinearProcessNumbered"/>
    <dgm:cxn modelId="{AA552B1D-DBDB-4A4D-937E-70ED463E1FE2}" type="presParOf" srcId="{44365320-D008-B24C-8A33-8FEA5514EE6F}" destId="{168091EE-7F2A-CF40-8B73-6DD7EFD42201}" srcOrd="1" destOrd="0" presId="urn:microsoft.com/office/officeart/2016/7/layout/BasicLinearProcessNumbered"/>
    <dgm:cxn modelId="{A858BB6A-F1A8-3647-9FDC-D0FB421301C5}" type="presParOf" srcId="{44365320-D008-B24C-8A33-8FEA5514EE6F}" destId="{808E7D69-B31B-684C-8BBF-4A1A6EA06725}" srcOrd="2" destOrd="0" presId="urn:microsoft.com/office/officeart/2016/7/layout/BasicLinearProcessNumbered"/>
    <dgm:cxn modelId="{0FB3DEA2-4C55-EB44-9260-791F66705350}" type="presParOf" srcId="{44365320-D008-B24C-8A33-8FEA5514EE6F}" destId="{59954931-A845-6B44-96D4-86229A8F06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92DFEF-BB95-694B-9F67-5325970799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pt-PT"/>
        </a:p>
      </dgm:t>
    </dgm:pt>
    <dgm:pt modelId="{E1751520-40E7-2F4E-89C7-07718EA3B28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1ª Fase</a:t>
          </a:r>
        </a:p>
      </dgm:t>
    </dgm:pt>
    <dgm:pt modelId="{6CF4D0FA-AE3F-FE4C-B03D-A94A75F38505}" type="parTrans" cxnId="{56C19B03-B659-3A46-9EDD-B7EF4763EC73}">
      <dgm:prSet/>
      <dgm:spPr/>
      <dgm:t>
        <a:bodyPr/>
        <a:lstStyle/>
        <a:p>
          <a:endParaRPr lang="pt-PT"/>
        </a:p>
      </dgm:t>
    </dgm:pt>
    <dgm:pt modelId="{2EC6D4BF-93B2-0342-811A-05AE6E165A1C}" type="sibTrans" cxnId="{56C19B03-B659-3A46-9EDD-B7EF4763EC73}">
      <dgm:prSet/>
      <dgm:spPr/>
      <dgm:t>
        <a:bodyPr/>
        <a:lstStyle/>
        <a:p>
          <a:endParaRPr lang="pt-PT"/>
        </a:p>
      </dgm:t>
    </dgm:pt>
    <dgm:pt modelId="{9731AAD4-2D06-3540-BC25-63C5DD1A109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dirty="0">
            <a:latin typeface="+mn-lt"/>
          </a:endParaRPr>
        </a:p>
      </dgm:t>
    </dgm:pt>
    <dgm:pt modelId="{8381DE22-93F4-9447-A5B8-32F977D8EABA}" type="parTrans" cxnId="{CFCEDF6E-ECC3-4C4A-81AC-33F600D94CEC}">
      <dgm:prSet/>
      <dgm:spPr/>
      <dgm:t>
        <a:bodyPr/>
        <a:lstStyle/>
        <a:p>
          <a:endParaRPr lang="pt-PT"/>
        </a:p>
      </dgm:t>
    </dgm:pt>
    <dgm:pt modelId="{18B88BD9-796F-B848-BE82-11122E323684}" type="sibTrans" cxnId="{CFCEDF6E-ECC3-4C4A-81AC-33F600D94CEC}">
      <dgm:prSet/>
      <dgm:spPr/>
      <dgm:t>
        <a:bodyPr/>
        <a:lstStyle/>
        <a:p>
          <a:endParaRPr lang="pt-PT"/>
        </a:p>
      </dgm:t>
    </dgm:pt>
    <dgm:pt modelId="{740E9BD2-84A3-5840-A8C9-9A51434857E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2ª Fase</a:t>
          </a:r>
        </a:p>
      </dgm:t>
    </dgm:pt>
    <dgm:pt modelId="{5A7B047A-F3DA-2046-922B-C2A79562C206}" type="parTrans" cxnId="{F127CADC-7B56-EF4A-8897-F14D355621E8}">
      <dgm:prSet/>
      <dgm:spPr/>
      <dgm:t>
        <a:bodyPr/>
        <a:lstStyle/>
        <a:p>
          <a:endParaRPr lang="pt-PT"/>
        </a:p>
      </dgm:t>
    </dgm:pt>
    <dgm:pt modelId="{30A69645-9E5C-D846-BE69-59ABF9E315B8}" type="sibTrans" cxnId="{F127CADC-7B56-EF4A-8897-F14D355621E8}">
      <dgm:prSet/>
      <dgm:spPr/>
      <dgm:t>
        <a:bodyPr/>
        <a:lstStyle/>
        <a:p>
          <a:endParaRPr lang="pt-PT"/>
        </a:p>
      </dgm:t>
    </dgm:pt>
    <dgm:pt modelId="{ED752AAE-4EF4-C644-A644-20492953A784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>
            <a:lnSpc>
              <a:spcPct val="100000"/>
            </a:lnSpc>
          </a:pPr>
          <a:r>
            <a:rPr lang="pt-PT" sz="2400" dirty="0">
              <a:latin typeface="+mn-lt"/>
              <a:cs typeface="Arial" panose="020B0604020202020204" pitchFamily="34" charset="0"/>
            </a:rPr>
            <a:t>Representação em CSV</a:t>
          </a:r>
        </a:p>
      </dgm:t>
    </dgm:pt>
    <dgm:pt modelId="{7C75160E-F925-7748-BCCD-A392ECF8FED4}" type="parTrans" cxnId="{F6C3684B-E834-8F42-9F9B-4FEA0875587C}">
      <dgm:prSet/>
      <dgm:spPr/>
      <dgm:t>
        <a:bodyPr/>
        <a:lstStyle/>
        <a:p>
          <a:endParaRPr lang="pt-PT"/>
        </a:p>
      </dgm:t>
    </dgm:pt>
    <dgm:pt modelId="{7A4143DD-B33B-174F-BB47-B9D0FC8D4F91}" type="sibTrans" cxnId="{F6C3684B-E834-8F42-9F9B-4FEA0875587C}">
      <dgm:prSet/>
      <dgm:spPr/>
      <dgm:t>
        <a:bodyPr/>
        <a:lstStyle/>
        <a:p>
          <a:endParaRPr lang="pt-PT"/>
        </a:p>
      </dgm:t>
    </dgm:pt>
    <dgm:pt modelId="{78E7D4E8-C1CC-4AD1-8203-E0BDE53F4FCF}" type="pres">
      <dgm:prSet presAssocID="{AF92DFEF-BB95-694B-9F67-532597079993}" presName="root" presStyleCnt="0">
        <dgm:presLayoutVars>
          <dgm:dir/>
          <dgm:resizeHandles val="exact"/>
        </dgm:presLayoutVars>
      </dgm:prSet>
      <dgm:spPr/>
    </dgm:pt>
    <dgm:pt modelId="{F9388B62-0BB6-475A-BDCB-BCE37503B433}" type="pres">
      <dgm:prSet presAssocID="{E1751520-40E7-2F4E-89C7-07718EA3B284}" presName="compNode" presStyleCnt="0"/>
      <dgm:spPr/>
    </dgm:pt>
    <dgm:pt modelId="{BCED8674-C08F-4D03-BD61-EFC4489BB2E4}" type="pres">
      <dgm:prSet presAssocID="{E1751520-40E7-2F4E-89C7-07718EA3B284}" presName="iconRect" presStyleLbl="node1" presStyleIdx="0" presStyleCnt="2" custLinFactNeighborX="1756" custLinFactNeighborY="-1405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A5B9B305-67AB-4E15-8065-762ED75C59AF}" type="pres">
      <dgm:prSet presAssocID="{E1751520-40E7-2F4E-89C7-07718EA3B284}" presName="iconSpace" presStyleCnt="0"/>
      <dgm:spPr/>
    </dgm:pt>
    <dgm:pt modelId="{FA435291-B6DF-4EE4-87A8-2FF39455DDC2}" type="pres">
      <dgm:prSet presAssocID="{E1751520-40E7-2F4E-89C7-07718EA3B284}" presName="parTx" presStyleLbl="revTx" presStyleIdx="0" presStyleCnt="4">
        <dgm:presLayoutVars>
          <dgm:chMax val="0"/>
          <dgm:chPref val="0"/>
        </dgm:presLayoutVars>
      </dgm:prSet>
      <dgm:spPr/>
    </dgm:pt>
    <dgm:pt modelId="{59A83CED-FCD9-48EB-8EC0-5AD86C2E729F}" type="pres">
      <dgm:prSet presAssocID="{E1751520-40E7-2F4E-89C7-07718EA3B284}" presName="txSpace" presStyleCnt="0"/>
      <dgm:spPr/>
    </dgm:pt>
    <dgm:pt modelId="{91377050-59AC-4E5E-AEA1-962EA8795AC7}" type="pres">
      <dgm:prSet presAssocID="{E1751520-40E7-2F4E-89C7-07718EA3B284}" presName="desTx" presStyleLbl="revTx" presStyleIdx="1" presStyleCnt="4">
        <dgm:presLayoutVars/>
      </dgm:prSet>
      <dgm:spPr/>
    </dgm:pt>
    <dgm:pt modelId="{1C29F9EB-4DA5-4527-92C3-DA0A7A66200C}" type="pres">
      <dgm:prSet presAssocID="{2EC6D4BF-93B2-0342-811A-05AE6E165A1C}" presName="sibTrans" presStyleCnt="0"/>
      <dgm:spPr/>
    </dgm:pt>
    <dgm:pt modelId="{933FAD16-2D9E-43DE-AA38-CDBA835E4B66}" type="pres">
      <dgm:prSet presAssocID="{740E9BD2-84A3-5840-A8C9-9A51434857E4}" presName="compNode" presStyleCnt="0"/>
      <dgm:spPr/>
    </dgm:pt>
    <dgm:pt modelId="{A7FAF682-225C-4EAC-AB6B-8FD7E65A1EF9}" type="pres">
      <dgm:prSet presAssocID="{740E9BD2-84A3-5840-A8C9-9A51434857E4}" presName="iconRect" presStyleLbl="node1" presStyleIdx="1" presStyleCnt="2" custScaleX="209734" custLinFactNeighborX="-4736" custLinFactNeighborY="-12295"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0314234-09A3-47D1-8654-85FC2D1946F4}" type="pres">
      <dgm:prSet presAssocID="{740E9BD2-84A3-5840-A8C9-9A51434857E4}" presName="iconSpace" presStyleCnt="0"/>
      <dgm:spPr/>
    </dgm:pt>
    <dgm:pt modelId="{C3105380-B1C3-42FC-8E1C-57354F972077}" type="pres">
      <dgm:prSet presAssocID="{740E9BD2-84A3-5840-A8C9-9A51434857E4}" presName="parTx" presStyleLbl="revTx" presStyleIdx="2" presStyleCnt="4">
        <dgm:presLayoutVars>
          <dgm:chMax val="0"/>
          <dgm:chPref val="0"/>
        </dgm:presLayoutVars>
      </dgm:prSet>
      <dgm:spPr/>
    </dgm:pt>
    <dgm:pt modelId="{D5CD0351-27C5-44D5-B05C-BBAF18E09D53}" type="pres">
      <dgm:prSet presAssocID="{740E9BD2-84A3-5840-A8C9-9A51434857E4}" presName="txSpace" presStyleCnt="0"/>
      <dgm:spPr/>
    </dgm:pt>
    <dgm:pt modelId="{33EA2BFF-50C2-442E-BE80-46F8948430AB}" type="pres">
      <dgm:prSet presAssocID="{740E9BD2-84A3-5840-A8C9-9A51434857E4}" presName="desTx" presStyleLbl="revTx" presStyleIdx="3" presStyleCnt="4" custScaleX="108499" custScaleY="154496" custLinFactNeighborX="3047" custLinFactNeighborY="38537">
        <dgm:presLayoutVars/>
      </dgm:prSet>
      <dgm:spPr/>
    </dgm:pt>
  </dgm:ptLst>
  <dgm:cxnLst>
    <dgm:cxn modelId="{56C19B03-B659-3A46-9EDD-B7EF4763EC73}" srcId="{AF92DFEF-BB95-694B-9F67-532597079993}" destId="{E1751520-40E7-2F4E-89C7-07718EA3B284}" srcOrd="0" destOrd="0" parTransId="{6CF4D0FA-AE3F-FE4C-B03D-A94A75F38505}" sibTransId="{2EC6D4BF-93B2-0342-811A-05AE6E165A1C}"/>
    <dgm:cxn modelId="{FB0AAF2B-E01F-434C-8705-ABB4D2AB5BF2}" type="presOf" srcId="{ED752AAE-4EF4-C644-A644-20492953A784}" destId="{33EA2BFF-50C2-442E-BE80-46F8948430AB}" srcOrd="0" destOrd="0" presId="urn:microsoft.com/office/officeart/2018/5/layout/CenteredIconLabelDescriptionList"/>
    <dgm:cxn modelId="{E9565F44-ABED-194D-B0A9-40651CD97D71}" type="presOf" srcId="{E1751520-40E7-2F4E-89C7-07718EA3B284}" destId="{FA435291-B6DF-4EE4-87A8-2FF39455DDC2}" srcOrd="0" destOrd="0" presId="urn:microsoft.com/office/officeart/2018/5/layout/CenteredIconLabelDescriptionList"/>
    <dgm:cxn modelId="{F6C3684B-E834-8F42-9F9B-4FEA0875587C}" srcId="{740E9BD2-84A3-5840-A8C9-9A51434857E4}" destId="{ED752AAE-4EF4-C644-A644-20492953A784}" srcOrd="0" destOrd="0" parTransId="{7C75160E-F925-7748-BCCD-A392ECF8FED4}" sibTransId="{7A4143DD-B33B-174F-BB47-B9D0FC8D4F91}"/>
    <dgm:cxn modelId="{CFCEDF6E-ECC3-4C4A-81AC-33F600D94CEC}" srcId="{E1751520-40E7-2F4E-89C7-07718EA3B284}" destId="{9731AAD4-2D06-3540-BC25-63C5DD1A1091}" srcOrd="0" destOrd="0" parTransId="{8381DE22-93F4-9447-A5B8-32F977D8EABA}" sibTransId="{18B88BD9-796F-B848-BE82-11122E323684}"/>
    <dgm:cxn modelId="{910BB4C1-BF1B-A24B-BE7F-4EF0A22113B7}" type="presOf" srcId="{740E9BD2-84A3-5840-A8C9-9A51434857E4}" destId="{C3105380-B1C3-42FC-8E1C-57354F972077}" srcOrd="0" destOrd="0" presId="urn:microsoft.com/office/officeart/2018/5/layout/CenteredIconLabelDescriptionList"/>
    <dgm:cxn modelId="{DCB1EEC3-348E-7C44-8B30-B0BB98DDC082}" type="presOf" srcId="{AF92DFEF-BB95-694B-9F67-532597079993}" destId="{78E7D4E8-C1CC-4AD1-8203-E0BDE53F4FCF}" srcOrd="0" destOrd="0" presId="urn:microsoft.com/office/officeart/2018/5/layout/CenteredIconLabelDescriptionList"/>
    <dgm:cxn modelId="{F127CADC-7B56-EF4A-8897-F14D355621E8}" srcId="{AF92DFEF-BB95-694B-9F67-532597079993}" destId="{740E9BD2-84A3-5840-A8C9-9A51434857E4}" srcOrd="1" destOrd="0" parTransId="{5A7B047A-F3DA-2046-922B-C2A79562C206}" sibTransId="{30A69645-9E5C-D846-BE69-59ABF9E315B8}"/>
    <dgm:cxn modelId="{F9BA2AEA-2882-3F48-9986-408992C13653}" type="presOf" srcId="{9731AAD4-2D06-3540-BC25-63C5DD1A1091}" destId="{91377050-59AC-4E5E-AEA1-962EA8795AC7}" srcOrd="0" destOrd="0" presId="urn:microsoft.com/office/officeart/2018/5/layout/CenteredIconLabelDescriptionList"/>
    <dgm:cxn modelId="{C9304F9A-8463-5A48-9E76-E0BB5449148D}" type="presParOf" srcId="{78E7D4E8-C1CC-4AD1-8203-E0BDE53F4FCF}" destId="{F9388B62-0BB6-475A-BDCB-BCE37503B433}" srcOrd="0" destOrd="0" presId="urn:microsoft.com/office/officeart/2018/5/layout/CenteredIconLabelDescriptionList"/>
    <dgm:cxn modelId="{66424203-C281-DD45-8799-9FAC901EA1F6}" type="presParOf" srcId="{F9388B62-0BB6-475A-BDCB-BCE37503B433}" destId="{BCED8674-C08F-4D03-BD61-EFC4489BB2E4}" srcOrd="0" destOrd="0" presId="urn:microsoft.com/office/officeart/2018/5/layout/CenteredIconLabelDescriptionList"/>
    <dgm:cxn modelId="{D405C398-0263-CD47-9FAD-B1E1B7FB1A1A}" type="presParOf" srcId="{F9388B62-0BB6-475A-BDCB-BCE37503B433}" destId="{A5B9B305-67AB-4E15-8065-762ED75C59AF}" srcOrd="1" destOrd="0" presId="urn:microsoft.com/office/officeart/2018/5/layout/CenteredIconLabelDescriptionList"/>
    <dgm:cxn modelId="{EA724F8D-5C26-BE4A-AFDF-8D11AFFB4CF9}" type="presParOf" srcId="{F9388B62-0BB6-475A-BDCB-BCE37503B433}" destId="{FA435291-B6DF-4EE4-87A8-2FF39455DDC2}" srcOrd="2" destOrd="0" presId="urn:microsoft.com/office/officeart/2018/5/layout/CenteredIconLabelDescriptionList"/>
    <dgm:cxn modelId="{649CF28A-66C5-8D4A-9876-4CB7DDD4671E}" type="presParOf" srcId="{F9388B62-0BB6-475A-BDCB-BCE37503B433}" destId="{59A83CED-FCD9-48EB-8EC0-5AD86C2E729F}" srcOrd="3" destOrd="0" presId="urn:microsoft.com/office/officeart/2018/5/layout/CenteredIconLabelDescriptionList"/>
    <dgm:cxn modelId="{8176972D-6948-244E-9338-14BA9B56F30E}" type="presParOf" srcId="{F9388B62-0BB6-475A-BDCB-BCE37503B433}" destId="{91377050-59AC-4E5E-AEA1-962EA8795AC7}" srcOrd="4" destOrd="0" presId="urn:microsoft.com/office/officeart/2018/5/layout/CenteredIconLabelDescriptionList"/>
    <dgm:cxn modelId="{21466CFA-8AB9-494D-9DE7-05C38C845729}" type="presParOf" srcId="{78E7D4E8-C1CC-4AD1-8203-E0BDE53F4FCF}" destId="{1C29F9EB-4DA5-4527-92C3-DA0A7A66200C}" srcOrd="1" destOrd="0" presId="urn:microsoft.com/office/officeart/2018/5/layout/CenteredIconLabelDescriptionList"/>
    <dgm:cxn modelId="{485F91BB-7151-5441-B3EC-A4FD794A71E7}" type="presParOf" srcId="{78E7D4E8-C1CC-4AD1-8203-E0BDE53F4FCF}" destId="{933FAD16-2D9E-43DE-AA38-CDBA835E4B66}" srcOrd="2" destOrd="0" presId="urn:microsoft.com/office/officeart/2018/5/layout/CenteredIconLabelDescriptionList"/>
    <dgm:cxn modelId="{EA80441C-5517-A24A-990D-69EEA224C634}" type="presParOf" srcId="{933FAD16-2D9E-43DE-AA38-CDBA835E4B66}" destId="{A7FAF682-225C-4EAC-AB6B-8FD7E65A1EF9}" srcOrd="0" destOrd="0" presId="urn:microsoft.com/office/officeart/2018/5/layout/CenteredIconLabelDescriptionList"/>
    <dgm:cxn modelId="{ACCF15B0-7AFB-F041-9B05-FD32F30C93C6}" type="presParOf" srcId="{933FAD16-2D9E-43DE-AA38-CDBA835E4B66}" destId="{90314234-09A3-47D1-8654-85FC2D1946F4}" srcOrd="1" destOrd="0" presId="urn:microsoft.com/office/officeart/2018/5/layout/CenteredIconLabelDescriptionList"/>
    <dgm:cxn modelId="{E3D476AF-C175-9241-BC4C-30202F77E008}" type="presParOf" srcId="{933FAD16-2D9E-43DE-AA38-CDBA835E4B66}" destId="{C3105380-B1C3-42FC-8E1C-57354F972077}" srcOrd="2" destOrd="0" presId="urn:microsoft.com/office/officeart/2018/5/layout/CenteredIconLabelDescriptionList"/>
    <dgm:cxn modelId="{EA2A2E82-65AA-604C-908F-CE2B4470FD3F}" type="presParOf" srcId="{933FAD16-2D9E-43DE-AA38-CDBA835E4B66}" destId="{D5CD0351-27C5-44D5-B05C-BBAF18E09D53}" srcOrd="3" destOrd="0" presId="urn:microsoft.com/office/officeart/2018/5/layout/CenteredIconLabelDescriptionList"/>
    <dgm:cxn modelId="{432D83E5-E795-6143-AD55-1E11F66ED2B2}" type="presParOf" srcId="{933FAD16-2D9E-43DE-AA38-CDBA835E4B66}" destId="{33EA2BFF-50C2-442E-BE80-46F8948430A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9C877-1F89-4FED-998B-7EC46EEFCE60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35F10D-6808-4954-BA41-27680DA68C20}">
      <dgm:prSet/>
      <dgm:spPr/>
      <dgm:t>
        <a:bodyPr/>
        <a:lstStyle/>
        <a:p>
          <a:r>
            <a:rPr lang="pt-PT"/>
            <a:t>Informação em JSON</a:t>
          </a:r>
          <a:endParaRPr lang="en-US"/>
        </a:p>
      </dgm:t>
    </dgm:pt>
    <dgm:pt modelId="{6834B8C7-3605-430E-A0A5-BEA0EFAF2895}" type="parTrans" cxnId="{FF8E70C5-DC1D-4F8A-8F8F-4000785FBA2B}">
      <dgm:prSet/>
      <dgm:spPr/>
      <dgm:t>
        <a:bodyPr/>
        <a:lstStyle/>
        <a:p>
          <a:endParaRPr lang="en-US"/>
        </a:p>
      </dgm:t>
    </dgm:pt>
    <dgm:pt modelId="{E7173660-6A41-4B6E-A1A2-CE42AF76DC50}" type="sibTrans" cxnId="{FF8E70C5-DC1D-4F8A-8F8F-4000785FBA2B}">
      <dgm:prSet/>
      <dgm:spPr/>
      <dgm:t>
        <a:bodyPr/>
        <a:lstStyle/>
        <a:p>
          <a:endParaRPr lang="en-US"/>
        </a:p>
      </dgm:t>
    </dgm:pt>
    <dgm:pt modelId="{041047CA-F21F-4007-92DD-19DD2874EC63}">
      <dgm:prSet/>
      <dgm:spPr/>
      <dgm:t>
        <a:bodyPr/>
        <a:lstStyle/>
        <a:p>
          <a:r>
            <a:rPr lang="pt-PT"/>
            <a:t>Keywords</a:t>
          </a:r>
          <a:endParaRPr lang="en-US"/>
        </a:p>
      </dgm:t>
    </dgm:pt>
    <dgm:pt modelId="{4CCA4B79-E5AE-4A8A-AE01-C80E93A3FE3E}" type="parTrans" cxnId="{A00C3A18-3716-42A8-A3A6-326A8F622036}">
      <dgm:prSet/>
      <dgm:spPr/>
      <dgm:t>
        <a:bodyPr/>
        <a:lstStyle/>
        <a:p>
          <a:endParaRPr lang="en-US"/>
        </a:p>
      </dgm:t>
    </dgm:pt>
    <dgm:pt modelId="{0B077C3D-8E83-468A-9C3C-C3BE1F164EF9}" type="sibTrans" cxnId="{A00C3A18-3716-42A8-A3A6-326A8F622036}">
      <dgm:prSet/>
      <dgm:spPr/>
      <dgm:t>
        <a:bodyPr/>
        <a:lstStyle/>
        <a:p>
          <a:endParaRPr lang="en-US"/>
        </a:p>
      </dgm:t>
    </dgm:pt>
    <dgm:pt modelId="{3BE3EC11-AA68-441E-B436-D4D420DAFB5B}">
      <dgm:prSet/>
      <dgm:spPr/>
      <dgm:t>
        <a:bodyPr/>
        <a:lstStyle/>
        <a:p>
          <a:r>
            <a:rPr lang="pt-PT"/>
            <a:t>Encontrar Keywords nos ficheiros de informação</a:t>
          </a:r>
          <a:endParaRPr lang="en-US"/>
        </a:p>
      </dgm:t>
    </dgm:pt>
    <dgm:pt modelId="{7918AF60-17E7-4602-B172-7E9676762A89}" type="parTrans" cxnId="{05B45981-5A14-4A9B-A471-99821DA84072}">
      <dgm:prSet/>
      <dgm:spPr/>
      <dgm:t>
        <a:bodyPr/>
        <a:lstStyle/>
        <a:p>
          <a:endParaRPr lang="en-US"/>
        </a:p>
      </dgm:t>
    </dgm:pt>
    <dgm:pt modelId="{CCD11E4B-8C22-4568-AD23-1348BFAC6E19}" type="sibTrans" cxnId="{05B45981-5A14-4A9B-A471-99821DA84072}">
      <dgm:prSet/>
      <dgm:spPr/>
      <dgm:t>
        <a:bodyPr/>
        <a:lstStyle/>
        <a:p>
          <a:endParaRPr lang="en-US"/>
        </a:p>
      </dgm:t>
    </dgm:pt>
    <dgm:pt modelId="{468E5825-C9B7-4537-80C6-AFDCB78AACC8}">
      <dgm:prSet/>
      <dgm:spPr/>
      <dgm:t>
        <a:bodyPr/>
        <a:lstStyle/>
        <a:p>
          <a:r>
            <a:rPr lang="pt-PT"/>
            <a:t>Representar as ocorrências em CSV</a:t>
          </a:r>
          <a:endParaRPr lang="en-US"/>
        </a:p>
      </dgm:t>
    </dgm:pt>
    <dgm:pt modelId="{9A7A0A71-A0D8-4737-83E1-319CD5E29B46}" type="parTrans" cxnId="{D64297F7-91C8-4CA9-9F92-175457DBBEB4}">
      <dgm:prSet/>
      <dgm:spPr/>
      <dgm:t>
        <a:bodyPr/>
        <a:lstStyle/>
        <a:p>
          <a:endParaRPr lang="en-US"/>
        </a:p>
      </dgm:t>
    </dgm:pt>
    <dgm:pt modelId="{7C833C49-13F1-443D-BB1B-B9A54EB38704}" type="sibTrans" cxnId="{D64297F7-91C8-4CA9-9F92-175457DBBEB4}">
      <dgm:prSet/>
      <dgm:spPr/>
      <dgm:t>
        <a:bodyPr/>
        <a:lstStyle/>
        <a:p>
          <a:endParaRPr lang="en-US"/>
        </a:p>
      </dgm:t>
    </dgm:pt>
    <dgm:pt modelId="{336AEAFA-D852-5F49-8C2B-074697A8B265}" type="pres">
      <dgm:prSet presAssocID="{C889C877-1F89-4FED-998B-7EC46EEFCE6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A672934-22FB-A045-B681-ECD9D46CB47F}" type="pres">
      <dgm:prSet presAssocID="{468E5825-C9B7-4537-80C6-AFDCB78AACC8}" presName="Accent4" presStyleCnt="0"/>
      <dgm:spPr/>
    </dgm:pt>
    <dgm:pt modelId="{FC7B3094-4530-8941-8254-2B1BC95370B6}" type="pres">
      <dgm:prSet presAssocID="{468E5825-C9B7-4537-80C6-AFDCB78AACC8}" presName="Accent" presStyleLbl="node1" presStyleIdx="0" presStyleCnt="8"/>
      <dgm:spPr/>
    </dgm:pt>
    <dgm:pt modelId="{508E946A-7CDB-B04A-A098-AF89BE21B459}" type="pres">
      <dgm:prSet presAssocID="{468E5825-C9B7-4537-80C6-AFDCB78AACC8}" presName="ParentBackground4" presStyleCnt="0"/>
      <dgm:spPr/>
    </dgm:pt>
    <dgm:pt modelId="{9BC27D3B-CB64-5F43-8E52-AD57C3E74F08}" type="pres">
      <dgm:prSet presAssocID="{468E5825-C9B7-4537-80C6-AFDCB78AACC8}" presName="ParentBackground" presStyleLbl="node1" presStyleIdx="1" presStyleCnt="8"/>
      <dgm:spPr/>
    </dgm:pt>
    <dgm:pt modelId="{1629FFE7-B4A4-B842-AE8B-BCBC99ABDAFC}" type="pres">
      <dgm:prSet presAssocID="{468E5825-C9B7-4537-80C6-AFDCB78AACC8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8931522-471F-FF4B-9564-C1BB20079811}" type="pres">
      <dgm:prSet presAssocID="{3BE3EC11-AA68-441E-B436-D4D420DAFB5B}" presName="Accent3" presStyleCnt="0"/>
      <dgm:spPr/>
    </dgm:pt>
    <dgm:pt modelId="{079D220A-2D29-4E4C-A008-64128EEF3DA7}" type="pres">
      <dgm:prSet presAssocID="{3BE3EC11-AA68-441E-B436-D4D420DAFB5B}" presName="Accent" presStyleLbl="node1" presStyleIdx="2" presStyleCnt="8"/>
      <dgm:spPr/>
    </dgm:pt>
    <dgm:pt modelId="{8DD88AEF-629B-5444-815E-E22EED782730}" type="pres">
      <dgm:prSet presAssocID="{3BE3EC11-AA68-441E-B436-D4D420DAFB5B}" presName="ParentBackground3" presStyleCnt="0"/>
      <dgm:spPr/>
    </dgm:pt>
    <dgm:pt modelId="{BDC8C54E-AF02-2246-8A3A-1993AD4D04AA}" type="pres">
      <dgm:prSet presAssocID="{3BE3EC11-AA68-441E-B436-D4D420DAFB5B}" presName="ParentBackground" presStyleLbl="node1" presStyleIdx="3" presStyleCnt="8"/>
      <dgm:spPr/>
    </dgm:pt>
    <dgm:pt modelId="{DADF80D3-1C91-224C-BC5D-CB2093A616B7}" type="pres">
      <dgm:prSet presAssocID="{3BE3EC11-AA68-441E-B436-D4D420DAFB5B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FEA1F28-DD26-6E49-82E1-1DEDD436FC71}" type="pres">
      <dgm:prSet presAssocID="{041047CA-F21F-4007-92DD-19DD2874EC63}" presName="Accent2" presStyleCnt="0"/>
      <dgm:spPr/>
    </dgm:pt>
    <dgm:pt modelId="{DA21BB09-7E8E-C845-BD02-2A4B3478643F}" type="pres">
      <dgm:prSet presAssocID="{041047CA-F21F-4007-92DD-19DD2874EC63}" presName="Accent" presStyleLbl="node1" presStyleIdx="4" presStyleCnt="8"/>
      <dgm:spPr/>
    </dgm:pt>
    <dgm:pt modelId="{F5D705E3-9CAE-1242-8188-95EAC342F578}" type="pres">
      <dgm:prSet presAssocID="{041047CA-F21F-4007-92DD-19DD2874EC63}" presName="ParentBackground2" presStyleCnt="0"/>
      <dgm:spPr/>
    </dgm:pt>
    <dgm:pt modelId="{FEDF1BC1-462A-EC43-8681-5682924C03EE}" type="pres">
      <dgm:prSet presAssocID="{041047CA-F21F-4007-92DD-19DD2874EC63}" presName="ParentBackground" presStyleLbl="node1" presStyleIdx="5" presStyleCnt="8"/>
      <dgm:spPr/>
    </dgm:pt>
    <dgm:pt modelId="{8BB98097-01EB-C740-882F-6FBF9252D246}" type="pres">
      <dgm:prSet presAssocID="{041047CA-F21F-4007-92DD-19DD2874EC63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3654587-DD10-7341-9820-315CD008C0A1}" type="pres">
      <dgm:prSet presAssocID="{9F35F10D-6808-4954-BA41-27680DA68C20}" presName="Accent1" presStyleCnt="0"/>
      <dgm:spPr/>
    </dgm:pt>
    <dgm:pt modelId="{B417B3CF-7926-BF49-9912-036731A18337}" type="pres">
      <dgm:prSet presAssocID="{9F35F10D-6808-4954-BA41-27680DA68C20}" presName="Accent" presStyleLbl="node1" presStyleIdx="6" presStyleCnt="8"/>
      <dgm:spPr/>
    </dgm:pt>
    <dgm:pt modelId="{7409FC23-DB4A-AC4B-815A-F26116349F19}" type="pres">
      <dgm:prSet presAssocID="{9F35F10D-6808-4954-BA41-27680DA68C20}" presName="ParentBackground1" presStyleCnt="0"/>
      <dgm:spPr/>
    </dgm:pt>
    <dgm:pt modelId="{FEC9C308-6163-E642-BE13-6E6B998B0CF2}" type="pres">
      <dgm:prSet presAssocID="{9F35F10D-6808-4954-BA41-27680DA68C20}" presName="ParentBackground" presStyleLbl="node1" presStyleIdx="7" presStyleCnt="8"/>
      <dgm:spPr/>
    </dgm:pt>
    <dgm:pt modelId="{06B0BE04-917F-6743-99B7-FA271F4BAAC8}" type="pres">
      <dgm:prSet presAssocID="{9F35F10D-6808-4954-BA41-27680DA68C20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00C3A18-3716-42A8-A3A6-326A8F622036}" srcId="{C889C877-1F89-4FED-998B-7EC46EEFCE60}" destId="{041047CA-F21F-4007-92DD-19DD2874EC63}" srcOrd="1" destOrd="0" parTransId="{4CCA4B79-E5AE-4A8A-AE01-C80E93A3FE3E}" sibTransId="{0B077C3D-8E83-468A-9C3C-C3BE1F164EF9}"/>
    <dgm:cxn modelId="{1D3A242E-8CB3-BF47-AD5D-ACDC9169894E}" type="presOf" srcId="{9F35F10D-6808-4954-BA41-27680DA68C20}" destId="{FEC9C308-6163-E642-BE13-6E6B998B0CF2}" srcOrd="0" destOrd="0" presId="urn:microsoft.com/office/officeart/2018/layout/CircleProcess"/>
    <dgm:cxn modelId="{DFDA1736-C85C-4D4E-AC3E-98F43D6CCF79}" type="presOf" srcId="{3BE3EC11-AA68-441E-B436-D4D420DAFB5B}" destId="{BDC8C54E-AF02-2246-8A3A-1993AD4D04AA}" srcOrd="0" destOrd="0" presId="urn:microsoft.com/office/officeart/2018/layout/CircleProcess"/>
    <dgm:cxn modelId="{B3BDE056-BA4C-664F-98DD-27D22747E3A9}" type="presOf" srcId="{9F35F10D-6808-4954-BA41-27680DA68C20}" destId="{06B0BE04-917F-6743-99B7-FA271F4BAAC8}" srcOrd="1" destOrd="0" presId="urn:microsoft.com/office/officeart/2018/layout/CircleProcess"/>
    <dgm:cxn modelId="{2721CF64-3D25-C348-9293-EB855D7EED67}" type="presOf" srcId="{041047CA-F21F-4007-92DD-19DD2874EC63}" destId="{8BB98097-01EB-C740-882F-6FBF9252D246}" srcOrd="1" destOrd="0" presId="urn:microsoft.com/office/officeart/2018/layout/CircleProcess"/>
    <dgm:cxn modelId="{EC4A9867-9311-4540-98AE-3618FE732D0F}" type="presOf" srcId="{468E5825-C9B7-4537-80C6-AFDCB78AACC8}" destId="{1629FFE7-B4A4-B842-AE8B-BCBC99ABDAFC}" srcOrd="1" destOrd="0" presId="urn:microsoft.com/office/officeart/2018/layout/CircleProcess"/>
    <dgm:cxn modelId="{F360667C-AB04-3D4A-AE7A-FA75AD08F4E0}" type="presOf" srcId="{041047CA-F21F-4007-92DD-19DD2874EC63}" destId="{FEDF1BC1-462A-EC43-8681-5682924C03EE}" srcOrd="0" destOrd="0" presId="urn:microsoft.com/office/officeart/2018/layout/CircleProcess"/>
    <dgm:cxn modelId="{05B45981-5A14-4A9B-A471-99821DA84072}" srcId="{C889C877-1F89-4FED-998B-7EC46EEFCE60}" destId="{3BE3EC11-AA68-441E-B436-D4D420DAFB5B}" srcOrd="2" destOrd="0" parTransId="{7918AF60-17E7-4602-B172-7E9676762A89}" sibTransId="{CCD11E4B-8C22-4568-AD23-1348BFAC6E19}"/>
    <dgm:cxn modelId="{507BDFB8-059F-7247-8659-910EE25DC690}" type="presOf" srcId="{C889C877-1F89-4FED-998B-7EC46EEFCE60}" destId="{336AEAFA-D852-5F49-8C2B-074697A8B265}" srcOrd="0" destOrd="0" presId="urn:microsoft.com/office/officeart/2018/layout/CircleProcess"/>
    <dgm:cxn modelId="{FF8E70C5-DC1D-4F8A-8F8F-4000785FBA2B}" srcId="{C889C877-1F89-4FED-998B-7EC46EEFCE60}" destId="{9F35F10D-6808-4954-BA41-27680DA68C20}" srcOrd="0" destOrd="0" parTransId="{6834B8C7-3605-430E-A0A5-BEA0EFAF2895}" sibTransId="{E7173660-6A41-4B6E-A1A2-CE42AF76DC50}"/>
    <dgm:cxn modelId="{AAE5D1F1-AB31-7645-A83B-D1DF58F0DE5F}" type="presOf" srcId="{3BE3EC11-AA68-441E-B436-D4D420DAFB5B}" destId="{DADF80D3-1C91-224C-BC5D-CB2093A616B7}" srcOrd="1" destOrd="0" presId="urn:microsoft.com/office/officeart/2018/layout/CircleProcess"/>
    <dgm:cxn modelId="{D64297F7-91C8-4CA9-9F92-175457DBBEB4}" srcId="{C889C877-1F89-4FED-998B-7EC46EEFCE60}" destId="{468E5825-C9B7-4537-80C6-AFDCB78AACC8}" srcOrd="3" destOrd="0" parTransId="{9A7A0A71-A0D8-4737-83E1-319CD5E29B46}" sibTransId="{7C833C49-13F1-443D-BB1B-B9A54EB38704}"/>
    <dgm:cxn modelId="{E9D1E6FE-88FC-5840-97BC-B3FFC6A0D7EC}" type="presOf" srcId="{468E5825-C9B7-4537-80C6-AFDCB78AACC8}" destId="{9BC27D3B-CB64-5F43-8E52-AD57C3E74F08}" srcOrd="0" destOrd="0" presId="urn:microsoft.com/office/officeart/2018/layout/CircleProcess"/>
    <dgm:cxn modelId="{9D7C2AAA-191D-4E4A-8440-91D3E5F82825}" type="presParOf" srcId="{336AEAFA-D852-5F49-8C2B-074697A8B265}" destId="{DA672934-22FB-A045-B681-ECD9D46CB47F}" srcOrd="0" destOrd="0" presId="urn:microsoft.com/office/officeart/2018/layout/CircleProcess"/>
    <dgm:cxn modelId="{422B3EA2-DDC0-AB42-BF7D-A37CA37030F6}" type="presParOf" srcId="{DA672934-22FB-A045-B681-ECD9D46CB47F}" destId="{FC7B3094-4530-8941-8254-2B1BC95370B6}" srcOrd="0" destOrd="0" presId="urn:microsoft.com/office/officeart/2018/layout/CircleProcess"/>
    <dgm:cxn modelId="{EC01D5F8-6E72-3D48-A750-F569405F6F51}" type="presParOf" srcId="{336AEAFA-D852-5F49-8C2B-074697A8B265}" destId="{508E946A-7CDB-B04A-A098-AF89BE21B459}" srcOrd="1" destOrd="0" presId="urn:microsoft.com/office/officeart/2018/layout/CircleProcess"/>
    <dgm:cxn modelId="{CD15BB85-2B15-814D-A1F7-A69E47999627}" type="presParOf" srcId="{508E946A-7CDB-B04A-A098-AF89BE21B459}" destId="{9BC27D3B-CB64-5F43-8E52-AD57C3E74F08}" srcOrd="0" destOrd="0" presId="urn:microsoft.com/office/officeart/2018/layout/CircleProcess"/>
    <dgm:cxn modelId="{9BA395DE-25FA-C346-A78D-B0EB24CAD73B}" type="presParOf" srcId="{336AEAFA-D852-5F49-8C2B-074697A8B265}" destId="{1629FFE7-B4A4-B842-AE8B-BCBC99ABDAFC}" srcOrd="2" destOrd="0" presId="urn:microsoft.com/office/officeart/2018/layout/CircleProcess"/>
    <dgm:cxn modelId="{3F38C16A-A51E-564E-8777-ADD0F44E2635}" type="presParOf" srcId="{336AEAFA-D852-5F49-8C2B-074697A8B265}" destId="{48931522-471F-FF4B-9564-C1BB20079811}" srcOrd="3" destOrd="0" presId="urn:microsoft.com/office/officeart/2018/layout/CircleProcess"/>
    <dgm:cxn modelId="{25FE478E-861A-9545-A623-12C993D5568C}" type="presParOf" srcId="{48931522-471F-FF4B-9564-C1BB20079811}" destId="{079D220A-2D29-4E4C-A008-64128EEF3DA7}" srcOrd="0" destOrd="0" presId="urn:microsoft.com/office/officeart/2018/layout/CircleProcess"/>
    <dgm:cxn modelId="{1B8AB07D-E5D2-5745-9BFF-3B617D8B3B0B}" type="presParOf" srcId="{336AEAFA-D852-5F49-8C2B-074697A8B265}" destId="{8DD88AEF-629B-5444-815E-E22EED782730}" srcOrd="4" destOrd="0" presId="urn:microsoft.com/office/officeart/2018/layout/CircleProcess"/>
    <dgm:cxn modelId="{42CC499D-A872-F94F-8E52-E510D649A038}" type="presParOf" srcId="{8DD88AEF-629B-5444-815E-E22EED782730}" destId="{BDC8C54E-AF02-2246-8A3A-1993AD4D04AA}" srcOrd="0" destOrd="0" presId="urn:microsoft.com/office/officeart/2018/layout/CircleProcess"/>
    <dgm:cxn modelId="{F7A31073-A4F3-734D-ACE9-DE7E1E4D0BF3}" type="presParOf" srcId="{336AEAFA-D852-5F49-8C2B-074697A8B265}" destId="{DADF80D3-1C91-224C-BC5D-CB2093A616B7}" srcOrd="5" destOrd="0" presId="urn:microsoft.com/office/officeart/2018/layout/CircleProcess"/>
    <dgm:cxn modelId="{0B3BEF6F-D51B-2142-9764-85DD388DB262}" type="presParOf" srcId="{336AEAFA-D852-5F49-8C2B-074697A8B265}" destId="{CFEA1F28-DD26-6E49-82E1-1DEDD436FC71}" srcOrd="6" destOrd="0" presId="urn:microsoft.com/office/officeart/2018/layout/CircleProcess"/>
    <dgm:cxn modelId="{C9CE2457-4DF0-B94E-B5A2-E12D49D56948}" type="presParOf" srcId="{CFEA1F28-DD26-6E49-82E1-1DEDD436FC71}" destId="{DA21BB09-7E8E-C845-BD02-2A4B3478643F}" srcOrd="0" destOrd="0" presId="urn:microsoft.com/office/officeart/2018/layout/CircleProcess"/>
    <dgm:cxn modelId="{AF53985F-0AC5-4645-A773-91490FE05AF5}" type="presParOf" srcId="{336AEAFA-D852-5F49-8C2B-074697A8B265}" destId="{F5D705E3-9CAE-1242-8188-95EAC342F578}" srcOrd="7" destOrd="0" presId="urn:microsoft.com/office/officeart/2018/layout/CircleProcess"/>
    <dgm:cxn modelId="{590815AF-90D2-9445-914C-FE388EE2913D}" type="presParOf" srcId="{F5D705E3-9CAE-1242-8188-95EAC342F578}" destId="{FEDF1BC1-462A-EC43-8681-5682924C03EE}" srcOrd="0" destOrd="0" presId="urn:microsoft.com/office/officeart/2018/layout/CircleProcess"/>
    <dgm:cxn modelId="{6A094434-C0E6-2A47-BB77-621D031FD2D4}" type="presParOf" srcId="{336AEAFA-D852-5F49-8C2B-074697A8B265}" destId="{8BB98097-01EB-C740-882F-6FBF9252D246}" srcOrd="8" destOrd="0" presId="urn:microsoft.com/office/officeart/2018/layout/CircleProcess"/>
    <dgm:cxn modelId="{84B13E30-7294-D248-B3FC-30E0239EC6BA}" type="presParOf" srcId="{336AEAFA-D852-5F49-8C2B-074697A8B265}" destId="{43654587-DD10-7341-9820-315CD008C0A1}" srcOrd="9" destOrd="0" presId="urn:microsoft.com/office/officeart/2018/layout/CircleProcess"/>
    <dgm:cxn modelId="{711ED86B-BA7D-074A-9B07-3DB7DB6B9C86}" type="presParOf" srcId="{43654587-DD10-7341-9820-315CD008C0A1}" destId="{B417B3CF-7926-BF49-9912-036731A18337}" srcOrd="0" destOrd="0" presId="urn:microsoft.com/office/officeart/2018/layout/CircleProcess"/>
    <dgm:cxn modelId="{CF1EB5DE-EB69-B74B-B2D4-1AFECD04D691}" type="presParOf" srcId="{336AEAFA-D852-5F49-8C2B-074697A8B265}" destId="{7409FC23-DB4A-AC4B-815A-F26116349F19}" srcOrd="10" destOrd="0" presId="urn:microsoft.com/office/officeart/2018/layout/CircleProcess"/>
    <dgm:cxn modelId="{4068540F-86CB-B047-9C5D-B54CB02CBDA6}" type="presParOf" srcId="{7409FC23-DB4A-AC4B-815A-F26116349F19}" destId="{FEC9C308-6163-E642-BE13-6E6B998B0CF2}" srcOrd="0" destOrd="0" presId="urn:microsoft.com/office/officeart/2018/layout/CircleProcess"/>
    <dgm:cxn modelId="{48FAB9C7-8C8D-E347-8A14-39045EFA6218}" type="presParOf" srcId="{336AEAFA-D852-5F49-8C2B-074697A8B265}" destId="{06B0BE04-917F-6743-99B7-FA271F4BAAC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7056-480B-114A-8C34-7D2B1B0B45B3}">
      <dsp:nvSpPr>
        <dsp:cNvPr id="0" name=""/>
        <dsp:cNvSpPr/>
      </dsp:nvSpPr>
      <dsp:spPr>
        <a:xfrm>
          <a:off x="3331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Representação dos dados (</a:t>
          </a:r>
          <a:r>
            <a:rPr lang="pt-PT" sz="2000" i="1" kern="1200" dirty="0"/>
            <a:t>keywords </a:t>
          </a:r>
          <a:r>
            <a:rPr lang="pt-PT" sz="2000" kern="1200" dirty="0"/>
            <a:t>e comentários), de forma estruturada </a:t>
          </a:r>
          <a:endParaRPr lang="en-US" sz="2000" kern="1200" dirty="0"/>
        </a:p>
      </dsp:txBody>
      <dsp:txXfrm>
        <a:off x="3331" y="2089179"/>
        <a:ext cx="2642721" cy="2219886"/>
      </dsp:txXfrm>
    </dsp:sp>
    <dsp:sp modelId="{559755DB-F6CB-CB40-8566-F56F316158EE}">
      <dsp:nvSpPr>
        <dsp:cNvPr id="0" name=""/>
        <dsp:cNvSpPr/>
      </dsp:nvSpPr>
      <dsp:spPr>
        <a:xfrm>
          <a:off x="769720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32267" y="1215779"/>
        <a:ext cx="784849" cy="784849"/>
      </dsp:txXfrm>
    </dsp:sp>
    <dsp:sp modelId="{B6878C80-8856-694D-9C76-9C805FFF79E7}">
      <dsp:nvSpPr>
        <dsp:cNvPr id="0" name=""/>
        <dsp:cNvSpPr/>
      </dsp:nvSpPr>
      <dsp:spPr>
        <a:xfrm>
          <a:off x="3331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3AE4-685A-8543-A9A2-0DC87CA86019}">
      <dsp:nvSpPr>
        <dsp:cNvPr id="0" name=""/>
        <dsp:cNvSpPr/>
      </dsp:nvSpPr>
      <dsp:spPr>
        <a:xfrm>
          <a:off x="2910324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Construção de um motor de procura das </a:t>
          </a:r>
          <a:r>
            <a:rPr lang="pt-PT" sz="2000" i="1" kern="1200" dirty="0"/>
            <a:t>keywords</a:t>
          </a:r>
          <a:r>
            <a:rPr lang="pt-PT" sz="2000" kern="1200" dirty="0"/>
            <a:t> nos comentários</a:t>
          </a:r>
          <a:endParaRPr lang="en-US" sz="2000" kern="1200" dirty="0"/>
        </a:p>
      </dsp:txBody>
      <dsp:txXfrm>
        <a:off x="2910324" y="2089179"/>
        <a:ext cx="2642721" cy="2219886"/>
      </dsp:txXfrm>
    </dsp:sp>
    <dsp:sp modelId="{D177092E-71A3-AD40-9584-E52FF45238F1}">
      <dsp:nvSpPr>
        <dsp:cNvPr id="0" name=""/>
        <dsp:cNvSpPr/>
      </dsp:nvSpPr>
      <dsp:spPr>
        <a:xfrm>
          <a:off x="3676714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39261" y="1215779"/>
        <a:ext cx="784849" cy="784849"/>
      </dsp:txXfrm>
    </dsp:sp>
    <dsp:sp modelId="{2E8A050F-8C6D-9B4F-B13D-9E459D6F6DDE}">
      <dsp:nvSpPr>
        <dsp:cNvPr id="0" name=""/>
        <dsp:cNvSpPr/>
      </dsp:nvSpPr>
      <dsp:spPr>
        <a:xfrm>
          <a:off x="2910324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F70D-7453-5048-BAA0-CF9B4C1B0D37}">
      <dsp:nvSpPr>
        <dsp:cNvPr id="0" name=""/>
        <dsp:cNvSpPr/>
      </dsp:nvSpPr>
      <dsp:spPr>
        <a:xfrm>
          <a:off x="5817318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Representação de uma análise estatística dos comentários, baseada no número de ocorrências de </a:t>
          </a:r>
          <a:r>
            <a:rPr lang="pt-PT" sz="2000" i="1" kern="1200" dirty="0"/>
            <a:t>keywords</a:t>
          </a:r>
          <a:endParaRPr lang="en-US" sz="2000" kern="1200" dirty="0"/>
        </a:p>
      </dsp:txBody>
      <dsp:txXfrm>
        <a:off x="5817318" y="2089179"/>
        <a:ext cx="2642721" cy="2219886"/>
      </dsp:txXfrm>
    </dsp:sp>
    <dsp:sp modelId="{7FB69C5E-25B8-F34A-8579-DC68632EFF43}">
      <dsp:nvSpPr>
        <dsp:cNvPr id="0" name=""/>
        <dsp:cNvSpPr/>
      </dsp:nvSpPr>
      <dsp:spPr>
        <a:xfrm>
          <a:off x="6583707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746254" y="1215779"/>
        <a:ext cx="784849" cy="784849"/>
      </dsp:txXfrm>
    </dsp:sp>
    <dsp:sp modelId="{E2805096-8592-2641-B8AB-7F1062FA34E7}">
      <dsp:nvSpPr>
        <dsp:cNvPr id="0" name=""/>
        <dsp:cNvSpPr/>
      </dsp:nvSpPr>
      <dsp:spPr>
        <a:xfrm>
          <a:off x="5817318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136F3-5932-5B44-8474-6A946C5C8371}">
      <dsp:nvSpPr>
        <dsp:cNvPr id="0" name=""/>
        <dsp:cNvSpPr/>
      </dsp:nvSpPr>
      <dsp:spPr>
        <a:xfrm>
          <a:off x="8724312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Construção de uma </a:t>
          </a:r>
          <a:r>
            <a:rPr lang="pt-PT" sz="1900" i="1" kern="1200" dirty="0"/>
            <a:t>Interface </a:t>
          </a:r>
          <a:r>
            <a:rPr lang="pt-PT" sz="1900" kern="1200" dirty="0"/>
            <a:t>que permita a representação de </a:t>
          </a:r>
          <a:r>
            <a:rPr lang="pt-PT" sz="1900" kern="1200" dirty="0" err="1"/>
            <a:t>metadados</a:t>
          </a:r>
          <a:r>
            <a:rPr lang="pt-PT" sz="1900" kern="1200" dirty="0"/>
            <a:t> (inferida e introduzida)</a:t>
          </a:r>
          <a:endParaRPr lang="en-US" sz="1900" kern="1200" dirty="0"/>
        </a:p>
      </dsp:txBody>
      <dsp:txXfrm>
        <a:off x="8724312" y="2089179"/>
        <a:ext cx="2642721" cy="2219886"/>
      </dsp:txXfrm>
    </dsp:sp>
    <dsp:sp modelId="{168091EE-7F2A-CF40-8B73-6DD7EFD42201}">
      <dsp:nvSpPr>
        <dsp:cNvPr id="0" name=""/>
        <dsp:cNvSpPr/>
      </dsp:nvSpPr>
      <dsp:spPr>
        <a:xfrm>
          <a:off x="9490701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653248" y="1215779"/>
        <a:ext cx="784849" cy="784849"/>
      </dsp:txXfrm>
    </dsp:sp>
    <dsp:sp modelId="{808E7D69-B31B-684C-8BBF-4A1A6EA06725}">
      <dsp:nvSpPr>
        <dsp:cNvPr id="0" name=""/>
        <dsp:cNvSpPr/>
      </dsp:nvSpPr>
      <dsp:spPr>
        <a:xfrm>
          <a:off x="8724312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8674-C08F-4D03-BD61-EFC4489BB2E4}">
      <dsp:nvSpPr>
        <dsp:cNvPr id="0" name=""/>
        <dsp:cNvSpPr/>
      </dsp:nvSpPr>
      <dsp:spPr>
        <a:xfrm>
          <a:off x="1810142" y="483329"/>
          <a:ext cx="1510523" cy="151052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5291-B6DF-4EE4-87A8-2FF39455DDC2}">
      <dsp:nvSpPr>
        <dsp:cNvPr id="0" name=""/>
        <dsp:cNvSpPr/>
      </dsp:nvSpPr>
      <dsp:spPr>
        <a:xfrm>
          <a:off x="380988" y="233955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1ª Fase</a:t>
          </a:r>
        </a:p>
      </dsp:txBody>
      <dsp:txXfrm>
        <a:off x="380988" y="2339552"/>
        <a:ext cx="4315781" cy="647367"/>
      </dsp:txXfrm>
    </dsp:sp>
    <dsp:sp modelId="{91377050-59AC-4E5E-AEA1-962EA8795AC7}">
      <dsp:nvSpPr>
        <dsp:cNvPr id="0" name=""/>
        <dsp:cNvSpPr/>
      </dsp:nvSpPr>
      <dsp:spPr>
        <a:xfrm>
          <a:off x="380988" y="3048992"/>
          <a:ext cx="4315781" cy="748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kern="1200" dirty="0">
            <a:latin typeface="+mn-lt"/>
          </a:endParaRPr>
        </a:p>
      </dsp:txBody>
      <dsp:txXfrm>
        <a:off x="380988" y="3048992"/>
        <a:ext cx="4315781" cy="748089"/>
      </dsp:txXfrm>
    </dsp:sp>
    <dsp:sp modelId="{A7FAF682-225C-4EAC-AB6B-8FD7E65A1EF9}">
      <dsp:nvSpPr>
        <dsp:cNvPr id="0" name=""/>
        <dsp:cNvSpPr/>
      </dsp:nvSpPr>
      <dsp:spPr>
        <a:xfrm>
          <a:off x="6137742" y="407934"/>
          <a:ext cx="3168081" cy="151052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05380-B1C3-42FC-8E1C-57354F972077}">
      <dsp:nvSpPr>
        <dsp:cNvPr id="0" name=""/>
        <dsp:cNvSpPr/>
      </dsp:nvSpPr>
      <dsp:spPr>
        <a:xfrm>
          <a:off x="5635430" y="223763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2ª Fase</a:t>
          </a:r>
        </a:p>
      </dsp:txBody>
      <dsp:txXfrm>
        <a:off x="5635430" y="2237632"/>
        <a:ext cx="4315781" cy="647367"/>
      </dsp:txXfrm>
    </dsp:sp>
    <dsp:sp modelId="{33EA2BFF-50C2-442E-BE80-46F8948430AB}">
      <dsp:nvSpPr>
        <dsp:cNvPr id="0" name=""/>
        <dsp:cNvSpPr/>
      </dsp:nvSpPr>
      <dsp:spPr>
        <a:xfrm>
          <a:off x="5583533" y="3031524"/>
          <a:ext cx="4682579" cy="1155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latin typeface="+mn-lt"/>
              <a:cs typeface="Arial" panose="020B0604020202020204" pitchFamily="34" charset="0"/>
            </a:rPr>
            <a:t>Representação em CSV</a:t>
          </a:r>
        </a:p>
      </dsp:txBody>
      <dsp:txXfrm>
        <a:off x="5583533" y="3031524"/>
        <a:ext cx="4682579" cy="1155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3094-4530-8941-8254-2B1BC95370B6}">
      <dsp:nvSpPr>
        <dsp:cNvPr id="0" name=""/>
        <dsp:cNvSpPr/>
      </dsp:nvSpPr>
      <dsp:spPr>
        <a:xfrm>
          <a:off x="7940948" y="877817"/>
          <a:ext cx="2325628" cy="23257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7D3B-CB64-5F43-8E52-AD57C3E74F08}">
      <dsp:nvSpPr>
        <dsp:cNvPr id="0" name=""/>
        <dsp:cNvSpPr/>
      </dsp:nvSpPr>
      <dsp:spPr>
        <a:xfrm>
          <a:off x="8018735" y="955356"/>
          <a:ext cx="2171051" cy="21706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Representar as ocorrências em CSV</a:t>
          </a:r>
          <a:endParaRPr lang="en-US" sz="2100" kern="1200"/>
        </a:p>
      </dsp:txBody>
      <dsp:txXfrm>
        <a:off x="8328885" y="1265510"/>
        <a:ext cx="1550751" cy="1550362"/>
      </dsp:txXfrm>
    </dsp:sp>
    <dsp:sp modelId="{079D220A-2D29-4E4C-A008-64128EEF3DA7}">
      <dsp:nvSpPr>
        <dsp:cNvPr id="0" name=""/>
        <dsp:cNvSpPr/>
      </dsp:nvSpPr>
      <dsp:spPr>
        <a:xfrm rot="2700000">
          <a:off x="5527541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C54E-AF02-2246-8A3A-1993AD4D04AA}">
      <dsp:nvSpPr>
        <dsp:cNvPr id="0" name=""/>
        <dsp:cNvSpPr/>
      </dsp:nvSpPr>
      <dsp:spPr>
        <a:xfrm>
          <a:off x="5615320" y="955356"/>
          <a:ext cx="2171051" cy="2170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Encontrar Keywords nos ficheiros de informação</a:t>
          </a:r>
          <a:endParaRPr lang="en-US" sz="2100" kern="1200"/>
        </a:p>
      </dsp:txBody>
      <dsp:txXfrm>
        <a:off x="5925470" y="1265510"/>
        <a:ext cx="1550751" cy="1550362"/>
      </dsp:txXfrm>
    </dsp:sp>
    <dsp:sp modelId="{DA21BB09-7E8E-C845-BD02-2A4B3478643F}">
      <dsp:nvSpPr>
        <dsp:cNvPr id="0" name=""/>
        <dsp:cNvSpPr/>
      </dsp:nvSpPr>
      <dsp:spPr>
        <a:xfrm rot="2700000">
          <a:off x="3134099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F1BC1-462A-EC43-8681-5682924C03EE}">
      <dsp:nvSpPr>
        <dsp:cNvPr id="0" name=""/>
        <dsp:cNvSpPr/>
      </dsp:nvSpPr>
      <dsp:spPr>
        <a:xfrm>
          <a:off x="3211905" y="955356"/>
          <a:ext cx="2171051" cy="2170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Keywords</a:t>
          </a:r>
          <a:endParaRPr lang="en-US" sz="2100" kern="1200"/>
        </a:p>
      </dsp:txBody>
      <dsp:txXfrm>
        <a:off x="3522055" y="1265510"/>
        <a:ext cx="1550751" cy="1550362"/>
      </dsp:txXfrm>
    </dsp:sp>
    <dsp:sp modelId="{B417B3CF-7926-BF49-9912-036731A18337}">
      <dsp:nvSpPr>
        <dsp:cNvPr id="0" name=""/>
        <dsp:cNvSpPr/>
      </dsp:nvSpPr>
      <dsp:spPr>
        <a:xfrm rot="2700000">
          <a:off x="730684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9C308-6163-E642-BE13-6E6B998B0CF2}">
      <dsp:nvSpPr>
        <dsp:cNvPr id="0" name=""/>
        <dsp:cNvSpPr/>
      </dsp:nvSpPr>
      <dsp:spPr>
        <a:xfrm>
          <a:off x="808490" y="955356"/>
          <a:ext cx="2171051" cy="21706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Informação em JSON</a:t>
          </a:r>
          <a:endParaRPr lang="en-US" sz="2100" kern="1200"/>
        </a:p>
      </dsp:txBody>
      <dsp:txXfrm>
        <a:off x="1118640" y="1265510"/>
        <a:ext cx="1550751" cy="1550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11EA-4D8F-2B4F-9174-71A15F8D31F3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B9B2-3D25-C047-8C9D-04FC277680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92F9F-C98E-5D48-BC63-B12EF6B317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21DE0-9425-2C49-96B3-118010522F12}" type="slidenum">
              <a:rPr lang="pt-PT" altLang="pt-PT"/>
              <a:pPr/>
              <a:t>8</a:t>
            </a:fld>
            <a:endParaRPr lang="pt-PT" altLang="pt-PT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6B482A6D-217D-1041-A1CB-56BEE8A20F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5754C75-B619-7248-9C7A-71B0DF5DD9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617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680EC4-4DED-A54E-A784-A0FF6F925E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7A0B8-A2B9-424A-B247-8B3DF6668244}" type="slidenum">
              <a:rPr lang="pt-PT" altLang="pt-PT"/>
              <a:pPr/>
              <a:t>10</a:t>
            </a:fld>
            <a:endParaRPr lang="pt-PT" altLang="pt-PT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B997BBAB-9E9D-0E49-86E2-0F8919FE48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957B3073-CE83-164A-88BB-FFAED84733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285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FC528-4907-FD4D-92CA-5943C30975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B0816A-5D4D-7C4E-92CF-65CC92D63AC4}" type="slidenum">
              <a:rPr lang="pt-PT" altLang="pt-PT"/>
              <a:pPr/>
              <a:t>11</a:t>
            </a:fld>
            <a:endParaRPr lang="pt-PT" altLang="pt-PT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F112288A-B4A7-9442-9BE7-9363145D36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6B044A79-6B52-5343-B048-5C10E49EF1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8589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39E04-033A-C847-BCE9-FCF0ACF871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66D476-82B4-9948-B70A-97E3D6937DCE}" type="slidenum">
              <a:rPr lang="pt-PT" altLang="pt-PT"/>
              <a:pPr/>
              <a:t>14</a:t>
            </a:fld>
            <a:endParaRPr lang="pt-PT" altLang="pt-PT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E616D8CD-429F-9A41-B2A5-2F35D6FD6F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8A18898-69BF-6847-985A-8FDDC15F8C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249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875" y="1111384"/>
            <a:ext cx="5533822" cy="185170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latin typeface="+mn-lt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1" y="4247889"/>
            <a:ext cx="3445566" cy="149872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/>
              <a:t>Lei 18/19 – Gr. 56: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Fábio Araújo – A78508</a:t>
            </a:r>
          </a:p>
          <a:p>
            <a:pPr algn="l"/>
            <a:endParaRPr lang="pt-PT" sz="16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7436458-1760-4992-8745-E2BFB47B61D2}"/>
              </a:ext>
            </a:extLst>
          </p:cNvPr>
          <p:cNvSpPr txBox="1">
            <a:spLocks/>
          </p:cNvSpPr>
          <p:nvPr/>
        </p:nvSpPr>
        <p:spPr>
          <a:xfrm>
            <a:off x="4212766" y="6029462"/>
            <a:ext cx="4401147" cy="98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700" dirty="0"/>
              <a:t>Orientadores:</a:t>
            </a:r>
          </a:p>
          <a:p>
            <a:pPr algn="l"/>
            <a:r>
              <a:rPr lang="pt-PT" sz="1700" dirty="0"/>
              <a:t>Pedro Rangel Henriques         Cristiana Araújo</a:t>
            </a:r>
          </a:p>
        </p:txBody>
      </p:sp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>
            <a:extLst>
              <a:ext uri="{FF2B5EF4-FFF2-40B4-BE49-F238E27FC236}">
                <a16:creationId xmlns:a16="http://schemas.microsoft.com/office/drawing/2014/main" id="{A5E8C585-7360-F44F-9984-6A8EBD5E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53135"/>
              </p:ext>
            </p:extLst>
          </p:nvPr>
        </p:nvGraphicFramePr>
        <p:xfrm>
          <a:off x="265043" y="294412"/>
          <a:ext cx="11661913" cy="216530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16967">
                  <a:extLst>
                    <a:ext uri="{9D8B030D-6E8A-4147-A177-3AD203B41FA5}">
                      <a16:colId xmlns:a16="http://schemas.microsoft.com/office/drawing/2014/main" val="2942270954"/>
                    </a:ext>
                  </a:extLst>
                </a:gridCol>
                <a:gridCol w="833796">
                  <a:extLst>
                    <a:ext uri="{9D8B030D-6E8A-4147-A177-3AD203B41FA5}">
                      <a16:colId xmlns:a16="http://schemas.microsoft.com/office/drawing/2014/main" val="3466488403"/>
                    </a:ext>
                  </a:extLst>
                </a:gridCol>
                <a:gridCol w="944884">
                  <a:extLst>
                    <a:ext uri="{9D8B030D-6E8A-4147-A177-3AD203B41FA5}">
                      <a16:colId xmlns:a16="http://schemas.microsoft.com/office/drawing/2014/main" val="1084775822"/>
                    </a:ext>
                  </a:extLst>
                </a:gridCol>
                <a:gridCol w="1803136">
                  <a:extLst>
                    <a:ext uri="{9D8B030D-6E8A-4147-A177-3AD203B41FA5}">
                      <a16:colId xmlns:a16="http://schemas.microsoft.com/office/drawing/2014/main" val="3833746432"/>
                    </a:ext>
                  </a:extLst>
                </a:gridCol>
                <a:gridCol w="1325660">
                  <a:extLst>
                    <a:ext uri="{9D8B030D-6E8A-4147-A177-3AD203B41FA5}">
                      <a16:colId xmlns:a16="http://schemas.microsoft.com/office/drawing/2014/main" val="2084697284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1736574070"/>
                    </a:ext>
                  </a:extLst>
                </a:gridCol>
                <a:gridCol w="1156425">
                  <a:extLst>
                    <a:ext uri="{9D8B030D-6E8A-4147-A177-3AD203B41FA5}">
                      <a16:colId xmlns:a16="http://schemas.microsoft.com/office/drawing/2014/main" val="3548355470"/>
                    </a:ext>
                  </a:extLst>
                </a:gridCol>
                <a:gridCol w="753490">
                  <a:extLst>
                    <a:ext uri="{9D8B030D-6E8A-4147-A177-3AD203B41FA5}">
                      <a16:colId xmlns:a16="http://schemas.microsoft.com/office/drawing/2014/main" val="1043821347"/>
                    </a:ext>
                  </a:extLst>
                </a:gridCol>
                <a:gridCol w="1579508">
                  <a:extLst>
                    <a:ext uri="{9D8B030D-6E8A-4147-A177-3AD203B41FA5}">
                      <a16:colId xmlns:a16="http://schemas.microsoft.com/office/drawing/2014/main" val="55418318"/>
                    </a:ext>
                  </a:extLst>
                </a:gridCol>
                <a:gridCol w="675127">
                  <a:extLst>
                    <a:ext uri="{9D8B030D-6E8A-4147-A177-3AD203B41FA5}">
                      <a16:colId xmlns:a16="http://schemas.microsoft.com/office/drawing/2014/main" val="133992291"/>
                    </a:ext>
                  </a:extLst>
                </a:gridCol>
              </a:tblGrid>
              <a:tr h="7657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position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  <a:endParaRPr kumimoji="0" lang="pt-PT" altLang="pt-PT" sz="1800" b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_text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_published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comment_by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is_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reply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_message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97612"/>
                  </a:ext>
                </a:extLst>
              </a:tr>
              <a:tr h="114457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61_0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469974510474_10161491403995475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c992ae2630a5223d06b076adb833689225214a4e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 Eu não quero ser mártir. Eu quero viver   afirmou Jean Wyllys em entrevista"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2019-01-25T16:15:00+0000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10161491403995475_10161492275085475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da39a3ee5e6b4b0d3255bfef95601890afd80709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"Ele já chegou. Está a viver em casa do Mamadou."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195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DCCA5348-7024-AE45-8F23-6D1873CDB885}"/>
              </a:ext>
            </a:extLst>
          </p:cNvPr>
          <p:cNvSpPr txBox="1"/>
          <p:nvPr/>
        </p:nvSpPr>
        <p:spPr>
          <a:xfrm>
            <a:off x="3414584" y="2706130"/>
            <a:ext cx="785889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/>
              <a:t>{ "position": "61_0",</a:t>
            </a:r>
          </a:p>
          <a:p>
            <a:r>
              <a:rPr lang="pt-PT" sz="1700" dirty="0"/>
              <a:t>   "post_id": "469974510474_10161491403995475",</a:t>
            </a:r>
          </a:p>
          <a:p>
            <a:r>
              <a:rPr lang="pt-PT" sz="1700" dirty="0"/>
              <a:t>   "post_by": "c992ae2630a5223d06b076adb833689225214a4e",</a:t>
            </a:r>
          </a:p>
          <a:p>
            <a:r>
              <a:rPr lang="pt-PT" sz="1700" dirty="0"/>
              <a:t>   "post_text": "Eu não quero ser mártir. Eu quero viver   afirmou Jean Wyllys em entrevista",</a:t>
            </a:r>
          </a:p>
          <a:p>
            <a:r>
              <a:rPr lang="pt-PT" sz="1700" dirty="0"/>
              <a:t>   "post_published": "2019-01-25T16:15:00+0000",</a:t>
            </a:r>
          </a:p>
          <a:p>
            <a:r>
              <a:rPr lang="pt-PT" sz="1700" dirty="0"/>
              <a:t>   "comment_id": "10161491403995475_10161492275085475",</a:t>
            </a:r>
          </a:p>
          <a:p>
            <a:r>
              <a:rPr lang="pt-PT" sz="1700" dirty="0"/>
              <a:t>   "comment_by": "da39a3ee5e6b4b0d3255bfef95601890afd80709",</a:t>
            </a:r>
          </a:p>
          <a:p>
            <a:r>
              <a:rPr lang="pt-PT" sz="1700" dirty="0"/>
              <a:t>   "is_reply": 1,</a:t>
            </a:r>
          </a:p>
          <a:p>
            <a:r>
              <a:rPr lang="pt-PT" sz="1700" dirty="0"/>
              <a:t>   "comment_message": "Ele já chegou. Está a viver em casa do Mamadou.",</a:t>
            </a:r>
          </a:p>
          <a:p>
            <a:r>
              <a:rPr lang="pt-PT" sz="1700" dirty="0"/>
              <a:t>   "comment_published": "2019-01-25T17:57:52+0000",</a:t>
            </a:r>
          </a:p>
          <a:p>
            <a:r>
              <a:rPr lang="pt-PT" sz="1700" dirty="0"/>
              <a:t>   "comment_like_count": 0,</a:t>
            </a:r>
          </a:p>
          <a:p>
            <a:r>
              <a:rPr lang="pt-PT" sz="1700" dirty="0"/>
              <a:t>   "attachment_type": "",</a:t>
            </a:r>
          </a:p>
          <a:p>
            <a:r>
              <a:rPr lang="pt-PT" sz="1700" dirty="0"/>
              <a:t>   "</a:t>
            </a:r>
            <a:r>
              <a:rPr lang="pt-PT" sz="1700" noProof="1"/>
              <a:t>attachment</a:t>
            </a:r>
            <a:r>
              <a:rPr lang="pt-PT" sz="1700" dirty="0"/>
              <a:t>_</a:t>
            </a:r>
            <a:r>
              <a:rPr lang="pt-PT" sz="1700" dirty="0" err="1"/>
              <a:t>url</a:t>
            </a:r>
            <a:r>
              <a:rPr lang="pt-PT" sz="1700" dirty="0"/>
              <a:t>": ""</a:t>
            </a:r>
          </a:p>
          <a:p>
            <a:r>
              <a:rPr lang="pt-PT" sz="1700" dirty="0"/>
              <a:t> }</a:t>
            </a:r>
          </a:p>
        </p:txBody>
      </p:sp>
      <p:sp>
        <p:nvSpPr>
          <p:cNvPr id="7" name="Seta em Ângulo Reto para Cima 6">
            <a:extLst>
              <a:ext uri="{FF2B5EF4-FFF2-40B4-BE49-F238E27FC236}">
                <a16:creationId xmlns:a16="http://schemas.microsoft.com/office/drawing/2014/main" id="{A1C03BA5-E762-954E-91E2-68B9EC8CF6DB}"/>
              </a:ext>
            </a:extLst>
          </p:cNvPr>
          <p:cNvSpPr/>
          <p:nvPr/>
        </p:nvSpPr>
        <p:spPr>
          <a:xfrm rot="5400000">
            <a:off x="1755936" y="3137340"/>
            <a:ext cx="1443186" cy="580766"/>
          </a:xfrm>
          <a:prstGeom prst="bentUpArrow">
            <a:avLst>
              <a:gd name="adj1" fmla="val 21802"/>
              <a:gd name="adj2" fmla="val 35875"/>
              <a:gd name="adj3" fmla="val 2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224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0DC7E084-AD36-4546-BD61-6CB361D88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 – Motor de procura e </a:t>
            </a:r>
            <a:b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Representação CSV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8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E1D4D-4710-D64C-A286-C747F2F1D3BD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Marcador de Posição de Conteúdo 5">
            <a:extLst>
              <a:ext uri="{FF2B5EF4-FFF2-40B4-BE49-F238E27FC236}">
                <a16:creationId xmlns:a16="http://schemas.microsoft.com/office/drawing/2014/main" id="{798E0965-C39E-49A0-BD3D-8AE7D3860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575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524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D077BE9-6D23-5447-9494-83F7BB28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80010" cy="30734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F7846-6003-544D-9414-380CA1F5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Representação em CSV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126034-3076-2D47-BDB5-885823CF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65" y="2775596"/>
            <a:ext cx="6883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09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188F415-C514-B645-984B-67F05133B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7307" rIns="91440" bIns="45720" rtlCol="0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 b="1" dirty="0"/>
              <a:t>Conclusão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587042-CB7C-A340-97F8-0FA12E422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429" y="1953127"/>
            <a:ext cx="7474171" cy="3775659"/>
          </a:xfrm>
        </p:spPr>
        <p:txBody>
          <a:bodyPr anchor="ctr">
            <a:normAutofit/>
          </a:bodyPr>
          <a:lstStyle/>
          <a:p>
            <a:pPr lvl="0"/>
            <a:r>
              <a:rPr lang="pt-PT" sz="2400" dirty="0"/>
              <a:t>Nas fases cumpridas até agora, </a:t>
            </a:r>
          </a:p>
          <a:p>
            <a:pPr lvl="1"/>
            <a:r>
              <a:rPr lang="pt-PT" sz="2000" i="1" dirty="0"/>
              <a:t>Ingestão dos dados e Normalização, Análise Estatística com base nas palavras reservadas</a:t>
            </a:r>
            <a:r>
              <a:rPr lang="pt-PT" sz="2000" dirty="0"/>
              <a:t>,</a:t>
            </a:r>
          </a:p>
          <a:p>
            <a:pPr lvl="1"/>
            <a:r>
              <a:rPr lang="pt-PT" sz="2000" dirty="0"/>
              <a:t>trabalho realizado com sucesso e com obtenção de resultados significativos.</a:t>
            </a:r>
          </a:p>
          <a:p>
            <a:pPr lvl="0"/>
            <a:endParaRPr lang="pt-PT" altLang="pt-PT" sz="2400" dirty="0"/>
          </a:p>
          <a:p>
            <a:pPr lvl="0"/>
            <a:r>
              <a:rPr lang="pt-PT" sz="2400" dirty="0"/>
              <a:t>Numa próxima fase, será importante a realização das </a:t>
            </a:r>
            <a:r>
              <a:rPr lang="pt-PT" sz="2400" i="1" dirty="0"/>
              <a:t>Interfaces </a:t>
            </a:r>
            <a:r>
              <a:rPr lang="pt-PT" sz="2400" dirty="0"/>
              <a:t>para facilitar a criação da </a:t>
            </a:r>
            <a:r>
              <a:rPr lang="pt-PT" sz="2400" dirty="0" err="1"/>
              <a:t>Metainformação</a:t>
            </a:r>
            <a:r>
              <a:rPr lang="pt-PT" sz="2400" dirty="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5" name="Graphic 69">
            <a:extLst>
              <a:ext uri="{FF2B5EF4-FFF2-40B4-BE49-F238E27FC236}">
                <a16:creationId xmlns:a16="http://schemas.microsoft.com/office/drawing/2014/main" id="{2817BCB8-461C-4DD3-A41B-C93EEBC7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F255-7E2C-984A-A664-8C7521F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Enquadramento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802DE0-1996-4A46-ACEE-CDC092FB5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428" y="1828799"/>
            <a:ext cx="7474171" cy="4545497"/>
          </a:xfrm>
        </p:spPr>
        <p:txBody>
          <a:bodyPr anchor="ctr">
            <a:normAutofit/>
          </a:bodyPr>
          <a:lstStyle/>
          <a:p>
            <a:pPr lvl="0" algn="just"/>
            <a:r>
              <a:rPr lang="pt-PT" sz="2400" dirty="0">
                <a:cs typeface="Arial" panose="020B0604020202020204" pitchFamily="34" charset="0"/>
              </a:rPr>
              <a:t>Projeto LEI</a:t>
            </a: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Este projeto  insere-se  num projeto internacional de investigação, </a:t>
            </a:r>
            <a:r>
              <a:rPr lang="pt-PT" sz="2400" b="1" dirty="0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, (suportado pela FCT).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O </a:t>
            </a:r>
            <a:r>
              <a:rPr lang="pt-PT" sz="2000" b="1" dirty="0">
                <a:cs typeface="Arial" panose="020B0604020202020204" pitchFamily="34" charset="0"/>
              </a:rPr>
              <a:t>NetLang</a:t>
            </a:r>
            <a:r>
              <a:rPr lang="pt-PT" sz="2000" dirty="0">
                <a:cs typeface="Arial" panose="020B0604020202020204" pitchFamily="34" charset="0"/>
              </a:rPr>
              <a:t> tem como objetivo a criação de corpora (compilação de documentos ou informações relativos a um tema) paralelo anotado PT/EN,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que permita estudar formas de insulto e discriminação  presente nos painéis de comentários das redes sociais e sites de jornais.</a:t>
            </a:r>
            <a:endParaRPr lang="pt-PT" dirty="0">
              <a:cs typeface="Arial" panose="020B0604020202020204" pitchFamily="34" charset="0"/>
            </a:endParaRP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Análise de informação insultuosa, dentro de posts e comentários de diferentes plataformas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Globo Terrestre - Europa e África">
            <a:extLst>
              <a:ext uri="{FF2B5EF4-FFF2-40B4-BE49-F238E27FC236}">
                <a16:creationId xmlns:a16="http://schemas.microsoft.com/office/drawing/2014/main" id="{B1CA6607-4715-2342-949B-A1F149F0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978" y="2606729"/>
            <a:ext cx="1644539" cy="16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4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AB9E-ABF7-4F4D-9E15-C1F62545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/>
              <a:t>Motivação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C19E72C0-DE96-D14D-A37B-84A7F808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44" y="1953126"/>
            <a:ext cx="7474172" cy="4277309"/>
          </a:xfrm>
        </p:spPr>
        <p:txBody>
          <a:bodyPr anchor="ctr">
            <a:normAutofit/>
          </a:bodyPr>
          <a:lstStyle/>
          <a:p>
            <a:pPr algn="just"/>
            <a:r>
              <a:rPr lang="pt-PT" sz="2400" dirty="0">
                <a:cs typeface="Arial" panose="020B0604020202020204" pitchFamily="34" charset="0"/>
              </a:rPr>
              <a:t>Como o projeto </a:t>
            </a:r>
            <a:r>
              <a:rPr lang="pt-PT" sz="2400" b="1" dirty="0" err="1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 visa a criação de uma vasta compilação de posts e respetivos comentários, 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 análise e preenchimento manual da metainformação seria um processo muito demorado;</a:t>
            </a:r>
          </a:p>
          <a:p>
            <a:pPr lvl="0" algn="just"/>
            <a:endParaRPr lang="pt-PT" sz="2400" dirty="0">
              <a:cs typeface="Arial" panose="020B0604020202020204" pitchFamily="34" charset="0"/>
            </a:endParaRPr>
          </a:p>
          <a:p>
            <a:pPr algn="just"/>
            <a:r>
              <a:rPr lang="pt-PT" sz="2400" dirty="0">
                <a:cs typeface="Arial" panose="020B0604020202020204" pitchFamily="34" charset="0"/>
              </a:rPr>
              <a:t>Perante esta arduidade pretende-se criar uma ferramenta que permita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analisar e fornecer uma forma semi-automática de criar a </a:t>
            </a:r>
            <a:r>
              <a:rPr lang="pt-PT" sz="2000" dirty="0" err="1">
                <a:cs typeface="Arial" panose="020B0604020202020204" pitchFamily="34" charset="0"/>
              </a:rPr>
              <a:t>metainformação</a:t>
            </a:r>
            <a:r>
              <a:rPr lang="pt-PT" sz="2000" dirty="0"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e proceder a anotação dos posts e respetivos comentários em formato TEI.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296A09-F810-4E5E-86D7-3615EB15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9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FDF84-690A-0549-A4CB-CCC00FFA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Objetivos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53F5663D-7EB3-EC4D-9BD6-C8A54FE1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30373"/>
              </p:ext>
            </p:extLst>
          </p:nvPr>
        </p:nvGraphicFramePr>
        <p:xfrm>
          <a:off x="344557" y="231785"/>
          <a:ext cx="11370365" cy="506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309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415FE-F6AF-A744-BCDC-BCED4BC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0195" y="5909653"/>
            <a:ext cx="8859795" cy="83023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Arquitetura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3120B-CD87-EF40-8978-07A31E39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0" y="118116"/>
            <a:ext cx="10742357" cy="5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81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ED972-14A7-7749-A7C1-D3417417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Resultados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48030D4-541A-D14C-992F-CB54730BE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84042"/>
              </p:ext>
            </p:extLst>
          </p:nvPr>
        </p:nvGraphicFramePr>
        <p:xfrm>
          <a:off x="838200" y="643466"/>
          <a:ext cx="10515600" cy="449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0925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696C501A-112B-F842-B29B-7B342EAB7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1 -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Representação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dos dados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JSON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2A48AC-E4FA-C943-9585-386F34F2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7" y="643467"/>
            <a:ext cx="5431571" cy="55710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291AD3-D421-194F-833E-25BF1479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13" y="1755394"/>
            <a:ext cx="5244160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500</Words>
  <Application>Microsoft Macintosh PowerPoint</Application>
  <PresentationFormat>Ecrã Panorâmico</PresentationFormat>
  <Paragraphs>102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Tema do Office</vt:lpstr>
      <vt:lpstr>Sistema de apoio à ingestão e catalogação de posts e comentários</vt:lpstr>
      <vt:lpstr>Índice</vt:lpstr>
      <vt:lpstr>Enquadramento</vt:lpstr>
      <vt:lpstr>Motivação</vt:lpstr>
      <vt:lpstr>Objetivos</vt:lpstr>
      <vt:lpstr>Arquitetura do Sistema</vt:lpstr>
      <vt:lpstr>Resultados</vt:lpstr>
      <vt:lpstr>1 - Representação dos dados em JSON</vt:lpstr>
      <vt:lpstr>Apresentação do PowerPoint</vt:lpstr>
      <vt:lpstr>Apresentação do PowerPoint</vt:lpstr>
      <vt:lpstr>2 – Motor de procura e    Representação CSV</vt:lpstr>
      <vt:lpstr>Apresentação do PowerPoint</vt:lpstr>
      <vt:lpstr>Representação em CSV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ingestão e catalogação de posts e comentários</dc:title>
  <dc:creator>Bruno Miguel Farragó Dias Carvalho</dc:creator>
  <cp:lastModifiedBy>Bruno Miguel Farragó Dias Carvalho</cp:lastModifiedBy>
  <cp:revision>1</cp:revision>
  <dcterms:created xsi:type="dcterms:W3CDTF">2019-03-26T17:09:05Z</dcterms:created>
  <dcterms:modified xsi:type="dcterms:W3CDTF">2019-03-26T17:16:02Z</dcterms:modified>
</cp:coreProperties>
</file>