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5856B5DA-50E6-4358-A5A2-E2C0E23EA33F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B6AD3428-5E12-420E-A064-28CA53A43A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61914A2F-26A1-41BB-B3F3-F0BA85A8F8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Título(?)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Bruno Caseiro – 88804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João Simões </a:t>
            </a:r>
            <a:r>
              <a:rPr b="0" lang="en-US" sz="3200" spc="-1" strike="noStrike">
                <a:latin typeface="Arial"/>
              </a:rPr>
              <a:t>– mec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ContadorEstocástico.java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005840"/>
            <a:ext cx="9071640" cy="42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2 construtores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ContadorEstocastico() → p = ½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ContadorEstocastico(int anotherWay) → p = 2^-n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2 toString(), um para cada solução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primeiraToString()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segundaToString()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Getters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CountingBloomFilter.java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 Construtores</a:t>
            </a:r>
            <a:endParaRPr b="0" lang="en-US" sz="3200" spc="-1" strike="noStrike" u="sng"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CountingBloomFilter(int n) → Buckets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CountingBloomFilter(int n, double p) → Buckets, probabilidade de “false positives”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CountingBloomFilter(int n, int k) → Buckets, nº de hash functions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 hash functions, stringToHash, stringToHasOne</a:t>
            </a:r>
            <a:endParaRPr b="0" lang="en-US" sz="3200" spc="-1" strike="noStrike" u="sng"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stringTohash usa a função hashCode do Java, stringToHashOne usa uma função de hash criada por nós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CountingBloomFilter.java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initialize, insert, isMember, delete, count, reset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optimalValueK()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 = (m/n)*ln2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Default p = 0.01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984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Getters, toString, equals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MinHash.java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701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 construtores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MinHash(int n, int k) → n-shingle, nº hash functions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MinHash(int n) → n-shingle, 500 hash functions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MinHash(int n, double e) → n-shingle, erro esperado e, 500 hash functions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701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Shingling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charShingle(String s)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wordShingle(String s)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Ambos retornam um ArrayList&lt;String&gt;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MinHash.java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JSim(int set1, int set2); JDis(int set1, int set2)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Compara os sets na posição set1-1 e set2-1 do ArrayList shingleSaver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JSimMH, JDisMH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Compara signatures em vez dos sets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MinHash.java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getSignature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id = (index no ArrayList shingleSaver)+ 100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Universal Hashing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uniHash(int id, int a, int b)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 = 211; a e b varia com a hash function, mas não com o shingle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(a*id + b) % p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Getters, updateMatrix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Sintomas.java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1) Begin diagnosis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Deteta a doença do paciente de acordo com os sintomas descritos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2) Show user count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Mostra a contagem de utilizadores segundo ambos os contadores estocásticos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3) Show disease graph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Pequeno gráfico com a frequência de cada doença, segundo o counting bloom filter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Sintomas.java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list.txt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Mini database com algumas doenças e os respetivos sintomas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2018-12-11T10:49:37Z</dcterms:created>
  <dc:creator/>
  <dc:description/>
  <dc:language>en-US</dc:language>
  <cp:lastModifiedBy/>
  <dcterms:modified xsi:type="dcterms:W3CDTF">2018-12-11T11:40:49Z</dcterms:modified>
  <cp:revision>2</cp:revision>
  <dc:subject/>
  <dc:title>Portfolio</dc:title>
</cp:coreProperties>
</file>