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648" r:id="rId3"/>
    <p:sldId id="408" r:id="rId4"/>
    <p:sldId id="623" r:id="rId5"/>
    <p:sldId id="686" r:id="rId6"/>
    <p:sldId id="687" r:id="rId7"/>
    <p:sldId id="689" r:id="rId8"/>
    <p:sldId id="688" r:id="rId9"/>
    <p:sldId id="692" r:id="rId10"/>
    <p:sldId id="691" r:id="rId11"/>
    <p:sldId id="699" r:id="rId12"/>
    <p:sldId id="700" r:id="rId13"/>
    <p:sldId id="701" r:id="rId14"/>
    <p:sldId id="703" r:id="rId15"/>
    <p:sldId id="704" r:id="rId16"/>
    <p:sldId id="705" r:id="rId17"/>
    <p:sldId id="693" r:id="rId18"/>
    <p:sldId id="702" r:id="rId19"/>
    <p:sldId id="707" r:id="rId20"/>
    <p:sldId id="706" r:id="rId21"/>
    <p:sldId id="259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EFEFEF"/>
    <a:srgbClr val="A23C33"/>
    <a:srgbClr val="83992A"/>
    <a:srgbClr val="DEB340"/>
    <a:srgbClr val="22AE93"/>
    <a:srgbClr val="F7AB17"/>
    <a:srgbClr val="4472C4"/>
    <a:srgbClr val="152851"/>
    <a:srgbClr val="538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A6811D-368C-41FC-A8C5-3CECA1E24A83}">
  <a:tblStyle styleId="{57A6811D-368C-41FC-A8C5-3CECA1E24A8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 b="off" i="off"/>
      <a:tcStyle>
        <a:tcBdr/>
        <a:fill>
          <a:solidFill>
            <a:srgbClr val="E0E0E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0E0E0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88079" autoAdjust="0"/>
  </p:normalViewPr>
  <p:slideViewPr>
    <p:cSldViewPr snapToGrid="0">
      <p:cViewPr varScale="1">
        <p:scale>
          <a:sx n="59" d="100"/>
          <a:sy n="59" d="100"/>
        </p:scale>
        <p:origin x="86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77bf41c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2177bf41c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cap="all" baseline="0">
                <a:solidFill>
                  <a:schemeClr val="bg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300">
                <a:solidFill>
                  <a:schemeClr val="bg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EC2E9-8FE3-6E75-1147-81C2949E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 b="1" cap="all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35AE20-56B3-CC13-F0BA-A6A1C92ED7F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724400" y="6203950"/>
            <a:ext cx="2743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62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preserve="1" userDrawn="1">
  <p:cSld name="Título e conteúd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1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AF57A8-C322-692D-414B-1A97E6D492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957388"/>
            <a:ext cx="10515600" cy="395605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383245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Em branc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1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EC2E9-8FE3-6E75-1147-81C2949E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178"/>
            <a:ext cx="10515600" cy="1325563"/>
          </a:xfrm>
        </p:spPr>
        <p:txBody>
          <a:bodyPr/>
          <a:lstStyle>
            <a:lvl1pPr algn="ctr">
              <a:defRPr b="1" cap="all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1B85CBE-3E3D-789F-342E-9DF5F3F730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01119" y="3090782"/>
            <a:ext cx="6989762" cy="1325563"/>
          </a:xfrm>
        </p:spPr>
        <p:txBody>
          <a:bodyPr/>
          <a:lstStyle>
            <a:lvl1pPr marL="50800" indent="0" algn="ctr">
              <a:lnSpc>
                <a:spcPct val="150000"/>
              </a:lnSpc>
              <a:buNone/>
              <a:defRPr b="1" u="sng">
                <a:solidFill>
                  <a:schemeClr val="accent4"/>
                </a:solidFill>
              </a:defRPr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08400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pt-BR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pt-BR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400" b="1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54" r:id="rId4"/>
    <p:sldLayoutId id="214748365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indent="-406400" algn="l" rtl="0">
        <a:lnSpc>
          <a:spcPct val="150000"/>
        </a:lnSpc>
        <a:spcBef>
          <a:spcPts val="0"/>
        </a:spcBef>
        <a:spcAft>
          <a:spcPts val="0"/>
        </a:spcAft>
        <a:buClr>
          <a:srgbClr val="000000"/>
        </a:buClr>
        <a:buFont typeface="Wingdings" panose="05000000000000000000" pitchFamily="2" charset="2"/>
        <a:buChar char="§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1CBE0-8685-E63C-67A1-303EF2954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pt-BR" sz="5000" dirty="0"/>
              <a:t>UPLOAD DE ARQUIVO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B74949-F009-93B9-F380-7FF869966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Integração de Desenvolvimento em Back-</a:t>
            </a:r>
            <a:r>
              <a:rPr lang="pt-BR" b="1" dirty="0" err="1"/>
              <a:t>End</a:t>
            </a:r>
            <a:r>
              <a:rPr lang="pt-BR" b="1" dirty="0"/>
              <a:t> I</a:t>
            </a:r>
            <a:br>
              <a:rPr lang="pt-BR" b="1" dirty="0"/>
            </a:br>
            <a:r>
              <a:rPr lang="pt-BR" b="1" dirty="0"/>
              <a:t>Bruno Cezario</a:t>
            </a:r>
            <a:r>
              <a:rPr lang="pt-BR" sz="3000" dirty="0"/>
              <a:t> – </a:t>
            </a:r>
            <a:r>
              <a:rPr lang="pt-BR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brunoscezario@souunisuam.com.br</a:t>
            </a:r>
          </a:p>
          <a:p>
            <a:pPr>
              <a:lnSpc>
                <a:spcPct val="150000"/>
              </a:lnSpc>
            </a:pPr>
            <a:r>
              <a:rPr lang="pt-BR" sz="3000" b="1" dirty="0"/>
              <a:t>06 de maio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467F99-C21A-900D-FB7B-7E8A243B2E46}"/>
              </a:ext>
            </a:extLst>
          </p:cNvPr>
          <p:cNvSpPr txBox="1">
            <a:spLocks/>
          </p:cNvSpPr>
          <p:nvPr/>
        </p:nvSpPr>
        <p:spPr>
          <a:xfrm>
            <a:off x="511628" y="2209801"/>
            <a:ext cx="11168743" cy="298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Retorna </a:t>
            </a:r>
            <a:r>
              <a:rPr lang="pt-BR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 1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Significa que o arquivo enviado para upload excede </a:t>
            </a:r>
            <a:r>
              <a:rPr lang="pt-BR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limite definido 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diretiva UPLOAD_ MAX_FILE_SIZE do php.ini.</a:t>
            </a:r>
            <a:endParaRPr lang="pt-BR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98E92AE-E419-E2FF-A869-CC41FA92968F}"/>
              </a:ext>
            </a:extLst>
          </p:cNvPr>
          <p:cNvSpPr txBox="1">
            <a:spLocks/>
          </p:cNvSpPr>
          <p:nvPr/>
        </p:nvSpPr>
        <p:spPr>
          <a:xfrm>
            <a:off x="2329543" y="327476"/>
            <a:ext cx="7728858" cy="1474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UPLOAD_ERR_INI_SIZE</a:t>
            </a:r>
          </a:p>
        </p:txBody>
      </p:sp>
    </p:spTree>
    <p:extLst>
      <p:ext uri="{BB962C8B-B14F-4D97-AF65-F5344CB8AC3E}">
        <p14:creationId xmlns:p14="http://schemas.microsoft.com/office/powerpoint/2010/main" val="1283405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467F99-C21A-900D-FB7B-7E8A243B2E46}"/>
              </a:ext>
            </a:extLst>
          </p:cNvPr>
          <p:cNvSpPr txBox="1">
            <a:spLocks/>
          </p:cNvSpPr>
          <p:nvPr/>
        </p:nvSpPr>
        <p:spPr>
          <a:xfrm>
            <a:off x="511628" y="2209801"/>
            <a:ext cx="11168743" cy="298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retorna </a:t>
            </a:r>
            <a:r>
              <a:rPr lang="pt-BR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 2.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Significa que o arquivo excede o </a:t>
            </a:r>
            <a:r>
              <a:rPr lang="pt-BR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 definido 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MAX_FILE_SIZE, no formulário HTML.</a:t>
            </a:r>
            <a:endParaRPr lang="pt-BR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98E92AE-E419-E2FF-A869-CC41FA92968F}"/>
              </a:ext>
            </a:extLst>
          </p:cNvPr>
          <p:cNvSpPr txBox="1">
            <a:spLocks/>
          </p:cNvSpPr>
          <p:nvPr/>
        </p:nvSpPr>
        <p:spPr>
          <a:xfrm>
            <a:off x="2329543" y="327476"/>
            <a:ext cx="7728858" cy="1474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UPLOAD_ERR_FORM_SIZE</a:t>
            </a:r>
          </a:p>
        </p:txBody>
      </p:sp>
    </p:spTree>
    <p:extLst>
      <p:ext uri="{BB962C8B-B14F-4D97-AF65-F5344CB8AC3E}">
        <p14:creationId xmlns:p14="http://schemas.microsoft.com/office/powerpoint/2010/main" val="106878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467F99-C21A-900D-FB7B-7E8A243B2E46}"/>
              </a:ext>
            </a:extLst>
          </p:cNvPr>
          <p:cNvSpPr txBox="1">
            <a:spLocks/>
          </p:cNvSpPr>
          <p:nvPr/>
        </p:nvSpPr>
        <p:spPr>
          <a:xfrm>
            <a:off x="402771" y="1752601"/>
            <a:ext cx="11168743" cy="298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Retorna </a:t>
            </a:r>
            <a:r>
              <a:rPr lang="pt-BR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 3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Significa que o upload do arquivo foi executado parcialmente</a:t>
            </a:r>
            <a:endParaRPr lang="pt-BR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98E92AE-E419-E2FF-A869-CC41FA92968F}"/>
              </a:ext>
            </a:extLst>
          </p:cNvPr>
          <p:cNvSpPr txBox="1">
            <a:spLocks/>
          </p:cNvSpPr>
          <p:nvPr/>
        </p:nvSpPr>
        <p:spPr>
          <a:xfrm>
            <a:off x="2819399" y="153311"/>
            <a:ext cx="7728858" cy="1474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dirty="0">
                <a:solidFill>
                  <a:srgbClr val="FF0000"/>
                </a:solidFill>
              </a:rPr>
              <a:t>UPLOAD_ERR_PARTIAL</a:t>
            </a:r>
            <a:endParaRPr lang="pt-B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527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467F99-C21A-900D-FB7B-7E8A243B2E46}"/>
              </a:ext>
            </a:extLst>
          </p:cNvPr>
          <p:cNvSpPr txBox="1">
            <a:spLocks/>
          </p:cNvSpPr>
          <p:nvPr/>
        </p:nvSpPr>
        <p:spPr>
          <a:xfrm>
            <a:off x="402771" y="1752601"/>
            <a:ext cx="11168743" cy="298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Retorna valor 4. Significa que não foi enviado arquivo para upload.</a:t>
            </a:r>
            <a:endParaRPr lang="pt-BR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98E92AE-E419-E2FF-A869-CC41FA92968F}"/>
              </a:ext>
            </a:extLst>
          </p:cNvPr>
          <p:cNvSpPr txBox="1">
            <a:spLocks/>
          </p:cNvSpPr>
          <p:nvPr/>
        </p:nvSpPr>
        <p:spPr>
          <a:xfrm>
            <a:off x="2819399" y="153311"/>
            <a:ext cx="7728858" cy="1474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dirty="0">
                <a:solidFill>
                  <a:srgbClr val="FF0000"/>
                </a:solidFill>
              </a:rPr>
              <a:t>UPLOAD_ERR_NO_FILE</a:t>
            </a:r>
            <a:endParaRPr lang="pt-B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223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467F99-C21A-900D-FB7B-7E8A243B2E46}"/>
              </a:ext>
            </a:extLst>
          </p:cNvPr>
          <p:cNvSpPr txBox="1">
            <a:spLocks/>
          </p:cNvSpPr>
          <p:nvPr/>
        </p:nvSpPr>
        <p:spPr>
          <a:xfrm>
            <a:off x="402771" y="1752601"/>
            <a:ext cx="11168743" cy="298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Retorna valor 6. Significa que a pasta temporária para armazenar o arquivo não existe.</a:t>
            </a:r>
            <a:endParaRPr lang="pt-BR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98E92AE-E419-E2FF-A869-CC41FA92968F}"/>
              </a:ext>
            </a:extLst>
          </p:cNvPr>
          <p:cNvSpPr txBox="1">
            <a:spLocks/>
          </p:cNvSpPr>
          <p:nvPr/>
        </p:nvSpPr>
        <p:spPr>
          <a:xfrm>
            <a:off x="2383970" y="202295"/>
            <a:ext cx="7728858" cy="1474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dirty="0">
                <a:solidFill>
                  <a:srgbClr val="FF0000"/>
                </a:solidFill>
              </a:rPr>
              <a:t>UPLOAD_ERR_NO_TMP_DIR</a:t>
            </a:r>
            <a:endParaRPr lang="pt-B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7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467F99-C21A-900D-FB7B-7E8A243B2E46}"/>
              </a:ext>
            </a:extLst>
          </p:cNvPr>
          <p:cNvSpPr txBox="1">
            <a:spLocks/>
          </p:cNvSpPr>
          <p:nvPr/>
        </p:nvSpPr>
        <p:spPr>
          <a:xfrm>
            <a:off x="402771" y="1752601"/>
            <a:ext cx="11168743" cy="298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Retorna </a:t>
            </a:r>
            <a:r>
              <a:rPr lang="pt-BR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 7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Significa que houve falha ao escrever o arquivo no servidor.</a:t>
            </a:r>
            <a:endParaRPr lang="pt-BR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98E92AE-E419-E2FF-A869-CC41FA92968F}"/>
              </a:ext>
            </a:extLst>
          </p:cNvPr>
          <p:cNvSpPr txBox="1">
            <a:spLocks/>
          </p:cNvSpPr>
          <p:nvPr/>
        </p:nvSpPr>
        <p:spPr>
          <a:xfrm>
            <a:off x="2383970" y="202295"/>
            <a:ext cx="7728858" cy="1474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dirty="0">
                <a:solidFill>
                  <a:srgbClr val="FF0000"/>
                </a:solidFill>
              </a:rPr>
              <a:t>UPLOAD_ERR_CANT_WRITE</a:t>
            </a:r>
            <a:endParaRPr lang="pt-B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47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467F99-C21A-900D-FB7B-7E8A243B2E46}"/>
              </a:ext>
            </a:extLst>
          </p:cNvPr>
          <p:cNvSpPr txBox="1">
            <a:spLocks/>
          </p:cNvSpPr>
          <p:nvPr/>
        </p:nvSpPr>
        <p:spPr>
          <a:xfrm>
            <a:off x="413657" y="1828801"/>
            <a:ext cx="11168743" cy="368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Retorna </a:t>
            </a:r>
            <a:r>
              <a:rPr lang="pt-BR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 8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Significa que uma extensão qualquer do PHP causou a interrupção do upload do arquivo. </a:t>
            </a:r>
            <a:r>
              <a:rPr lang="pt-BR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PHP não fornece informações 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 qual extensão causou a interrupção.</a:t>
            </a:r>
            <a:endParaRPr lang="pt-BR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98E92AE-E419-E2FF-A869-CC41FA92968F}"/>
              </a:ext>
            </a:extLst>
          </p:cNvPr>
          <p:cNvSpPr txBox="1">
            <a:spLocks/>
          </p:cNvSpPr>
          <p:nvPr/>
        </p:nvSpPr>
        <p:spPr>
          <a:xfrm>
            <a:off x="2383970" y="202295"/>
            <a:ext cx="7728858" cy="1474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dirty="0">
                <a:solidFill>
                  <a:srgbClr val="FF0000"/>
                </a:solidFill>
              </a:rPr>
              <a:t>UPLOAD_ERR_EXTENSION</a:t>
            </a:r>
            <a:endParaRPr lang="pt-B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23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467F99-C21A-900D-FB7B-7E8A243B2E46}"/>
              </a:ext>
            </a:extLst>
          </p:cNvPr>
          <p:cNvSpPr txBox="1">
            <a:spLocks/>
          </p:cNvSpPr>
          <p:nvPr/>
        </p:nvSpPr>
        <p:spPr>
          <a:xfrm>
            <a:off x="380999" y="1627868"/>
            <a:ext cx="11168743" cy="411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OBS: 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fazer a exibição do conteúdo da variável </a:t>
            </a:r>
            <a:r>
              <a:rPr lang="pt-BR" sz="4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superglobal</a:t>
            </a:r>
            <a:r>
              <a:rPr lang="pt-BR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 _ FILES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mostrando tamanho, extensão, nome do arquivo e outras informações, podem ser utilizados os arquivos criados anteriormente.</a:t>
            </a:r>
            <a:endParaRPr lang="pt-BR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60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A8FBA7-CF44-1A95-2DE5-EEC8AF67F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27" y="681965"/>
            <a:ext cx="9936943" cy="526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72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467F99-C21A-900D-FB7B-7E8A243B2E46}"/>
              </a:ext>
            </a:extLst>
          </p:cNvPr>
          <p:cNvSpPr txBox="1">
            <a:spLocks/>
          </p:cNvSpPr>
          <p:nvPr/>
        </p:nvSpPr>
        <p:spPr>
          <a:xfrm>
            <a:off x="380999" y="1627868"/>
            <a:ext cx="11168743" cy="411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sz="4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r>
              <a:rPr lang="pt-BR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fazer a exibição do conteúdo da variável </a:t>
            </a:r>
            <a:r>
              <a:rPr lang="pt-BR" sz="4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superglobal</a:t>
            </a:r>
            <a:r>
              <a:rPr lang="pt-BR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 _ FILES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mostrando tamanho, extensão, nome do arquivo e outras informações, podem ser utilizados os arquivos criados anteriormente.</a:t>
            </a:r>
            <a:endParaRPr lang="pt-BR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7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F12EA97-D474-BB75-4E91-D8F89E072A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168EF2C-7E5C-9BDA-E05E-E79ACD32F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4563"/>
            <a:ext cx="12165466" cy="424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07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757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E0A3154-2AE7-6D2B-CB8F-21E480E4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5219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/>
              <a:t>Dúvidas?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CC15CA-9390-CF7D-53FE-E66BABACCC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8888" y="3090782"/>
            <a:ext cx="8034224" cy="89415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3300" u="non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brunoscezario@souunisuam.com.br</a:t>
            </a:r>
          </a:p>
        </p:txBody>
      </p:sp>
    </p:spTree>
    <p:extLst>
      <p:ext uri="{BB962C8B-B14F-4D97-AF65-F5344CB8AC3E}">
        <p14:creationId xmlns:p14="http://schemas.microsoft.com/office/powerpoint/2010/main" val="381248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F88D4-9237-3274-207A-21E18FA0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Manuseio com arquivos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672E13A-0EC1-8445-922A-684EEC4B7E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4BCD65-2577-C624-B974-7403C067AA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1031" y="1252310"/>
            <a:ext cx="10515600" cy="4353379"/>
          </a:xfrm>
        </p:spPr>
        <p:txBody>
          <a:bodyPr>
            <a:normAutofit fontScale="77500" lnSpcReduction="20000"/>
          </a:bodyPr>
          <a:lstStyle/>
          <a:p>
            <a:pPr marL="50800" indent="0">
              <a:buNone/>
            </a:pPr>
            <a:endParaRPr lang="pt-BR" dirty="0"/>
          </a:p>
          <a:p>
            <a:pPr marL="50800" indent="0" algn="just">
              <a:buNone/>
            </a:pPr>
            <a:r>
              <a:rPr lang="pt-BR" sz="4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linguagem PHP </a:t>
            </a:r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proporciona fazer o upload de qualquer tipo de arquivo, seja de </a:t>
            </a:r>
            <a:r>
              <a:rPr lang="pt-BR" sz="4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ou binário. </a:t>
            </a:r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tentativa de fazer o upload de um arquivo, imediatamente a variável global </a:t>
            </a:r>
            <a:r>
              <a:rPr lang="pt-BR" sz="4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_ FILES </a:t>
            </a:r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armazena todas as informações sobre o arquivo que foi enviado.</a:t>
            </a:r>
            <a:endParaRPr lang="pt-BR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58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EA424-F93D-13BA-61A8-42D61B3C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872104"/>
            <a:ext cx="8175171" cy="1325563"/>
          </a:xfrm>
        </p:spPr>
        <p:txBody>
          <a:bodyPr>
            <a:noAutofit/>
          </a:bodyPr>
          <a:lstStyle/>
          <a:p>
            <a:pPr marL="50800" indent="0" algn="just">
              <a:buNone/>
            </a:pPr>
            <a:r>
              <a:rPr lang="pt-BR" sz="4800" dirty="0">
                <a:solidFill>
                  <a:srgbClr val="FF0000"/>
                </a:solidFill>
              </a:rPr>
              <a:t>$ _ FILES[‘arquivo’][‘</a:t>
            </a:r>
            <a:r>
              <a:rPr lang="pt-BR" sz="4800" dirty="0" err="1">
                <a:solidFill>
                  <a:srgbClr val="FF0000"/>
                </a:solidFill>
              </a:rPr>
              <a:t>name</a:t>
            </a:r>
            <a:r>
              <a:rPr lang="pt-BR" sz="4800" dirty="0">
                <a:solidFill>
                  <a:srgbClr val="FF0000"/>
                </a:solidFill>
              </a:rPr>
              <a:t>’]</a:t>
            </a:r>
            <a:endParaRPr lang="pt-BR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D05632E5-BFF5-3CD9-735B-382C1E544B59}"/>
              </a:ext>
            </a:extLst>
          </p:cNvPr>
          <p:cNvSpPr txBox="1">
            <a:spLocks/>
          </p:cNvSpPr>
          <p:nvPr/>
        </p:nvSpPr>
        <p:spPr>
          <a:xfrm>
            <a:off x="544286" y="2335439"/>
            <a:ext cx="10515600" cy="298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Contém o nome do arquivo original, na máquina do usuário.</a:t>
            </a:r>
            <a:endParaRPr lang="pt-BR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54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EA424-F93D-13BA-61A8-42D61B3C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486" y="920297"/>
            <a:ext cx="8284028" cy="1325563"/>
          </a:xfrm>
        </p:spPr>
        <p:txBody>
          <a:bodyPr>
            <a:noAutofit/>
          </a:bodyPr>
          <a:lstStyle/>
          <a:p>
            <a:pPr marL="50800" indent="0" algn="just">
              <a:buNone/>
            </a:pPr>
            <a:r>
              <a:rPr lang="pt-BR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_ FILES[‘arquivo’][‘</a:t>
            </a:r>
            <a:r>
              <a:rPr lang="pt-BR" sz="4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D05632E5-BFF5-3CD9-735B-382C1E544B59}"/>
              </a:ext>
            </a:extLst>
          </p:cNvPr>
          <p:cNvSpPr txBox="1">
            <a:spLocks/>
          </p:cNvSpPr>
          <p:nvPr/>
        </p:nvSpPr>
        <p:spPr>
          <a:xfrm>
            <a:off x="544286" y="2335439"/>
            <a:ext cx="10515600" cy="298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Contém o tipo </a:t>
            </a:r>
            <a:r>
              <a:rPr lang="pt-B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multipurpose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mail </a:t>
            </a:r>
            <a:r>
              <a:rPr lang="pt-B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extensions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(MIME) do arquivo, caso o navegador forneça essa informação.</a:t>
            </a:r>
            <a:endParaRPr lang="pt-BR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69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EA424-F93D-13BA-61A8-42D61B3C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486" y="920297"/>
            <a:ext cx="7881257" cy="1325563"/>
          </a:xfrm>
        </p:spPr>
        <p:txBody>
          <a:bodyPr>
            <a:noAutofit/>
          </a:bodyPr>
          <a:lstStyle/>
          <a:p>
            <a:pPr marL="50800" indent="0" algn="just">
              <a:buNone/>
            </a:pPr>
            <a:r>
              <a:rPr lang="pt-BR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_ FILES[‘arquivo’][‘</a:t>
            </a:r>
            <a:r>
              <a:rPr lang="pt-BR" sz="4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D05632E5-BFF5-3CD9-735B-382C1E544B59}"/>
              </a:ext>
            </a:extLst>
          </p:cNvPr>
          <p:cNvSpPr txBox="1">
            <a:spLocks/>
          </p:cNvSpPr>
          <p:nvPr/>
        </p:nvSpPr>
        <p:spPr>
          <a:xfrm>
            <a:off x="544286" y="2335439"/>
            <a:ext cx="10515600" cy="298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Contém o tamanho do arquivo que foi enviado, em bytes.</a:t>
            </a:r>
            <a:endParaRPr lang="pt-BR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47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EA424-F93D-13BA-61A8-42D61B3C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8" y="209323"/>
            <a:ext cx="9720943" cy="1325563"/>
          </a:xfrm>
        </p:spPr>
        <p:txBody>
          <a:bodyPr>
            <a:noAutofit/>
          </a:bodyPr>
          <a:lstStyle/>
          <a:p>
            <a:pPr marL="50800" indent="0" algn="just">
              <a:buNone/>
            </a:pPr>
            <a:r>
              <a:rPr lang="pt-BR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_ FILES[‘arquivo’][‘tmp _ </a:t>
            </a:r>
            <a:r>
              <a:rPr lang="pt-BR" sz="4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D05632E5-BFF5-3CD9-735B-382C1E544B59}"/>
              </a:ext>
            </a:extLst>
          </p:cNvPr>
          <p:cNvSpPr txBox="1">
            <a:spLocks/>
          </p:cNvSpPr>
          <p:nvPr/>
        </p:nvSpPr>
        <p:spPr>
          <a:xfrm>
            <a:off x="326572" y="1534886"/>
            <a:ext cx="11027228" cy="391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Contém o endereço e o nome de arquivo temporários que foram utilizados para armazenar o arquivo enviado no servidor. Por padrão, durante o upload, os arquivos serão guardados na pasta padrão do servidor, que é 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C:\xampp\tmp\,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quem utiliza o XAMPP.</a:t>
            </a:r>
            <a:endParaRPr lang="pt-B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62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EA424-F93D-13BA-61A8-42D61B3C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57011"/>
            <a:ext cx="8392885" cy="1325563"/>
          </a:xfrm>
        </p:spPr>
        <p:txBody>
          <a:bodyPr>
            <a:noAutofit/>
          </a:bodyPr>
          <a:lstStyle/>
          <a:p>
            <a:pPr marL="50800" indent="0" algn="just">
              <a:buNone/>
            </a:pPr>
            <a:r>
              <a:rPr lang="pt-BR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_ FILES[‘arquivo’][‘</a:t>
            </a:r>
            <a:r>
              <a:rPr lang="pt-BR" sz="4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D05632E5-BFF5-3CD9-735B-382C1E544B59}"/>
              </a:ext>
            </a:extLst>
          </p:cNvPr>
          <p:cNvSpPr txBox="1">
            <a:spLocks/>
          </p:cNvSpPr>
          <p:nvPr/>
        </p:nvSpPr>
        <p:spPr>
          <a:xfrm>
            <a:off x="822960" y="2279922"/>
            <a:ext cx="10515600" cy="298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Contém o código de erro associado ao upload do arquivo, caso exista.</a:t>
            </a:r>
            <a:endParaRPr lang="pt-BR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210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EA424-F93D-13BA-61A8-42D61B3C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97783"/>
            <a:ext cx="9470572" cy="1325563"/>
          </a:xfrm>
        </p:spPr>
        <p:txBody>
          <a:bodyPr/>
          <a:lstStyle/>
          <a:p>
            <a:pPr marL="50800" indent="0" algn="ctr">
              <a:buNone/>
            </a:pPr>
            <a:r>
              <a:rPr lang="pt-BR" sz="4400" dirty="0">
                <a:solidFill>
                  <a:srgbClr val="FF0000"/>
                </a:solidFill>
              </a:rPr>
              <a:t>Tipo de Erros Vinculados ao </a:t>
            </a:r>
            <a:br>
              <a:rPr lang="pt-BR" sz="4400" dirty="0">
                <a:solidFill>
                  <a:srgbClr val="FF0000"/>
                </a:solidFill>
              </a:rPr>
            </a:br>
            <a:r>
              <a:rPr lang="pt-BR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_ FILES[‘arquivo’][‘</a:t>
            </a:r>
            <a:r>
              <a:rPr lang="pt-BR" sz="4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  <a:endParaRPr lang="pt-BR" sz="6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FD9660-17FD-4069-0CE2-8EAB7CBD1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D05632E5-BFF5-3CD9-735B-382C1E544B59}"/>
              </a:ext>
            </a:extLst>
          </p:cNvPr>
          <p:cNvSpPr txBox="1">
            <a:spLocks/>
          </p:cNvSpPr>
          <p:nvPr/>
        </p:nvSpPr>
        <p:spPr>
          <a:xfrm>
            <a:off x="544286" y="2335439"/>
            <a:ext cx="10809514" cy="298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0800" algn="just"/>
            <a:r>
              <a:rPr lang="pt-BR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UPLOAD_ERR_OK: </a:t>
            </a:r>
            <a:r>
              <a:rPr lang="pt-BR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etorna valor 0. Significa que não houve erro e o upload foi executado com sucesso.</a:t>
            </a:r>
            <a:endParaRPr lang="pt-BR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549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5160</TotalTime>
  <Words>549</Words>
  <Application>Microsoft Office PowerPoint</Application>
  <PresentationFormat>Widescreen</PresentationFormat>
  <Paragraphs>55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Wingdings</vt:lpstr>
      <vt:lpstr>Times New Roman</vt:lpstr>
      <vt:lpstr>Tema do Office</vt:lpstr>
      <vt:lpstr>UPLOAD DE ARQUIVO</vt:lpstr>
      <vt:lpstr>Apresentação do PowerPoint</vt:lpstr>
      <vt:lpstr>Estrutura de Manuseio com arquivos</vt:lpstr>
      <vt:lpstr>$ _ FILES[‘arquivo’][‘name’]</vt:lpstr>
      <vt:lpstr>$ _ FILES[‘arquivo’][‘type’]</vt:lpstr>
      <vt:lpstr>$ _ FILES[‘arquivo’][‘size’]</vt:lpstr>
      <vt:lpstr>$ _ FILES[‘arquivo’][‘tmp _ name’]</vt:lpstr>
      <vt:lpstr>$ _ FILES[‘arquivo’][‘error’]</vt:lpstr>
      <vt:lpstr>Tipo de Erros Vinculados ao  $ _ FILES[‘arquivo’][‘error’]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Carolina</dc:creator>
  <cp:lastModifiedBy>Bruno Santos Cezario</cp:lastModifiedBy>
  <cp:revision>107</cp:revision>
  <dcterms:modified xsi:type="dcterms:W3CDTF">2024-05-04T18:31:35Z</dcterms:modified>
</cp:coreProperties>
</file>