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7" r:id="rId3"/>
    <p:sldId id="264" r:id="rId4"/>
    <p:sldId id="266" r:id="rId5"/>
    <p:sldId id="265" r:id="rId6"/>
    <p:sldId id="25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8"/>
    <p:restoredTop sz="94687"/>
  </p:normalViewPr>
  <p:slideViewPr>
    <p:cSldViewPr snapToGrid="0" snapToObjects="1">
      <p:cViewPr varScale="1">
        <p:scale>
          <a:sx n="138" d="100"/>
          <a:sy n="138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HEPCloud</a:t>
            </a:r>
            <a:r>
              <a:rPr lang="en-US" dirty="0" smtClean="0"/>
              <a:t> Decision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945"/>
            <a:ext cx="9692640" cy="631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are here: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6" y="200504"/>
            <a:ext cx="5164120" cy="6435858"/>
          </a:xfrm>
        </p:spPr>
      </p:pic>
      <p:sp>
        <p:nvSpPr>
          <p:cNvPr id="5" name="Rectangle 4"/>
          <p:cNvSpPr/>
          <p:nvPr/>
        </p:nvSpPr>
        <p:spPr>
          <a:xfrm>
            <a:off x="7232073" y="1995054"/>
            <a:ext cx="1209964" cy="4156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Decision Engine</a:t>
            </a:r>
            <a:endParaRPr lang="en-US" sz="10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Engine provides a framework to execute one or more </a:t>
            </a:r>
            <a:r>
              <a:rPr lang="en-US" dirty="0" smtClean="0"/>
              <a:t>policies.</a:t>
            </a:r>
          </a:p>
          <a:p>
            <a:r>
              <a:rPr lang="en-US" dirty="0" smtClean="0"/>
              <a:t>A </a:t>
            </a:r>
            <a:r>
              <a:rPr lang="en-US" dirty="0"/>
              <a:t>policy </a:t>
            </a:r>
            <a:r>
              <a:rPr lang="en-US" dirty="0" smtClean="0"/>
              <a:t>is expressed in the form of </a:t>
            </a:r>
            <a:r>
              <a:rPr lang="en-US" dirty="0"/>
              <a:t>one or more Decision Channels. 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Channels are </a:t>
            </a:r>
            <a:r>
              <a:rPr lang="en-US" dirty="0" smtClean="0"/>
              <a:t>conceptual aggregations of “Source -&gt; Transform </a:t>
            </a:r>
            <a:r>
              <a:rPr lang="en-US" dirty="0"/>
              <a:t>-&gt; Logic Engine -&gt; Publisher” workflows dedicated to making a specific decision. </a:t>
            </a:r>
            <a:endParaRPr lang="en-US" dirty="0" smtClean="0"/>
          </a:p>
          <a:p>
            <a:r>
              <a:rPr lang="en-US" dirty="0"/>
              <a:t>Large decisions such as deciding to send workflows to the cloud require many smaller intermediate decision results as inputs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“Rules of the Game”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document </a:t>
            </a:r>
            <a:r>
              <a:rPr lang="en-US" dirty="0"/>
              <a:t>is intended to be a high level design. 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 represented </a:t>
            </a:r>
            <a:r>
              <a:rPr lang="en-US" dirty="0" smtClean="0"/>
              <a:t>isn’t </a:t>
            </a:r>
            <a:r>
              <a:rPr lang="en-US" dirty="0"/>
              <a:t>complete and </a:t>
            </a:r>
            <a:r>
              <a:rPr lang="en-US" dirty="0" smtClean="0"/>
              <a:t>doesn’t </a:t>
            </a:r>
            <a:r>
              <a:rPr lang="en-US" dirty="0"/>
              <a:t>break everything down in detail. 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structures and pseudo-code exist for example purposes to illustrate desired behaviors, and as such, should not be taken literally. 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protocols and behaviors are the important items to take from </a:t>
            </a:r>
            <a:r>
              <a:rPr lang="en-US" dirty="0" smtClean="0"/>
              <a:t>the design document</a:t>
            </a:r>
            <a:r>
              <a:rPr lang="en-US" dirty="0"/>
              <a:t>.  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is still in prototyping mode so flaws and inconsistencies may exist and should be noted and treated as failures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4 main design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err="1" smtClean="0"/>
              <a:t>DataBlock</a:t>
            </a:r>
            <a:r>
              <a:rPr lang="en-US" dirty="0" smtClean="0"/>
              <a:t> + Parameter store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Module abstraction (sources, transforms, logic engines, publishers)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Task Manager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Configuration 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All component communication is done through the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Special Source Proxy to allow data access to/from different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Workflows are expressed through “Decision Channels”: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Source(s) -&gt; Transform(s) -&gt; Logic Engine(s) -&gt; Publishers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Configuration Management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Factory to build Task Managers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Decision Channel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the end of the sprint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287" y="1895302"/>
            <a:ext cx="741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description of the AWS use case here</a:t>
            </a:r>
          </a:p>
          <a:p>
            <a:endParaRPr lang="en-US" dirty="0" smtClean="0"/>
          </a:p>
          <a:p>
            <a:r>
              <a:rPr lang="en-US" dirty="0" smtClean="0"/>
              <a:t>The goal for the end of the sprint is to run a Decision Channel that encompasses this use case and makes good, consistent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Engine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75" y="1828800"/>
            <a:ext cx="5134301" cy="4351338"/>
          </a:xfrm>
        </p:spPr>
      </p:pic>
    </p:spTree>
    <p:extLst>
      <p:ext uri="{BB962C8B-B14F-4D97-AF65-F5344CB8AC3E}">
        <p14:creationId xmlns:p14="http://schemas.microsoft.com/office/powerpoint/2010/main" val="14527910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1798</TotalTime>
  <Words>221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Cambria</vt:lpstr>
      <vt:lpstr>Century Schoolbook</vt:lpstr>
      <vt:lpstr>Wingdings 2</vt:lpstr>
      <vt:lpstr>Arial</vt:lpstr>
      <vt:lpstr>View</vt:lpstr>
      <vt:lpstr>HEPCloud Decision Engine</vt:lpstr>
      <vt:lpstr>You are here:</vt:lpstr>
      <vt:lpstr>Problem Description</vt:lpstr>
      <vt:lpstr>“Rules of the Game”</vt:lpstr>
      <vt:lpstr>Organization of Design</vt:lpstr>
      <vt:lpstr>Goal for the end of the sprint</vt:lpstr>
      <vt:lpstr>Decision Engine Class Diagram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HEPCloud Decision Engine</dc:title>
  <dc:creator>Anthony R Tiradani</dc:creator>
  <cp:lastModifiedBy>Anthony R Tiradani</cp:lastModifiedBy>
  <cp:revision>16</cp:revision>
  <dcterms:created xsi:type="dcterms:W3CDTF">2017-04-10T19:43:35Z</dcterms:created>
  <dcterms:modified xsi:type="dcterms:W3CDTF">2017-04-12T01:42:22Z</dcterms:modified>
</cp:coreProperties>
</file>