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53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7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9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2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7A643F-43CC-4CD2-B4B2-AFE33DAE26DA}" type="datetimeFigureOut">
              <a:rPr lang="pt-BR" smtClean="0"/>
              <a:t>06/05/2017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87E8-7805-473E-AD45-A03D49FE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Testes unitários – Jogo de Xadrez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 : Bruno Henrique </a:t>
            </a:r>
            <a:r>
              <a:rPr lang="pt-BR" dirty="0" err="1" smtClean="0"/>
              <a:t>colin</a:t>
            </a:r>
            <a:endParaRPr lang="pt-BR" dirty="0" smtClean="0"/>
          </a:p>
          <a:p>
            <a:r>
              <a:rPr lang="pt-BR" dirty="0" smtClean="0"/>
              <a:t>Disciplina : testes de software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1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1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52" y="1152983"/>
            <a:ext cx="69913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2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0" y="1152983"/>
            <a:ext cx="6981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3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1" y="1092929"/>
            <a:ext cx="698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Testes unitários – Jogo de Xadrez</vt:lpstr>
      <vt:lpstr>Padrão 1</vt:lpstr>
      <vt:lpstr>Padrão 2</vt:lpstr>
      <vt:lpstr>Padrão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unitários – Jogo de Xadrez</dc:title>
  <dc:creator>Bruno Henrique Colin</dc:creator>
  <cp:lastModifiedBy>Bruno Henrique Colin</cp:lastModifiedBy>
  <cp:revision>6</cp:revision>
  <dcterms:created xsi:type="dcterms:W3CDTF">2017-05-06T13:57:49Z</dcterms:created>
  <dcterms:modified xsi:type="dcterms:W3CDTF">2017-05-06T15:10:34Z</dcterms:modified>
</cp:coreProperties>
</file>