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51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6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8532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473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193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81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1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39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73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92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4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38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6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54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82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1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268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quara.com/xadrez/tabuleiro.htm" TargetMode="External"/><Relationship Id="rId2" Type="http://schemas.openxmlformats.org/officeDocument/2006/relationships/hyperlink" Target="http://baquara.com/xadrez/movimentos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unoColin/JogoXadrez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Testes unitários – Jogo de Xadrez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 : Bruno Henrique </a:t>
            </a:r>
            <a:r>
              <a:rPr lang="pt-BR" dirty="0" err="1" smtClean="0"/>
              <a:t>colin</a:t>
            </a:r>
            <a:endParaRPr lang="pt-BR" dirty="0" smtClean="0"/>
          </a:p>
          <a:p>
            <a:r>
              <a:rPr lang="pt-BR" dirty="0" smtClean="0"/>
              <a:t>Disciplina : testes de software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17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- Java</a:t>
            </a:r>
          </a:p>
          <a:p>
            <a:r>
              <a:rPr lang="pt-BR" dirty="0" smtClean="0"/>
              <a:t>- </a:t>
            </a:r>
            <a:r>
              <a:rPr lang="pt-BR" dirty="0" err="1" smtClean="0"/>
              <a:t>Junit</a:t>
            </a:r>
            <a:endParaRPr lang="pt-BR" dirty="0" smtClean="0"/>
          </a:p>
          <a:p>
            <a:r>
              <a:rPr lang="pt-BR" smtClean="0"/>
              <a:t>- Eclipse</a:t>
            </a:r>
            <a:endParaRPr lang="pt-BR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45130" y="3373032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3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do xadrez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pt-BR" dirty="0" smtClean="0">
              <a:hlinkClick r:id="rId2"/>
            </a:endParaRPr>
          </a:p>
          <a:p>
            <a:r>
              <a:rPr lang="pt-BR" dirty="0" smtClean="0"/>
              <a:t>Link das </a:t>
            </a:r>
            <a:r>
              <a:rPr lang="pt-BR" dirty="0" smtClean="0">
                <a:hlinkClick r:id="rId3"/>
              </a:rPr>
              <a:t>regras</a:t>
            </a:r>
            <a:endParaRPr lang="pt-BR" dirty="0"/>
          </a:p>
          <a:p>
            <a:r>
              <a:rPr lang="pt-BR" dirty="0" smtClean="0"/>
              <a:t>Implementado</a:t>
            </a:r>
          </a:p>
          <a:p>
            <a:r>
              <a:rPr lang="pt-BR" dirty="0" smtClean="0"/>
              <a:t>Movimento básico das peças</a:t>
            </a:r>
          </a:p>
          <a:p>
            <a:r>
              <a:rPr lang="pt-BR" dirty="0" smtClean="0"/>
              <a:t>Movimento “Roque”</a:t>
            </a:r>
          </a:p>
          <a:p>
            <a:r>
              <a:rPr lang="pt-BR" dirty="0" smtClean="0"/>
              <a:t>Verificação de xeque</a:t>
            </a:r>
          </a:p>
          <a:p>
            <a:r>
              <a:rPr lang="pt-BR" dirty="0" smtClean="0"/>
              <a:t>Xeque mate</a:t>
            </a:r>
          </a:p>
          <a:p>
            <a:r>
              <a:rPr lang="pt-BR" dirty="0" smtClean="0"/>
              <a:t>Turnos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Não implementado</a:t>
            </a:r>
          </a:p>
          <a:p>
            <a:r>
              <a:rPr lang="pt-BR" dirty="0" smtClean="0"/>
              <a:t>Movimento “</a:t>
            </a:r>
            <a:r>
              <a:rPr lang="pt-BR" dirty="0" err="1" smtClean="0"/>
              <a:t>en</a:t>
            </a:r>
            <a:r>
              <a:rPr lang="pt-BR" dirty="0" smtClean="0"/>
              <a:t> </a:t>
            </a:r>
            <a:r>
              <a:rPr lang="pt-BR" dirty="0"/>
              <a:t>passant” ou “Ao passar</a:t>
            </a:r>
            <a:r>
              <a:rPr lang="pt-BR" dirty="0" smtClean="0"/>
              <a:t>”</a:t>
            </a:r>
          </a:p>
          <a:p>
            <a:r>
              <a:rPr lang="pt-BR" dirty="0" smtClean="0"/>
              <a:t>Promoção </a:t>
            </a:r>
            <a:r>
              <a:rPr lang="pt-BR" dirty="0"/>
              <a:t>do Peão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001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de teste 1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952" y="1152983"/>
            <a:ext cx="69913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0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de teste 2</a:t>
            </a:r>
            <a:endParaRPr lang="pt-BR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90" y="1152983"/>
            <a:ext cx="69818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1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de teste 3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951" y="1092929"/>
            <a:ext cx="69818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Link do </a:t>
            </a:r>
            <a:r>
              <a:rPr lang="pt-BR" dirty="0" smtClean="0">
                <a:hlinkClick r:id="rId2"/>
              </a:rPr>
              <a:t>projeto</a:t>
            </a:r>
            <a:r>
              <a:rPr lang="pt-BR" dirty="0" smtClean="0"/>
              <a:t> no </a:t>
            </a:r>
            <a:r>
              <a:rPr lang="pt-BR" dirty="0" err="1" smtClean="0"/>
              <a:t>github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4875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77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Íon</vt:lpstr>
      <vt:lpstr>Testes unitários – Jogo de Xadrez</vt:lpstr>
      <vt:lpstr>Tecnologias utilizadas</vt:lpstr>
      <vt:lpstr>Regras do xadrez</vt:lpstr>
      <vt:lpstr>Cenário de teste 1</vt:lpstr>
      <vt:lpstr>Cenário de teste 2</vt:lpstr>
      <vt:lpstr>Cenário de teste 3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Testes unitários – Jogo de Xadrez</dc:title>
  <dc:creator>Bruno Henrique Colin</dc:creator>
  <cp:lastModifiedBy>Bruno Henrique Colin</cp:lastModifiedBy>
  <cp:revision>10</cp:revision>
  <dcterms:created xsi:type="dcterms:W3CDTF">2017-05-06T13:57:49Z</dcterms:created>
  <dcterms:modified xsi:type="dcterms:W3CDTF">2017-05-06T17:16:31Z</dcterms:modified>
</cp:coreProperties>
</file>