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57" r:id="rId5"/>
    <p:sldId id="258" r:id="rId6"/>
    <p:sldId id="259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A643F-43CC-4CD2-B4B2-AFE33DAE26DA}" type="datetimeFigureOut">
              <a:rPr lang="pt-BR" smtClean="0"/>
              <a:t>06/05/2017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87E8-7805-473E-AD45-A03D49FE1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1514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A643F-43CC-4CD2-B4B2-AFE33DAE26DA}" type="datetimeFigureOut">
              <a:rPr lang="pt-BR" smtClean="0"/>
              <a:t>06/05/2017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87E8-7805-473E-AD45-A03D49FE1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563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A643F-43CC-4CD2-B4B2-AFE33DAE26DA}" type="datetimeFigureOut">
              <a:rPr lang="pt-BR" smtClean="0"/>
              <a:t>06/05/2017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87E8-7805-473E-AD45-A03D49FE1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8418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A643F-43CC-4CD2-B4B2-AFE33DAE26DA}" type="datetimeFigureOut">
              <a:rPr lang="pt-BR" smtClean="0"/>
              <a:t>06/05/2017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87E8-7805-473E-AD45-A03D49FE1AE6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8532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A643F-43CC-4CD2-B4B2-AFE33DAE26DA}" type="datetimeFigureOut">
              <a:rPr lang="pt-BR" smtClean="0"/>
              <a:t>06/05/2017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87E8-7805-473E-AD45-A03D49FE1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8473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A643F-43CC-4CD2-B4B2-AFE33DAE26DA}" type="datetimeFigureOut">
              <a:rPr lang="pt-BR" smtClean="0"/>
              <a:t>06/05/2017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87E8-7805-473E-AD45-A03D49FE1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1932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A643F-43CC-4CD2-B4B2-AFE33DAE26DA}" type="datetimeFigureOut">
              <a:rPr lang="pt-BR" smtClean="0"/>
              <a:t>06/05/2017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87E8-7805-473E-AD45-A03D49FE1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781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A643F-43CC-4CD2-B4B2-AFE33DAE26DA}" type="datetimeFigureOut">
              <a:rPr lang="pt-BR" smtClean="0"/>
              <a:t>06/05/2017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87E8-7805-473E-AD45-A03D49FE1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53617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A643F-43CC-4CD2-B4B2-AFE33DAE26DA}" type="datetimeFigureOut">
              <a:rPr lang="pt-BR" smtClean="0"/>
              <a:t>06/05/2017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87E8-7805-473E-AD45-A03D49FE1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9396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A643F-43CC-4CD2-B4B2-AFE33DAE26DA}" type="datetimeFigureOut">
              <a:rPr lang="pt-BR" smtClean="0"/>
              <a:t>06/05/2017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87E8-7805-473E-AD45-A03D49FE1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730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A643F-43CC-4CD2-B4B2-AFE33DAE26DA}" type="datetimeFigureOut">
              <a:rPr lang="pt-BR" smtClean="0"/>
              <a:t>06/05/2017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87E8-7805-473E-AD45-A03D49FE1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8922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A643F-43CC-4CD2-B4B2-AFE33DAE26DA}" type="datetimeFigureOut">
              <a:rPr lang="pt-BR" smtClean="0"/>
              <a:t>06/05/2017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87E8-7805-473E-AD45-A03D49FE1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842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A643F-43CC-4CD2-B4B2-AFE33DAE26DA}" type="datetimeFigureOut">
              <a:rPr lang="pt-BR" smtClean="0"/>
              <a:t>06/05/2017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87E8-7805-473E-AD45-A03D49FE1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0387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A643F-43CC-4CD2-B4B2-AFE33DAE26DA}" type="datetimeFigureOut">
              <a:rPr lang="pt-BR" smtClean="0"/>
              <a:t>06/05/2017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87E8-7805-473E-AD45-A03D49FE1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560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A643F-43CC-4CD2-B4B2-AFE33DAE26DA}" type="datetimeFigureOut">
              <a:rPr lang="pt-BR" smtClean="0"/>
              <a:t>06/05/2017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87E8-7805-473E-AD45-A03D49FE1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1549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A643F-43CC-4CD2-B4B2-AFE33DAE26DA}" type="datetimeFigureOut">
              <a:rPr lang="pt-BR" smtClean="0"/>
              <a:t>06/05/2017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87E8-7805-473E-AD45-A03D49FE1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6822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A643F-43CC-4CD2-B4B2-AFE33DAE26DA}" type="datetimeFigureOut">
              <a:rPr lang="pt-BR" smtClean="0"/>
              <a:t>06/05/2017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87E8-7805-473E-AD45-A03D49FE1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513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C7A643F-43CC-4CD2-B4B2-AFE33DAE26DA}" type="datetimeFigureOut">
              <a:rPr lang="pt-BR" smtClean="0"/>
              <a:t>06/05/2017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187E8-7805-473E-AD45-A03D49FE1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32680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aquara.com/xadrez/tabuleiro.htm" TargetMode="External"/><Relationship Id="rId2" Type="http://schemas.openxmlformats.org/officeDocument/2006/relationships/hyperlink" Target="http://baquara.com/xadrez/movimentos.ht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runoColin/JogoXadrez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Testes unitários – Jogo de Xadrez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Aluno : Bruno Henrique </a:t>
            </a:r>
            <a:r>
              <a:rPr lang="pt-BR" dirty="0" err="1" smtClean="0"/>
              <a:t>colin</a:t>
            </a:r>
            <a:endParaRPr lang="pt-BR" dirty="0" smtClean="0"/>
          </a:p>
          <a:p>
            <a:r>
              <a:rPr lang="pt-BR" dirty="0" smtClean="0"/>
              <a:t>Disciplina : testes de software 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017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Tecnologias utilizadas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- Java</a:t>
            </a:r>
          </a:p>
          <a:p>
            <a:r>
              <a:rPr lang="pt-BR" dirty="0" smtClean="0"/>
              <a:t>- </a:t>
            </a:r>
            <a:r>
              <a:rPr lang="pt-BR" dirty="0" err="1" smtClean="0"/>
              <a:t>JUnit</a:t>
            </a:r>
            <a:endParaRPr lang="pt-BR" dirty="0" smtClean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45130" y="3373032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432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Regras do xadrez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pt-BR" dirty="0" smtClean="0">
              <a:hlinkClick r:id="rId2"/>
            </a:endParaRPr>
          </a:p>
          <a:p>
            <a:r>
              <a:rPr lang="pt-BR" dirty="0" smtClean="0"/>
              <a:t>Link das </a:t>
            </a:r>
            <a:r>
              <a:rPr lang="pt-BR" dirty="0" smtClean="0">
                <a:hlinkClick r:id="rId3"/>
              </a:rPr>
              <a:t>regras</a:t>
            </a:r>
            <a:endParaRPr lang="pt-BR" dirty="0"/>
          </a:p>
          <a:p>
            <a:r>
              <a:rPr lang="pt-BR" dirty="0" smtClean="0"/>
              <a:t>Implementado</a:t>
            </a:r>
          </a:p>
          <a:p>
            <a:r>
              <a:rPr lang="pt-BR" dirty="0" smtClean="0"/>
              <a:t>Movimento básico das peças</a:t>
            </a:r>
          </a:p>
          <a:p>
            <a:r>
              <a:rPr lang="pt-BR" dirty="0" smtClean="0"/>
              <a:t>Movimento “Roque”</a:t>
            </a:r>
          </a:p>
          <a:p>
            <a:r>
              <a:rPr lang="pt-BR" dirty="0" smtClean="0"/>
              <a:t>Verificação de xeque</a:t>
            </a:r>
          </a:p>
          <a:p>
            <a:r>
              <a:rPr lang="pt-BR" dirty="0" smtClean="0"/>
              <a:t>Xeque mate</a:t>
            </a:r>
          </a:p>
          <a:p>
            <a:r>
              <a:rPr lang="pt-BR" dirty="0" smtClean="0"/>
              <a:t>Turnos</a:t>
            </a:r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Não implementado</a:t>
            </a:r>
          </a:p>
          <a:p>
            <a:r>
              <a:rPr lang="pt-BR" dirty="0" smtClean="0"/>
              <a:t>Movimento “</a:t>
            </a:r>
            <a:r>
              <a:rPr lang="pt-BR" dirty="0" err="1" smtClean="0"/>
              <a:t>en</a:t>
            </a:r>
            <a:r>
              <a:rPr lang="pt-BR" dirty="0" smtClean="0"/>
              <a:t> </a:t>
            </a:r>
            <a:r>
              <a:rPr lang="pt-BR" dirty="0"/>
              <a:t>passant” ou “Ao passar</a:t>
            </a:r>
            <a:r>
              <a:rPr lang="pt-BR" dirty="0" smtClean="0"/>
              <a:t>”</a:t>
            </a:r>
          </a:p>
          <a:p>
            <a:r>
              <a:rPr lang="pt-BR" dirty="0" smtClean="0"/>
              <a:t>Promoção </a:t>
            </a:r>
            <a:r>
              <a:rPr lang="pt-BR" dirty="0"/>
              <a:t>do Peão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0017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Cenário de teste 1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952" y="1152983"/>
            <a:ext cx="6991350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40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Cenário de teste 2</a:t>
            </a:r>
            <a:endParaRPr lang="pt-BR" dirty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190" y="1152983"/>
            <a:ext cx="698182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81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Cenário de teste 3</a:t>
            </a:r>
            <a:endParaRPr lang="pt-BR" dirty="0"/>
          </a:p>
        </p:txBody>
      </p:sp>
      <p:sp>
        <p:nvSpPr>
          <p:cNvPr id="11" name="Espaço Reservado para Conteúdo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951" y="1092929"/>
            <a:ext cx="698182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81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Link do </a:t>
            </a:r>
            <a:r>
              <a:rPr lang="pt-BR" dirty="0" smtClean="0">
                <a:hlinkClick r:id="rId2"/>
              </a:rPr>
              <a:t>projeto</a:t>
            </a:r>
            <a:r>
              <a:rPr lang="pt-BR" dirty="0" smtClean="0"/>
              <a:t> no </a:t>
            </a:r>
            <a:r>
              <a:rPr lang="pt-BR" dirty="0" err="1" smtClean="0"/>
              <a:t>github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48759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86</TotalTime>
  <Words>75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Íon</vt:lpstr>
      <vt:lpstr>Testes unitários – Jogo de Xadrez</vt:lpstr>
      <vt:lpstr>Tecnologias utilizadas</vt:lpstr>
      <vt:lpstr>Regras do xadrez</vt:lpstr>
      <vt:lpstr>Cenário de teste 1</vt:lpstr>
      <vt:lpstr>Cenário de teste 2</vt:lpstr>
      <vt:lpstr>Cenário de teste 3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Testes unitários – Jogo de Xadrez</dc:title>
  <dc:creator>Bruno Henrique Colin</dc:creator>
  <cp:lastModifiedBy>Bruno Henrique Colin</cp:lastModifiedBy>
  <cp:revision>9</cp:revision>
  <dcterms:created xsi:type="dcterms:W3CDTF">2017-05-06T13:57:49Z</dcterms:created>
  <dcterms:modified xsi:type="dcterms:W3CDTF">2017-05-06T17:04:59Z</dcterms:modified>
</cp:coreProperties>
</file>