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12;p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Google Shape;13;p2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" name="Google Shape;32;p2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3" name="Google Shape;33;p2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2"/>
          <p:cNvSpPr txBox="1"/>
          <p:nvPr>
            <p:ph type="ctrTitle"/>
          </p:nvPr>
        </p:nvSpPr>
        <p:spPr>
          <a:xfrm>
            <a:off x="1759236" y="2075504"/>
            <a:ext cx="8679915" cy="174872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28600" spcFirstLastPara="1" rIns="228600" wrap="square" tIns="228600"/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5400"/>
              <a:buFont typeface="Calibri"/>
              <a:buNone/>
              <a:defRPr sz="5400"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"/>
          <p:cNvSpPr txBox="1"/>
          <p:nvPr>
            <p:ph idx="1" type="subTitle"/>
          </p:nvPr>
        </p:nvSpPr>
        <p:spPr>
          <a:xfrm>
            <a:off x="1759237" y="3906266"/>
            <a:ext cx="8673427" cy="1322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/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  <a:defRPr b="0" sz="1800">
                <a:solidFill>
                  <a:srgbClr val="FFFEFF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9pPr>
          </a:lstStyle>
          <a:p/>
        </p:txBody>
      </p:sp>
      <p:sp>
        <p:nvSpPr>
          <p:cNvPr id="38" name="Google Shape;38;p2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Google Shape;271;p11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72" name="Google Shape;272;p11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1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1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1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1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1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1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1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1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1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1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1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1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1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1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1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3" name="Google Shape;293;p1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94" name="Google Shape;294;p1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1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7" name="Google Shape;297;p11"/>
          <p:cNvSpPr txBox="1"/>
          <p:nvPr>
            <p:ph type="title"/>
          </p:nvPr>
        </p:nvSpPr>
        <p:spPr>
          <a:xfrm>
            <a:off x="888632" y="2349925"/>
            <a:ext cx="3501196" cy="2456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/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11"/>
          <p:cNvSpPr txBox="1"/>
          <p:nvPr>
            <p:ph idx="1" type="body"/>
          </p:nvPr>
        </p:nvSpPr>
        <p:spPr>
          <a:xfrm rot="5400000">
            <a:off x="5618955" y="285746"/>
            <a:ext cx="5257090" cy="62750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299" name="Google Shape;299;p11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11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11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12"/>
          <p:cNvGrpSpPr/>
          <p:nvPr/>
        </p:nvGrpSpPr>
        <p:grpSpPr>
          <a:xfrm flipH="1">
            <a:off x="-1" y="0"/>
            <a:ext cx="12584114" cy="6853238"/>
            <a:chOff x="-417513" y="0"/>
            <a:chExt cx="12584114" cy="6853238"/>
          </a:xfrm>
        </p:grpSpPr>
        <p:sp>
          <p:nvSpPr>
            <p:cNvPr id="304" name="Google Shape;304;p12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2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2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2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2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2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2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2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2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2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2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2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2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2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2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2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2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2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2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2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2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5" name="Google Shape;325;p12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326" name="Google Shape;326;p1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9" name="Google Shape;329;p12"/>
          <p:cNvSpPr txBox="1"/>
          <p:nvPr>
            <p:ph type="title"/>
          </p:nvPr>
        </p:nvSpPr>
        <p:spPr>
          <a:xfrm rot="5400000">
            <a:off x="8329814" y="1827548"/>
            <a:ext cx="2456442" cy="3501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0" name="Google Shape;330;p12"/>
          <p:cNvSpPr txBox="1"/>
          <p:nvPr>
            <p:ph idx="1" type="body"/>
          </p:nvPr>
        </p:nvSpPr>
        <p:spPr>
          <a:xfrm rot="5400000">
            <a:off x="1308406" y="292784"/>
            <a:ext cx="5257303" cy="6268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331" name="Google Shape;331;p12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2" name="Google Shape;332;p12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12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3" name="Google Shape;43;p3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" name="Google Shape;64;p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5" name="Google Shape;65;p3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" name="Google Shape;68;p3"/>
          <p:cNvSpPr txBox="1"/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/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"/>
          <p:cNvSpPr txBox="1"/>
          <p:nvPr>
            <p:ph idx="1" type="body"/>
          </p:nvPr>
        </p:nvSpPr>
        <p:spPr>
          <a:xfrm>
            <a:off x="5118447" y="803186"/>
            <a:ext cx="6281873" cy="5248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70" name="Google Shape;70;p3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4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5" name="Google Shape;75;p4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" name="Google Shape;94;p4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5" name="Google Shape;95;p4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4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4"/>
          <p:cNvSpPr txBox="1"/>
          <p:nvPr>
            <p:ph type="title"/>
          </p:nvPr>
        </p:nvSpPr>
        <p:spPr>
          <a:xfrm>
            <a:off x="3344216" y="2074730"/>
            <a:ext cx="5490224" cy="168939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28600" spcFirstLastPara="1" rIns="228600" wrap="square" tIns="228600"/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400"/>
              <a:buFont typeface="Calibri"/>
              <a:buNone/>
              <a:defRPr sz="4400"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4"/>
          <p:cNvSpPr txBox="1"/>
          <p:nvPr>
            <p:ph idx="1" type="body"/>
          </p:nvPr>
        </p:nvSpPr>
        <p:spPr>
          <a:xfrm>
            <a:off x="3344215" y="3846851"/>
            <a:ext cx="5490223" cy="1383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/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FFFEF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4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4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4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5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05" name="Google Shape;105;p5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5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" name="Google Shape;126;p5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27" name="Google Shape;127;p5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5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5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" name="Google Shape;130;p5"/>
          <p:cNvSpPr txBox="1"/>
          <p:nvPr>
            <p:ph type="title"/>
          </p:nvPr>
        </p:nvSpPr>
        <p:spPr>
          <a:xfrm>
            <a:off x="889000" y="2339669"/>
            <a:ext cx="3500828" cy="2470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5"/>
          <p:cNvSpPr txBox="1"/>
          <p:nvPr>
            <p:ph idx="1" type="body"/>
          </p:nvPr>
        </p:nvSpPr>
        <p:spPr>
          <a:xfrm>
            <a:off x="5120878" y="803187"/>
            <a:ext cx="6269591" cy="2382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132" name="Google Shape;132;p5"/>
          <p:cNvSpPr txBox="1"/>
          <p:nvPr>
            <p:ph idx="2" type="body"/>
          </p:nvPr>
        </p:nvSpPr>
        <p:spPr>
          <a:xfrm>
            <a:off x="5118447" y="3672162"/>
            <a:ext cx="6272022" cy="23835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133" name="Google Shape;133;p5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5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5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8" name="Google Shape;138;p6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6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6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6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6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9" name="Google Shape;159;p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60" name="Google Shape;160;p6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6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3" name="Google Shape;163;p6"/>
          <p:cNvSpPr txBox="1"/>
          <p:nvPr>
            <p:ph type="title"/>
          </p:nvPr>
        </p:nvSpPr>
        <p:spPr>
          <a:xfrm>
            <a:off x="889001" y="2363915"/>
            <a:ext cx="3500828" cy="24604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6"/>
          <p:cNvSpPr txBox="1"/>
          <p:nvPr>
            <p:ph idx="1" type="body"/>
          </p:nvPr>
        </p:nvSpPr>
        <p:spPr>
          <a:xfrm>
            <a:off x="5125137" y="803185"/>
            <a:ext cx="626508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2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9pPr>
          </a:lstStyle>
          <a:p/>
        </p:txBody>
      </p:sp>
      <p:sp>
        <p:nvSpPr>
          <p:cNvPr id="165" name="Google Shape;165;p6"/>
          <p:cNvSpPr txBox="1"/>
          <p:nvPr>
            <p:ph idx="2" type="body"/>
          </p:nvPr>
        </p:nvSpPr>
        <p:spPr>
          <a:xfrm>
            <a:off x="5125305" y="1488985"/>
            <a:ext cx="6264350" cy="16968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166" name="Google Shape;166;p6"/>
          <p:cNvSpPr txBox="1"/>
          <p:nvPr>
            <p:ph idx="3" type="body"/>
          </p:nvPr>
        </p:nvSpPr>
        <p:spPr>
          <a:xfrm>
            <a:off x="5118653" y="3665887"/>
            <a:ext cx="6264414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2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9pPr>
          </a:lstStyle>
          <a:p/>
        </p:txBody>
      </p:sp>
      <p:sp>
        <p:nvSpPr>
          <p:cNvPr id="167" name="Google Shape;167;p6"/>
          <p:cNvSpPr txBox="1"/>
          <p:nvPr>
            <p:ph idx="4" type="body"/>
          </p:nvPr>
        </p:nvSpPr>
        <p:spPr>
          <a:xfrm>
            <a:off x="5118447" y="4351687"/>
            <a:ext cx="6265588" cy="170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168" name="Google Shape;168;p6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6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6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7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73" name="Google Shape;173;p7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7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7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7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7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7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7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7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7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7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" name="Google Shape;194;p7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95" name="Google Shape;195;p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7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" name="Google Shape;198;p7"/>
          <p:cNvSpPr txBox="1"/>
          <p:nvPr>
            <p:ph type="title"/>
          </p:nvPr>
        </p:nvSpPr>
        <p:spPr>
          <a:xfrm>
            <a:off x="888632" y="2349925"/>
            <a:ext cx="3501196" cy="24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/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7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7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7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8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8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8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08" name="Google Shape;208;p9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9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9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9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9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9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9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9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9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9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9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9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9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9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9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9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9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9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9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9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9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9" name="Google Shape;229;p9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0" name="Google Shape;230;p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9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3" name="Google Shape;233;p9"/>
          <p:cNvSpPr txBox="1"/>
          <p:nvPr>
            <p:ph type="title"/>
          </p:nvPr>
        </p:nvSpPr>
        <p:spPr>
          <a:xfrm>
            <a:off x="888631" y="2352026"/>
            <a:ext cx="3501197" cy="122329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28600" spcFirstLastPara="1" rIns="228600" wrap="square" tIns="228600"/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200"/>
              <a:buFont typeface="Calibri"/>
              <a:buNone/>
              <a:defRPr sz="3200"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9"/>
          <p:cNvSpPr txBox="1"/>
          <p:nvPr>
            <p:ph idx="1" type="body"/>
          </p:nvPr>
        </p:nvSpPr>
        <p:spPr>
          <a:xfrm>
            <a:off x="5109983" y="802809"/>
            <a:ext cx="6275035" cy="5249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235" name="Google Shape;235;p9"/>
          <p:cNvSpPr txBox="1"/>
          <p:nvPr>
            <p:ph idx="2" type="body"/>
          </p:nvPr>
        </p:nvSpPr>
        <p:spPr>
          <a:xfrm>
            <a:off x="888631" y="3580186"/>
            <a:ext cx="3501197" cy="1221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FFFEF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54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32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9pPr>
          </a:lstStyle>
          <a:p/>
        </p:txBody>
      </p:sp>
      <p:sp>
        <p:nvSpPr>
          <p:cNvPr id="236" name="Google Shape;236;p9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9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9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10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241" name="Google Shape;241;p10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0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0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0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0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0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0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0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0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0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0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0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0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0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0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0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0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0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0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" name="Google Shape;260;p10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261" name="Google Shape;261;p10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0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0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4" name="Google Shape;264;p10"/>
          <p:cNvSpPr/>
          <p:nvPr>
            <p:ph idx="2" type="pic"/>
          </p:nvPr>
        </p:nvSpPr>
        <p:spPr>
          <a:xfrm>
            <a:off x="7543510" y="0"/>
            <a:ext cx="4648490" cy="68580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5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08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64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265" name="Google Shape;265;p10"/>
          <p:cNvSpPr txBox="1"/>
          <p:nvPr>
            <p:ph type="title"/>
          </p:nvPr>
        </p:nvSpPr>
        <p:spPr>
          <a:xfrm>
            <a:off x="885443" y="2360255"/>
            <a:ext cx="5776646" cy="117803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28600" spcFirstLastPara="1" rIns="228600" wrap="square" tIns="228600"/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600"/>
              <a:buFont typeface="Calibri"/>
              <a:buNone/>
              <a:defRPr sz="3600"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10"/>
          <p:cNvSpPr txBox="1"/>
          <p:nvPr>
            <p:ph idx="1" type="body"/>
          </p:nvPr>
        </p:nvSpPr>
        <p:spPr>
          <a:xfrm>
            <a:off x="885443" y="3545012"/>
            <a:ext cx="5776646" cy="12741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FFFEF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54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32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9pPr>
          </a:lstStyle>
          <a:p/>
        </p:txBody>
      </p:sp>
      <p:sp>
        <p:nvSpPr>
          <p:cNvPr id="267" name="Google Shape;267;p10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10"/>
          <p:cNvSpPr txBox="1"/>
          <p:nvPr>
            <p:ph idx="11" type="ftr"/>
          </p:nvPr>
        </p:nvSpPr>
        <p:spPr>
          <a:xfrm>
            <a:off x="804672" y="6227064"/>
            <a:ext cx="5942203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10"/>
          <p:cNvSpPr txBox="1"/>
          <p:nvPr>
            <p:ph idx="12" type="sldNum"/>
          </p:nvPr>
        </p:nvSpPr>
        <p:spPr>
          <a:xfrm>
            <a:off x="5828377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/>
          <a:lstStyle>
            <a:lvl1pPr lv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433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4036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26389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2419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242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242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242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242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242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3.png"/><Relationship Id="rId7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3"/>
          <p:cNvSpPr txBox="1"/>
          <p:nvPr>
            <p:ph type="ctrTitle"/>
          </p:nvPr>
        </p:nvSpPr>
        <p:spPr>
          <a:xfrm>
            <a:off x="1759236" y="1241399"/>
            <a:ext cx="8679915" cy="163432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28600" spcFirstLastPara="1" rIns="228600" wrap="square" tIns="2286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5400"/>
              <a:buFont typeface="Calibri"/>
              <a:buNone/>
            </a:pPr>
            <a:r>
              <a:rPr lang="es-PE"/>
              <a:t>Modelamiento de Datos</a:t>
            </a:r>
            <a:endParaRPr/>
          </a:p>
        </p:txBody>
      </p:sp>
      <p:sp>
        <p:nvSpPr>
          <p:cNvPr id="339" name="Google Shape;339;p13"/>
          <p:cNvSpPr txBox="1"/>
          <p:nvPr>
            <p:ph idx="1" type="subTitle"/>
          </p:nvPr>
        </p:nvSpPr>
        <p:spPr>
          <a:xfrm>
            <a:off x="7911548" y="3021495"/>
            <a:ext cx="2521116" cy="22528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96"/>
              <a:buNone/>
            </a:pPr>
            <a:r>
              <a:rPr lang="es-PE" sz="1360"/>
              <a:t>Integrantes: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96"/>
              <a:buNone/>
            </a:pPr>
            <a:r>
              <a:rPr lang="es-PE" sz="1360"/>
              <a:t>Colque Alarcon, Bruno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96"/>
              <a:buNone/>
            </a:pPr>
            <a:r>
              <a:rPr lang="es-PE" sz="1360"/>
              <a:t>Inocente Jacobe, Giannina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96"/>
              <a:buNone/>
            </a:pPr>
            <a:r>
              <a:rPr lang="es-PE" sz="1360"/>
              <a:t>Laurente Buiza, Max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96"/>
              <a:buNone/>
            </a:pPr>
            <a:r>
              <a:rPr lang="es-PE" sz="1360"/>
              <a:t>Olaechea Velasco, Carlos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96"/>
              <a:buNone/>
            </a:pPr>
            <a:r>
              <a:rPr lang="es-PE" sz="1360"/>
              <a:t>Ríos Liza, Nadia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96"/>
              <a:buNone/>
            </a:pPr>
            <a:r>
              <a:rPr lang="es-PE" sz="1360"/>
              <a:t>Salvatierra Carbajal,Carlos</a:t>
            </a:r>
            <a:endParaRPr sz="1360"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96"/>
              <a:buNone/>
            </a:pPr>
            <a:r>
              <a:t/>
            </a:r>
            <a:endParaRPr sz="13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2"/>
          <p:cNvSpPr txBox="1"/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600"/>
              <a:buFont typeface="Calibri"/>
              <a:buNone/>
            </a:pPr>
            <a:r>
              <a:rPr lang="es-PE" sz="3600"/>
              <a:t>Paso 4. Asignación de atributos a entidades MM_Clientes</a:t>
            </a:r>
            <a:endParaRPr sz="3600"/>
          </a:p>
        </p:txBody>
      </p:sp>
      <p:pic>
        <p:nvPicPr>
          <p:cNvPr id="397" name="Google Shape;39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06477" y="710375"/>
            <a:ext cx="7034949" cy="57355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3"/>
          <p:cNvSpPr txBox="1"/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600"/>
              <a:buFont typeface="Calibri"/>
              <a:buNone/>
            </a:pPr>
            <a:r>
              <a:rPr lang="es-PE" sz="3600"/>
              <a:t>Paso 4. Asignación de atributos a entidades MM_Clientes</a:t>
            </a:r>
            <a:endParaRPr sz="3600"/>
          </a:p>
        </p:txBody>
      </p:sp>
      <p:pic>
        <p:nvPicPr>
          <p:cNvPr id="403" name="Google Shape;40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59620" y="344056"/>
            <a:ext cx="5916027" cy="6169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4"/>
          <p:cNvSpPr txBox="1"/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600"/>
              <a:buFont typeface="Calibri"/>
              <a:buNone/>
            </a:pPr>
            <a:r>
              <a:rPr lang="es-PE" sz="3600"/>
              <a:t>Paso 4. Asignación de atributos a entidades MM_Deudas</a:t>
            </a:r>
            <a:endParaRPr sz="3600"/>
          </a:p>
        </p:txBody>
      </p:sp>
      <p:pic>
        <p:nvPicPr>
          <p:cNvPr id="409" name="Google Shape;40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8852" y="551122"/>
            <a:ext cx="7394034" cy="3106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48852" y="3803373"/>
            <a:ext cx="7086557" cy="2950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5"/>
          <p:cNvSpPr txBox="1"/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</a:pPr>
            <a:r>
              <a:rPr lang="es-PE"/>
              <a:t>Paso 5,6 y 7.  Relación de Tablas</a:t>
            </a:r>
            <a:endParaRPr/>
          </a:p>
        </p:txBody>
      </p:sp>
      <p:pic>
        <p:nvPicPr>
          <p:cNvPr id="416" name="Google Shape;41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30034" y="365297"/>
            <a:ext cx="2659503" cy="2165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58772" y="278468"/>
            <a:ext cx="2636879" cy="2636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90279" y="2853234"/>
            <a:ext cx="2840223" cy="1626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958772" y="3074223"/>
            <a:ext cx="2604207" cy="2173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130034" y="4801304"/>
            <a:ext cx="2800468" cy="1874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6"/>
          <p:cNvSpPr txBox="1"/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</a:pPr>
            <a:r>
              <a:rPr lang="es-PE"/>
              <a:t>Paso 8. Diagrama del Modelo Físico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7"/>
          <p:cNvSpPr txBox="1"/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</a:pPr>
            <a:r>
              <a:rPr lang="es-PE"/>
              <a:t>Paso 9. Estandar de Base de Datos</a:t>
            </a:r>
            <a:endParaRPr/>
          </a:p>
        </p:txBody>
      </p:sp>
      <p:sp>
        <p:nvSpPr>
          <p:cNvPr id="431" name="Google Shape;431;p27"/>
          <p:cNvSpPr txBox="1"/>
          <p:nvPr>
            <p:ph idx="1" type="body"/>
          </p:nvPr>
        </p:nvSpPr>
        <p:spPr>
          <a:xfrm>
            <a:off x="5118447" y="803186"/>
            <a:ext cx="6281873" cy="5248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0287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4"/>
          <p:cNvSpPr txBox="1"/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</a:pPr>
            <a:r>
              <a:rPr lang="es-PE"/>
              <a:t>1. Identificación de Entidades</a:t>
            </a:r>
            <a:endParaRPr/>
          </a:p>
        </p:txBody>
      </p:sp>
      <p:pic>
        <p:nvPicPr>
          <p:cNvPr id="345" name="Google Shape;34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26598" y="1750713"/>
            <a:ext cx="2339107" cy="3055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5"/>
          <p:cNvSpPr txBox="1"/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</a:pPr>
            <a:r>
              <a:rPr lang="es-PE"/>
              <a:t>2. Identificación de Relaciones</a:t>
            </a:r>
            <a:endParaRPr/>
          </a:p>
        </p:txBody>
      </p:sp>
      <p:pic>
        <p:nvPicPr>
          <p:cNvPr id="351" name="Google Shape;35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53027" y="2559971"/>
            <a:ext cx="6895634" cy="1738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6"/>
          <p:cNvSpPr txBox="1"/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</a:pPr>
            <a:r>
              <a:rPr lang="es-PE"/>
              <a:t>3. Diagrama Conceptual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7"/>
          <p:cNvSpPr txBox="1"/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</a:pPr>
            <a:r>
              <a:rPr lang="es-PE"/>
              <a:t>Correccion del paso 2 y 3</a:t>
            </a:r>
            <a:endParaRPr/>
          </a:p>
        </p:txBody>
      </p:sp>
      <p:pic>
        <p:nvPicPr>
          <p:cNvPr id="362" name="Google Shape;36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32541" y="2709117"/>
            <a:ext cx="6895634" cy="1738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8"/>
          <p:cNvSpPr txBox="1"/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600"/>
              <a:buFont typeface="Calibri"/>
              <a:buNone/>
            </a:pPr>
            <a:r>
              <a:rPr lang="es-PE" sz="3600"/>
              <a:t>Paso 4. Asignación de atributos a entidades MM_Bancos</a:t>
            </a:r>
            <a:endParaRPr sz="3600"/>
          </a:p>
        </p:txBody>
      </p:sp>
      <p:pic>
        <p:nvPicPr>
          <p:cNvPr id="368" name="Google Shape;36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03728" y="960784"/>
            <a:ext cx="7110885" cy="2200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03729" y="3578145"/>
            <a:ext cx="7110885" cy="2319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/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600"/>
              <a:buFont typeface="Calibri"/>
              <a:buNone/>
            </a:pPr>
            <a:r>
              <a:rPr lang="es-PE" sz="3600"/>
              <a:t>Paso 4. Asignación de atributos a entidades MM_Ubigeo</a:t>
            </a:r>
            <a:endParaRPr sz="3600"/>
          </a:p>
        </p:txBody>
      </p:sp>
      <p:pic>
        <p:nvPicPr>
          <p:cNvPr id="375" name="Google Shape;37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51805" y="375684"/>
            <a:ext cx="6795754" cy="3291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51805" y="3877419"/>
            <a:ext cx="6795754" cy="2873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0"/>
          <p:cNvSpPr txBox="1"/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600"/>
              <a:buFont typeface="Calibri"/>
              <a:buNone/>
            </a:pPr>
            <a:r>
              <a:rPr lang="es-PE" sz="3600"/>
              <a:t>Paso 4. Asignación de atributos a entidades MM_ONPE</a:t>
            </a:r>
            <a:endParaRPr/>
          </a:p>
        </p:txBody>
      </p:sp>
      <p:pic>
        <p:nvPicPr>
          <p:cNvPr id="382" name="Google Shape;38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41730" y="225268"/>
            <a:ext cx="6942816" cy="3044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41730" y="3269400"/>
            <a:ext cx="7045470" cy="3322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1"/>
          <p:cNvSpPr txBox="1"/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600"/>
              <a:buFont typeface="Calibri"/>
              <a:buNone/>
            </a:pPr>
            <a:r>
              <a:rPr lang="es-PE" sz="3600"/>
              <a:t>Paso 4. Asignación de atributos a entidades MM_ONPE</a:t>
            </a:r>
            <a:endParaRPr/>
          </a:p>
        </p:txBody>
      </p:sp>
      <p:sp>
        <p:nvSpPr>
          <p:cNvPr id="389" name="Google Shape;389;p21"/>
          <p:cNvSpPr txBox="1"/>
          <p:nvPr>
            <p:ph idx="1" type="body"/>
          </p:nvPr>
        </p:nvSpPr>
        <p:spPr>
          <a:xfrm>
            <a:off x="4930949" y="365863"/>
            <a:ext cx="6959702" cy="389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40"/>
              <a:buNone/>
            </a:pPr>
            <a:r>
              <a:rPr lang="es-PE" sz="1400">
                <a:latin typeface="Calibri"/>
                <a:ea typeface="Calibri"/>
                <a:cs typeface="Calibri"/>
                <a:sym typeface="Calibri"/>
              </a:rPr>
              <a:t>Los ubigeos que no existe en la tabla de ubigeos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0" name="Google Shape;39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755374"/>
            <a:ext cx="2200567" cy="59124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14210" y="755374"/>
            <a:ext cx="1865826" cy="5912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tlas">
  <a:themeElements>
    <a:clrScheme name="Atlas">
      <a:dk1>
        <a:srgbClr val="000000"/>
      </a:dk1>
      <a:lt1>
        <a:srgbClr val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