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70" r:id="rId4"/>
    <p:sldId id="266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3A386-FFFD-4B5C-A0C3-BE704287C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241399"/>
            <a:ext cx="8679915" cy="1634323"/>
          </a:xfrm>
        </p:spPr>
        <p:txBody>
          <a:bodyPr/>
          <a:lstStyle/>
          <a:p>
            <a:r>
              <a:rPr lang="es-PE" dirty="0"/>
              <a:t>Modelamiento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8C0F2E-D0EE-434C-8D22-1CFB4D342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1548" y="3021495"/>
            <a:ext cx="2521116" cy="2252869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s-PE" sz="1600" dirty="0"/>
              <a:t>Integrantes:</a:t>
            </a:r>
          </a:p>
          <a:p>
            <a:pPr algn="l"/>
            <a:r>
              <a:rPr lang="es-PE" sz="1600" dirty="0"/>
              <a:t>Colque </a:t>
            </a:r>
            <a:r>
              <a:rPr lang="es-PE" sz="1600" dirty="0" err="1"/>
              <a:t>Alarcon</a:t>
            </a:r>
            <a:r>
              <a:rPr lang="es-PE" sz="1600" dirty="0"/>
              <a:t>, Bruno</a:t>
            </a:r>
          </a:p>
          <a:p>
            <a:pPr algn="l"/>
            <a:r>
              <a:rPr lang="es-PE" sz="1600" dirty="0"/>
              <a:t>Inocente Jacobe, Giannina</a:t>
            </a:r>
          </a:p>
          <a:p>
            <a:pPr algn="l"/>
            <a:r>
              <a:rPr lang="es-PE" sz="1600" dirty="0"/>
              <a:t>Laurente </a:t>
            </a:r>
            <a:r>
              <a:rPr lang="es-PE" sz="1600" dirty="0" err="1"/>
              <a:t>Buiza</a:t>
            </a:r>
            <a:r>
              <a:rPr lang="es-PE" sz="1600" dirty="0"/>
              <a:t>, Max</a:t>
            </a:r>
          </a:p>
          <a:p>
            <a:pPr algn="l"/>
            <a:r>
              <a:rPr lang="es-PE" sz="1600" dirty="0"/>
              <a:t>Olaechea Velasco, Carlos</a:t>
            </a:r>
          </a:p>
          <a:p>
            <a:pPr algn="l"/>
            <a:r>
              <a:rPr lang="es-PE" sz="1600" dirty="0"/>
              <a:t>Ríos Liza, Nadia</a:t>
            </a:r>
          </a:p>
          <a:p>
            <a:pPr algn="l"/>
            <a:r>
              <a:rPr lang="es-PE" sz="1600" dirty="0"/>
              <a:t>Salvatierra </a:t>
            </a:r>
            <a:r>
              <a:rPr lang="es-PE" sz="1600" dirty="0" err="1"/>
              <a:t>Carbajal,Carlos</a:t>
            </a:r>
            <a:endParaRPr lang="es-PE" sz="1600" dirty="0"/>
          </a:p>
          <a:p>
            <a:pPr algn="r"/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107500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44207-2048-493D-A36B-7A08AFD1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Paso 4. Asignación de atributos a entidades </a:t>
            </a:r>
            <a:r>
              <a:rPr lang="es-PE" dirty="0" err="1"/>
              <a:t>MM_Clientes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193A55-DE2A-4616-890C-C16D4F08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7" y="710375"/>
            <a:ext cx="7034949" cy="573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3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260DD-E221-4290-A36C-CB8B6576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Paso 4. Asignación de atributos a entidades </a:t>
            </a:r>
            <a:r>
              <a:rPr lang="es-PE" dirty="0" err="1"/>
              <a:t>MM_Clientes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3E3380-EADB-4326-9D09-ACAE124D1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20" y="344056"/>
            <a:ext cx="5916027" cy="616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70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C81E1-FE37-449E-900D-4E942D70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Paso 4. Asignación de atributos a entidades </a:t>
            </a:r>
            <a:r>
              <a:rPr lang="es-PE" dirty="0" err="1"/>
              <a:t>MM_Deudas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9CEFA6-AF34-4F44-861F-9812C9EBB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852" y="551122"/>
            <a:ext cx="7394034" cy="310647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298E4E8-D79D-4275-951F-8EDAA75D4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852" y="3803373"/>
            <a:ext cx="7086557" cy="295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4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D5989-4FE9-4484-AD9F-7B99EDF1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s-PE" dirty="0"/>
              <a:t>Paso 5,6 y 7.  Relación de Tablas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1E808F-5455-4AB4-8D3C-256DDD2B8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034" y="365297"/>
            <a:ext cx="2659503" cy="216586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32E9332-3FB7-41BF-9B11-A8006A3DF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772" y="278468"/>
            <a:ext cx="2636879" cy="263673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1FCA5FF-AFF7-45DB-94B4-4EC9D193A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279" y="2853234"/>
            <a:ext cx="2840223" cy="16260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89F492-F803-4746-A8B1-A442013C8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8772" y="3074223"/>
            <a:ext cx="2604207" cy="217363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75D09B7-91EC-4614-B7DD-38BD99A805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0034" y="4801304"/>
            <a:ext cx="2800468" cy="187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80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277F4-C0C9-4CE8-B7C6-4CEBDB7B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Paso 8. Diagrama del Modelo Físico</a:t>
            </a:r>
          </a:p>
        </p:txBody>
      </p:sp>
    </p:spTree>
    <p:extLst>
      <p:ext uri="{BB962C8B-B14F-4D97-AF65-F5344CB8AC3E}">
        <p14:creationId xmlns:p14="http://schemas.microsoft.com/office/powerpoint/2010/main" val="401781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27D54-3A04-4AAC-89BC-772599D0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Paso 9. </a:t>
            </a:r>
            <a:r>
              <a:rPr lang="es-PE" dirty="0" err="1"/>
              <a:t>Estandar</a:t>
            </a:r>
            <a:r>
              <a:rPr lang="es-PE" dirty="0"/>
              <a:t> de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DA7A53-1F7C-4CDA-B9EF-F9FB1F547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600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80380-ED17-475D-9D26-022892AF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1. Identificación de Entidades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D9A625-69DB-4401-93D6-8FAF96CEC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598" y="1750713"/>
            <a:ext cx="2339107" cy="30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4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80380-ED17-475D-9D26-022892AF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2. Identificación de Relaciones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986B55-B274-40CA-B635-BEF87D1B8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027" y="2559971"/>
            <a:ext cx="6895634" cy="173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9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30674-24F6-4B68-AC2B-4040CFCB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3. Diagrama Conceptual</a:t>
            </a:r>
          </a:p>
        </p:txBody>
      </p:sp>
    </p:spTree>
    <p:extLst>
      <p:ext uri="{BB962C8B-B14F-4D97-AF65-F5344CB8AC3E}">
        <p14:creationId xmlns:p14="http://schemas.microsoft.com/office/powerpoint/2010/main" val="158841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80380-ED17-475D-9D26-022892AF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Correccion</a:t>
            </a:r>
            <a:r>
              <a:rPr lang="es-PE" dirty="0"/>
              <a:t> del paso 2 y 3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8E8900-753E-4FF7-B38F-0AA45A91E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541" y="2709117"/>
            <a:ext cx="6895634" cy="173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0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DA328-A3AC-484C-9A76-AE8F21E6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Paso 4. Asignación de atributos a entidades </a:t>
            </a:r>
            <a:r>
              <a:rPr lang="es-PE" dirty="0" err="1"/>
              <a:t>MM_Bancos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65E735-02A6-4929-BEBE-D348BFE26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728" y="960784"/>
            <a:ext cx="7110885" cy="22005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B219BD1-86C1-4952-865E-E0FD06EEE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729" y="3578145"/>
            <a:ext cx="7110885" cy="231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5E178-6ADD-4422-A07B-185DF681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Paso 4. Asignación de atributos a entidades </a:t>
            </a:r>
            <a:r>
              <a:rPr lang="es-PE" dirty="0" err="1"/>
              <a:t>MM_Ubigeo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EF2F07-33E9-404A-9F90-304330069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805" y="375684"/>
            <a:ext cx="6795754" cy="329101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FF4A32B-EF0B-473C-856D-C176554BD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805" y="3877419"/>
            <a:ext cx="6795754" cy="28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2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FF45E-8C21-4970-8F90-0DF81CC0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Paso 4. Asignación de atributos a entidades MM_ONPE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17CDC2-15F2-4171-BE3A-2B202712B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730" y="225268"/>
            <a:ext cx="6942816" cy="30441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78FD47E-F8A3-44F5-87F8-5D5AECFB7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730" y="3269400"/>
            <a:ext cx="7045470" cy="33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9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18EDC-0A8E-4705-8C56-5239609E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Paso 4. Asignación de atributos a entidades MM_ONPE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ED81F-2C2E-4BD4-B5D7-0BACECEB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0949" y="365863"/>
            <a:ext cx="6959702" cy="389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1400" dirty="0">
                <a:latin typeface="Calibri" panose="020F0502020204030204" pitchFamily="34" charset="0"/>
                <a:cs typeface="Calibri" panose="020F0502020204030204" pitchFamily="34" charset="0"/>
              </a:rPr>
              <a:t>Los ubigeos que no existe en la tabla de ubigeos</a:t>
            </a:r>
            <a:endParaRPr lang="es-P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D381E6E-A83D-454B-9739-A7288D91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55374"/>
            <a:ext cx="2200567" cy="59124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21CA624-9041-4B08-A154-1960E0DB7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210" y="755374"/>
            <a:ext cx="1865826" cy="59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2040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75</TotalTime>
  <Words>159</Words>
  <Application>Microsoft Office PowerPoint</Application>
  <PresentationFormat>Panorámica</PresentationFormat>
  <Paragraphs>23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Rockwell</vt:lpstr>
      <vt:lpstr>Wingdings</vt:lpstr>
      <vt:lpstr>Atlas</vt:lpstr>
      <vt:lpstr>Modelamiento de Datos</vt:lpstr>
      <vt:lpstr>1. Identificación de Entidades</vt:lpstr>
      <vt:lpstr>2. Identificación de Relaciones</vt:lpstr>
      <vt:lpstr>3. Diagrama Conceptual</vt:lpstr>
      <vt:lpstr>Correccion del paso 2 y 3</vt:lpstr>
      <vt:lpstr>Paso 4. Asignación de atributos a entidades MM_Bancos</vt:lpstr>
      <vt:lpstr>Paso 4. Asignación de atributos a entidades MM_Ubigeo</vt:lpstr>
      <vt:lpstr>Paso 4. Asignación de atributos a entidades MM_ONPE</vt:lpstr>
      <vt:lpstr>Paso 4. Asignación de atributos a entidades MM_ONPE</vt:lpstr>
      <vt:lpstr>Paso 4. Asignación de atributos a entidades MM_Clientes</vt:lpstr>
      <vt:lpstr>Paso 4. Asignación de atributos a entidades MM_Clientes</vt:lpstr>
      <vt:lpstr>Paso 4. Asignación de atributos a entidades MM_Deudas</vt:lpstr>
      <vt:lpstr>Paso 5,6 y 7.  Relación de Tablas</vt:lpstr>
      <vt:lpstr>Paso 8. Diagrama del Modelo Físico</vt:lpstr>
      <vt:lpstr>Paso 9. Estandar de Base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Modelamiento de Datos</dc:title>
  <dc:creator>Giannina Inocente Jacobe</dc:creator>
  <cp:lastModifiedBy>Giannina Inocente Jacobe</cp:lastModifiedBy>
  <cp:revision>10</cp:revision>
  <dcterms:created xsi:type="dcterms:W3CDTF">2019-04-12T14:23:35Z</dcterms:created>
  <dcterms:modified xsi:type="dcterms:W3CDTF">2019-04-12T16:32:02Z</dcterms:modified>
</cp:coreProperties>
</file>