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2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5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6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5" name="Google Shape;165;p6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6" name="Google Shape;166;p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7" name="Google Shape;167;p6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8" name="Google Shape;168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7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ctrTitle"/>
          </p:nvPr>
        </p:nvSpPr>
        <p:spPr>
          <a:xfrm>
            <a:off x="1759236" y="1241399"/>
            <a:ext cx="8679915" cy="16343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s-PE"/>
              <a:t>Modelamiento de Datos</a:t>
            </a:r>
            <a:endParaRPr/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7911548" y="3021495"/>
            <a:ext cx="2521116" cy="2252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Colque Alarcon, Bruno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Inocente Jacobe, Giannina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Laurente Buiza, Max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Olaechea Velasco, Carlos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Ríos Liza, Nadia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s-PE" sz="1360"/>
              <a:t>Salvatierra Carbajal,Carlos</a:t>
            </a:r>
            <a:endParaRPr sz="136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MM_Clientes</a:t>
            </a:r>
            <a:endParaRPr sz="3600"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477" y="710375"/>
            <a:ext cx="7034949" cy="573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MM_Clientes</a:t>
            </a:r>
            <a:endParaRPr sz="3600"/>
          </a:p>
        </p:txBody>
      </p:sp>
      <p:pic>
        <p:nvPicPr>
          <p:cNvPr id="403" name="Google Shape;4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620" y="344056"/>
            <a:ext cx="5916027" cy="61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MM_Deudas</a:t>
            </a:r>
            <a:endParaRPr sz="3600"/>
          </a:p>
        </p:txBody>
      </p:sp>
      <p:pic>
        <p:nvPicPr>
          <p:cNvPr id="409" name="Google Shape;4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852" y="551122"/>
            <a:ext cx="7394034" cy="310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8852" y="3803373"/>
            <a:ext cx="7086557" cy="29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Paso 5,6 y 7.  Relación de Tablas</a:t>
            </a:r>
            <a:endParaRPr/>
          </a:p>
        </p:txBody>
      </p:sp>
      <p:pic>
        <p:nvPicPr>
          <p:cNvPr id="416" name="Google Shape;4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034" y="365297"/>
            <a:ext cx="2659503" cy="216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8772" y="278468"/>
            <a:ext cx="2636879" cy="263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0279" y="2853234"/>
            <a:ext cx="2840223" cy="162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8772" y="3074223"/>
            <a:ext cx="2604207" cy="217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0034" y="4801304"/>
            <a:ext cx="2800468" cy="187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Paso 8. Diagrama del Modelo Físico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Paso 9. Estandar de Base de Datos</a:t>
            </a:r>
            <a:endParaRPr/>
          </a:p>
        </p:txBody>
      </p:sp>
      <p:sp>
        <p:nvSpPr>
          <p:cNvPr id="431" name="Google Shape;431;p2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1. Identificación de Entidades</a:t>
            </a:r>
            <a:endParaRPr/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598" y="1750713"/>
            <a:ext cx="2339107" cy="305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2. Identificación de Relaciones</a:t>
            </a:r>
            <a:endParaRPr/>
          </a:p>
        </p:txBody>
      </p:sp>
      <p:pic>
        <p:nvPicPr>
          <p:cNvPr id="351" name="Google Shape;3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027" y="2559971"/>
            <a:ext cx="6895634" cy="173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3. Diagrama Conceptual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PE"/>
              <a:t>Correccion del paso 2 y 3</a:t>
            </a:r>
            <a:endParaRPr/>
          </a:p>
        </p:txBody>
      </p:sp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541" y="2709117"/>
            <a:ext cx="6895634" cy="173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MM_Bancos</a:t>
            </a:r>
            <a:endParaRPr sz="3600"/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728" y="960784"/>
            <a:ext cx="7110885" cy="22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29" y="3578145"/>
            <a:ext cx="7110885" cy="231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MM_Ubigeo</a:t>
            </a:r>
            <a:endParaRPr sz="3600"/>
          </a:p>
        </p:txBody>
      </p:sp>
      <p:pic>
        <p:nvPicPr>
          <p:cNvPr id="375" name="Google Shape;3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805" y="375684"/>
            <a:ext cx="6795754" cy="329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805" y="3877419"/>
            <a:ext cx="6795754" cy="287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MM_ONPE</a:t>
            </a: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730" y="225268"/>
            <a:ext cx="6942816" cy="304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730" y="3269400"/>
            <a:ext cx="7045470" cy="33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s-PE" sz="3600"/>
              <a:t>Paso 4. Asignación de atributos a entidades MM_ONPE</a:t>
            </a:r>
            <a:endParaRPr/>
          </a:p>
        </p:txBody>
      </p:sp>
      <p:sp>
        <p:nvSpPr>
          <p:cNvPr id="389" name="Google Shape;389;p21"/>
          <p:cNvSpPr txBox="1"/>
          <p:nvPr>
            <p:ph idx="1" type="body"/>
          </p:nvPr>
        </p:nvSpPr>
        <p:spPr>
          <a:xfrm>
            <a:off x="4930949" y="365863"/>
            <a:ext cx="6959702" cy="389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lang="es-PE" sz="1400">
                <a:latin typeface="Calibri"/>
                <a:ea typeface="Calibri"/>
                <a:cs typeface="Calibri"/>
                <a:sym typeface="Calibri"/>
              </a:rPr>
              <a:t>Los ubigeos que no existe en la tabla de ubigeos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755374"/>
            <a:ext cx="2200567" cy="591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4210" y="755374"/>
            <a:ext cx="1865826" cy="591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