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4400" dirty="0" smtClean="0"/>
              <a:t>PROCESO DE DISEÑO DIMENSIONAL</a:t>
            </a:r>
            <a:endParaRPr lang="es-PE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22030" y="3649284"/>
            <a:ext cx="1586038" cy="1695800"/>
          </a:xfrm>
        </p:spPr>
        <p:txBody>
          <a:bodyPr>
            <a:noAutofit/>
          </a:bodyPr>
          <a:lstStyle/>
          <a:p>
            <a:r>
              <a:rPr lang="es-PE" sz="900" b="1" u="sng" dirty="0"/>
              <a:t>Integrantes:</a:t>
            </a:r>
          </a:p>
          <a:p>
            <a:pPr algn="l"/>
            <a:r>
              <a:rPr lang="es-PE" sz="900" dirty="0" err="1"/>
              <a:t>Colque</a:t>
            </a:r>
            <a:r>
              <a:rPr lang="es-PE" sz="900" dirty="0"/>
              <a:t> </a:t>
            </a:r>
            <a:r>
              <a:rPr lang="es-PE" sz="900" dirty="0" err="1"/>
              <a:t>Alarcon</a:t>
            </a:r>
            <a:r>
              <a:rPr lang="es-PE" sz="900" dirty="0"/>
              <a:t>, Bruno</a:t>
            </a:r>
          </a:p>
          <a:p>
            <a:pPr algn="l"/>
            <a:r>
              <a:rPr lang="es-PE" sz="900" dirty="0"/>
              <a:t>Inocente </a:t>
            </a:r>
            <a:r>
              <a:rPr lang="es-PE" sz="900" dirty="0" err="1"/>
              <a:t>Jacobe</a:t>
            </a:r>
            <a:r>
              <a:rPr lang="es-PE" sz="900" dirty="0"/>
              <a:t>, </a:t>
            </a:r>
            <a:r>
              <a:rPr lang="es-PE" sz="900" dirty="0" err="1"/>
              <a:t>Giannina</a:t>
            </a:r>
            <a:endParaRPr lang="es-PE" sz="900" dirty="0"/>
          </a:p>
          <a:p>
            <a:pPr algn="l"/>
            <a:r>
              <a:rPr lang="es-PE" sz="900" dirty="0"/>
              <a:t>Laurente </a:t>
            </a:r>
            <a:r>
              <a:rPr lang="es-PE" sz="900" dirty="0" err="1"/>
              <a:t>Buiza</a:t>
            </a:r>
            <a:r>
              <a:rPr lang="es-PE" sz="900" dirty="0"/>
              <a:t>, Max</a:t>
            </a:r>
          </a:p>
          <a:p>
            <a:pPr algn="l"/>
            <a:r>
              <a:rPr lang="es-PE" sz="900" dirty="0"/>
              <a:t>Olaechea Velasco, Carlos</a:t>
            </a:r>
          </a:p>
          <a:p>
            <a:pPr algn="l"/>
            <a:r>
              <a:rPr lang="es-PE" sz="900" dirty="0"/>
              <a:t>Ríos Liza, Nadia</a:t>
            </a:r>
          </a:p>
          <a:p>
            <a:pPr algn="l"/>
            <a:r>
              <a:rPr lang="es-PE" sz="900" dirty="0"/>
              <a:t>Salvatierra </a:t>
            </a:r>
            <a:r>
              <a:rPr lang="es-PE" sz="900" dirty="0" err="1"/>
              <a:t>Carbajal,Carlos</a:t>
            </a:r>
            <a:endParaRPr lang="es-PE" sz="900" dirty="0"/>
          </a:p>
        </p:txBody>
      </p:sp>
    </p:spTree>
    <p:extLst>
      <p:ext uri="{BB962C8B-B14F-4D97-AF65-F5344CB8AC3E}">
        <p14:creationId xmlns:p14="http://schemas.microsoft.com/office/powerpoint/2010/main" val="20360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14406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Modelo de Factura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185" y="1567975"/>
            <a:ext cx="4167847" cy="447987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4307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63293"/>
          </a:xfrm>
        </p:spPr>
        <p:txBody>
          <a:bodyPr/>
          <a:lstStyle/>
          <a:p>
            <a:r>
              <a:rPr lang="es-PE" dirty="0" smtClean="0"/>
              <a:t>Granularidad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Artículo</a:t>
            </a:r>
          </a:p>
          <a:p>
            <a:r>
              <a:rPr lang="es-PE" dirty="0" smtClean="0"/>
              <a:t>Sucursal</a:t>
            </a:r>
          </a:p>
          <a:p>
            <a:r>
              <a:rPr lang="es-PE" dirty="0" smtClean="0"/>
              <a:t> Fecha</a:t>
            </a:r>
          </a:p>
          <a:p>
            <a:r>
              <a:rPr lang="es-PE" dirty="0" smtClean="0"/>
              <a:t>Cliente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719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Identificación de Dimensiones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295402" y="3067395"/>
            <a:ext cx="1903614" cy="20449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u="sng" dirty="0" smtClean="0">
                <a:solidFill>
                  <a:schemeClr val="tx1"/>
                </a:solidFill>
              </a:rPr>
              <a:t>Artículo</a:t>
            </a:r>
          </a:p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COD_Artículo</a:t>
            </a:r>
            <a:endParaRPr lang="es-PE" dirty="0" smtClean="0">
              <a:solidFill>
                <a:schemeClr val="tx1"/>
              </a:solidFill>
            </a:endParaRPr>
          </a:p>
          <a:p>
            <a:pPr algn="ctr"/>
            <a:r>
              <a:rPr lang="es-PE" dirty="0" smtClean="0">
                <a:solidFill>
                  <a:schemeClr val="tx1"/>
                </a:solidFill>
              </a:rPr>
              <a:t>Descripción</a:t>
            </a:r>
          </a:p>
          <a:p>
            <a:pPr algn="ctr"/>
            <a:r>
              <a:rPr lang="es-PE" dirty="0" smtClean="0">
                <a:solidFill>
                  <a:schemeClr val="tx1"/>
                </a:solidFill>
              </a:rPr>
              <a:t>Precio</a:t>
            </a:r>
          </a:p>
          <a:p>
            <a:pPr algn="ctr"/>
            <a:endParaRPr lang="es-PE" dirty="0" smtClean="0">
              <a:solidFill>
                <a:schemeClr val="tx1"/>
              </a:solidFill>
            </a:endParaRPr>
          </a:p>
          <a:p>
            <a:pPr algn="ctr"/>
            <a:r>
              <a:rPr lang="es-PE" dirty="0" smtClean="0">
                <a:solidFill>
                  <a:schemeClr val="tx1"/>
                </a:solidFill>
              </a:rPr>
              <a:t>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28705" y="3067395"/>
            <a:ext cx="1903614" cy="20449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u="sng" dirty="0" smtClean="0">
                <a:solidFill>
                  <a:schemeClr val="tx1"/>
                </a:solidFill>
              </a:rPr>
              <a:t>Sucursal</a:t>
            </a:r>
          </a:p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COD_Sucursal</a:t>
            </a:r>
            <a:endParaRPr lang="es-PE" dirty="0" smtClean="0">
              <a:solidFill>
                <a:schemeClr val="tx1"/>
              </a:solidFill>
            </a:endParaRPr>
          </a:p>
          <a:p>
            <a:pPr algn="ctr"/>
            <a:r>
              <a:rPr lang="es-PE" dirty="0" smtClean="0">
                <a:solidFill>
                  <a:schemeClr val="tx1"/>
                </a:solidFill>
              </a:rPr>
              <a:t>Nombre de tienda</a:t>
            </a:r>
          </a:p>
          <a:p>
            <a:pPr algn="ctr"/>
            <a:r>
              <a:rPr lang="es-PE" dirty="0" smtClean="0">
                <a:solidFill>
                  <a:schemeClr val="tx1"/>
                </a:solidFill>
              </a:rPr>
              <a:t>Dirección</a:t>
            </a:r>
          </a:p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29006" y="3067395"/>
            <a:ext cx="1903614" cy="20449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u="sng" dirty="0" smtClean="0">
                <a:solidFill>
                  <a:schemeClr val="tx1"/>
                </a:solidFill>
              </a:rPr>
              <a:t>Ubigeo</a:t>
            </a:r>
          </a:p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COD_Ubigeo</a:t>
            </a:r>
            <a:endParaRPr lang="es-PE" dirty="0" smtClean="0">
              <a:solidFill>
                <a:schemeClr val="tx1"/>
              </a:solidFill>
            </a:endParaRPr>
          </a:p>
          <a:p>
            <a:pPr algn="ctr"/>
            <a:r>
              <a:rPr lang="es-PE" dirty="0" smtClean="0">
                <a:solidFill>
                  <a:schemeClr val="tx1"/>
                </a:solidFill>
              </a:rPr>
              <a:t>Departamento</a:t>
            </a:r>
          </a:p>
          <a:p>
            <a:pPr algn="ctr"/>
            <a:r>
              <a:rPr lang="es-PE" dirty="0" smtClean="0">
                <a:solidFill>
                  <a:schemeClr val="tx1"/>
                </a:solidFill>
              </a:rPr>
              <a:t>Provincia</a:t>
            </a:r>
          </a:p>
          <a:p>
            <a:pPr algn="ctr"/>
            <a:r>
              <a:rPr lang="es-PE" dirty="0" smtClean="0">
                <a:solidFill>
                  <a:schemeClr val="tx1"/>
                </a:solidFill>
              </a:rPr>
              <a:t>Distrito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484525" y="3067395"/>
            <a:ext cx="1903614" cy="20449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u="sng" dirty="0" smtClean="0">
                <a:solidFill>
                  <a:schemeClr val="tx1"/>
                </a:solidFill>
              </a:rPr>
              <a:t>Cliente</a:t>
            </a:r>
          </a:p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COD_Cliente</a:t>
            </a:r>
            <a:endParaRPr lang="es-PE" dirty="0" smtClean="0">
              <a:solidFill>
                <a:schemeClr val="tx1"/>
              </a:solidFill>
            </a:endParaRPr>
          </a:p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Nom_Cliente</a:t>
            </a:r>
            <a:endParaRPr lang="es-PE" dirty="0">
              <a:solidFill>
                <a:schemeClr val="tx1"/>
              </a:solidFill>
            </a:endParaRPr>
          </a:p>
          <a:p>
            <a:pPr algn="ctr"/>
            <a:r>
              <a:rPr lang="es-PE" dirty="0" smtClean="0">
                <a:solidFill>
                  <a:schemeClr val="tx1"/>
                </a:solidFill>
              </a:rPr>
              <a:t>Tipo de cliente</a:t>
            </a:r>
          </a:p>
          <a:p>
            <a:pPr algn="ctr"/>
            <a:r>
              <a:rPr lang="es-PE" dirty="0">
                <a:solidFill>
                  <a:schemeClr val="tx1"/>
                </a:solidFill>
              </a:rPr>
              <a:t>COD_ </a:t>
            </a:r>
            <a:r>
              <a:rPr lang="es-PE" dirty="0" smtClean="0">
                <a:solidFill>
                  <a:schemeClr val="tx1"/>
                </a:solidFill>
              </a:rPr>
              <a:t>Ubigeo</a:t>
            </a:r>
          </a:p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6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Indicadores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Facturación por producto</a:t>
            </a:r>
          </a:p>
          <a:p>
            <a:r>
              <a:rPr lang="es-PE" dirty="0" smtClean="0"/>
              <a:t>Volumen de ventas por producto</a:t>
            </a:r>
          </a:p>
          <a:p>
            <a:r>
              <a:rPr lang="es-PE" dirty="0" smtClean="0"/>
              <a:t>Ventas por sucursal</a:t>
            </a:r>
          </a:p>
          <a:p>
            <a:r>
              <a:rPr lang="es-PE" dirty="0" smtClean="0"/>
              <a:t>Ventas por tipo de cliente</a:t>
            </a:r>
          </a:p>
          <a:p>
            <a:r>
              <a:rPr lang="es-PE" dirty="0" smtClean="0"/>
              <a:t>Ventas por </a:t>
            </a:r>
            <a:r>
              <a:rPr lang="es-PE" dirty="0" err="1" smtClean="0"/>
              <a:t>ubigeo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389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Fact</a:t>
            </a:r>
            <a:r>
              <a:rPr lang="es-PE" dirty="0" smtClean="0"/>
              <a:t> </a:t>
            </a:r>
            <a:r>
              <a:rPr lang="es-PE" dirty="0" err="1" smtClean="0"/>
              <a:t>Table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Ventas</a:t>
            </a:r>
          </a:p>
          <a:p>
            <a:r>
              <a:rPr lang="es-PE" dirty="0" smtClean="0"/>
              <a:t>Cantidad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8524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89</Words>
  <Application>Microsoft Office PowerPoint</Application>
  <PresentationFormat>Panorámica</PresentationFormat>
  <Paragraphs>47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Orgánico</vt:lpstr>
      <vt:lpstr>PROCESO DE DISEÑO DIMENSIONAL</vt:lpstr>
      <vt:lpstr>Modelo de Factura</vt:lpstr>
      <vt:lpstr>Granularidad</vt:lpstr>
      <vt:lpstr>Identificación de Dimensiones</vt:lpstr>
      <vt:lpstr>Indicadores</vt:lpstr>
      <vt:lpstr>Fact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DISEÑO DIMENSIONAL</dc:title>
  <dc:creator>AdminCTIC</dc:creator>
  <cp:lastModifiedBy>AdminCTIC</cp:lastModifiedBy>
  <cp:revision>6</cp:revision>
  <dcterms:created xsi:type="dcterms:W3CDTF">2019-04-13T16:08:56Z</dcterms:created>
  <dcterms:modified xsi:type="dcterms:W3CDTF">2019-04-13T17:07:34Z</dcterms:modified>
</cp:coreProperties>
</file>