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B70EF-AC6D-4C9B-8BC3-9A952AB6E633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5925-74D5-4E10-A8D8-D26E294410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53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B70EF-AC6D-4C9B-8BC3-9A952AB6E633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5925-74D5-4E10-A8D8-D26E294410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46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B70EF-AC6D-4C9B-8BC3-9A952AB6E633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5925-74D5-4E10-A8D8-D26E294410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5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B70EF-AC6D-4C9B-8BC3-9A952AB6E633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5925-74D5-4E10-A8D8-D26E294410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67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B70EF-AC6D-4C9B-8BC3-9A952AB6E633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5925-74D5-4E10-A8D8-D26E294410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52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B70EF-AC6D-4C9B-8BC3-9A952AB6E633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5925-74D5-4E10-A8D8-D26E294410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266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B70EF-AC6D-4C9B-8BC3-9A952AB6E633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5925-74D5-4E10-A8D8-D26E294410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053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B70EF-AC6D-4C9B-8BC3-9A952AB6E633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5925-74D5-4E10-A8D8-D26E294410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70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B70EF-AC6D-4C9B-8BC3-9A952AB6E633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5925-74D5-4E10-A8D8-D26E294410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B70EF-AC6D-4C9B-8BC3-9A952AB6E633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5925-74D5-4E10-A8D8-D26E294410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46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B70EF-AC6D-4C9B-8BC3-9A952AB6E633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5925-74D5-4E10-A8D8-D26E294410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09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B70EF-AC6D-4C9B-8BC3-9A952AB6E633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E5925-74D5-4E10-A8D8-D26E294410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4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0238" y="1040860"/>
            <a:ext cx="2305456" cy="230545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286655" y="1040860"/>
            <a:ext cx="3242554" cy="230545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Hexagon 5"/>
          <p:cNvSpPr/>
          <p:nvPr/>
        </p:nvSpPr>
        <p:spPr>
          <a:xfrm>
            <a:off x="8090170" y="1040860"/>
            <a:ext cx="2674329" cy="2305456"/>
          </a:xfrm>
          <a:prstGeom prst="hexag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Straight Arrow Connector 7"/>
          <p:cNvCxnSpPr>
            <a:stCxn id="4" idx="1"/>
            <a:endCxn id="4" idx="3"/>
          </p:cNvCxnSpPr>
          <p:nvPr/>
        </p:nvCxnSpPr>
        <p:spPr>
          <a:xfrm>
            <a:off x="1420238" y="2193588"/>
            <a:ext cx="230545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0"/>
            <a:endCxn id="4" idx="2"/>
          </p:cNvCxnSpPr>
          <p:nvPr/>
        </p:nvCxnSpPr>
        <p:spPr>
          <a:xfrm>
            <a:off x="2572966" y="1040860"/>
            <a:ext cx="0" cy="230545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1"/>
            <a:endCxn id="5" idx="3"/>
          </p:cNvCxnSpPr>
          <p:nvPr/>
        </p:nvCxnSpPr>
        <p:spPr>
          <a:xfrm>
            <a:off x="4286655" y="2193588"/>
            <a:ext cx="324255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0"/>
            <a:endCxn id="5" idx="2"/>
          </p:cNvCxnSpPr>
          <p:nvPr/>
        </p:nvCxnSpPr>
        <p:spPr>
          <a:xfrm>
            <a:off x="5907932" y="1040860"/>
            <a:ext cx="0" cy="230545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4"/>
            <a:endCxn id="6" idx="1"/>
          </p:cNvCxnSpPr>
          <p:nvPr/>
        </p:nvCxnSpPr>
        <p:spPr>
          <a:xfrm>
            <a:off x="8666534" y="1040861"/>
            <a:ext cx="1521601" cy="230545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6" idx="0"/>
          </p:cNvCxnSpPr>
          <p:nvPr/>
        </p:nvCxnSpPr>
        <p:spPr>
          <a:xfrm>
            <a:off x="8090170" y="2193588"/>
            <a:ext cx="267432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6" idx="5"/>
          </p:cNvCxnSpPr>
          <p:nvPr/>
        </p:nvCxnSpPr>
        <p:spPr>
          <a:xfrm flipV="1">
            <a:off x="8666534" y="1040861"/>
            <a:ext cx="1521601" cy="230545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40241" y="2191444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paddingX</a:t>
            </a:r>
            <a:endParaRPr lang="fr-FR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5205161" y="253029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paddingY</a:t>
            </a:r>
            <a:endParaRPr lang="fr-FR" dirty="0"/>
          </a:p>
        </p:txBody>
      </p:sp>
      <p:sp>
        <p:nvSpPr>
          <p:cNvPr id="29" name="TextBox 28"/>
          <p:cNvSpPr txBox="1"/>
          <p:nvPr/>
        </p:nvSpPr>
        <p:spPr>
          <a:xfrm>
            <a:off x="1488581" y="1824256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paddingX</a:t>
            </a:r>
            <a:endParaRPr lang="fr-FR" dirty="0"/>
          </a:p>
        </p:txBody>
      </p:sp>
      <p:sp>
        <p:nvSpPr>
          <p:cNvPr id="30" name="TextBox 29"/>
          <p:cNvSpPr txBox="1"/>
          <p:nvPr/>
        </p:nvSpPr>
        <p:spPr>
          <a:xfrm>
            <a:off x="4599043" y="1824256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paddingX</a:t>
            </a:r>
            <a:endParaRPr lang="fr-FR" dirty="0"/>
          </a:p>
        </p:txBody>
      </p:sp>
      <p:sp>
        <p:nvSpPr>
          <p:cNvPr id="31" name="TextBox 30"/>
          <p:cNvSpPr txBox="1"/>
          <p:nvPr/>
        </p:nvSpPr>
        <p:spPr>
          <a:xfrm>
            <a:off x="6263257" y="2160914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paddingX</a:t>
            </a:r>
            <a:endParaRPr lang="fr-FR" dirty="0"/>
          </a:p>
        </p:txBody>
      </p:sp>
      <p:sp>
        <p:nvSpPr>
          <p:cNvPr id="32" name="TextBox 31"/>
          <p:cNvSpPr txBox="1"/>
          <p:nvPr/>
        </p:nvSpPr>
        <p:spPr>
          <a:xfrm rot="18250178">
            <a:off x="9203993" y="1280079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paddingX</a:t>
            </a:r>
            <a:endParaRPr lang="fr-FR" dirty="0"/>
          </a:p>
        </p:txBody>
      </p:sp>
      <p:sp>
        <p:nvSpPr>
          <p:cNvPr id="33" name="TextBox 32"/>
          <p:cNvSpPr txBox="1"/>
          <p:nvPr/>
        </p:nvSpPr>
        <p:spPr>
          <a:xfrm rot="3600000">
            <a:off x="9360910" y="2486035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paddingX</a:t>
            </a:r>
            <a:endParaRPr lang="fr-FR" dirty="0"/>
          </a:p>
        </p:txBody>
      </p:sp>
      <p:sp>
        <p:nvSpPr>
          <p:cNvPr id="34" name="TextBox 33"/>
          <p:cNvSpPr txBox="1"/>
          <p:nvPr/>
        </p:nvSpPr>
        <p:spPr>
          <a:xfrm rot="18250178">
            <a:off x="8358441" y="2550956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paddingX</a:t>
            </a:r>
            <a:endParaRPr lang="fr-FR" dirty="0"/>
          </a:p>
        </p:txBody>
      </p:sp>
      <p:sp>
        <p:nvSpPr>
          <p:cNvPr id="35" name="TextBox 34"/>
          <p:cNvSpPr txBox="1"/>
          <p:nvPr/>
        </p:nvSpPr>
        <p:spPr>
          <a:xfrm rot="3600000">
            <a:off x="8618128" y="136107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paddingX</a:t>
            </a:r>
            <a:endParaRPr lang="fr-FR" dirty="0"/>
          </a:p>
        </p:txBody>
      </p:sp>
      <p:sp>
        <p:nvSpPr>
          <p:cNvPr id="36" name="TextBox 35"/>
          <p:cNvSpPr txBox="1"/>
          <p:nvPr/>
        </p:nvSpPr>
        <p:spPr>
          <a:xfrm>
            <a:off x="8168287" y="1850074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paddingX</a:t>
            </a:r>
            <a:endParaRPr lang="fr-FR" dirty="0"/>
          </a:p>
        </p:txBody>
      </p:sp>
      <p:sp>
        <p:nvSpPr>
          <p:cNvPr id="37" name="TextBox 36"/>
          <p:cNvSpPr txBox="1"/>
          <p:nvPr/>
        </p:nvSpPr>
        <p:spPr>
          <a:xfrm>
            <a:off x="9598016" y="1869352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paddingX</a:t>
            </a:r>
            <a:endParaRPr lang="fr-FR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2181558" y="132172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paddingY</a:t>
            </a:r>
            <a:endParaRPr lang="fr-FR" dirty="0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2012350" y="273476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paddingY</a:t>
            </a:r>
            <a:endParaRPr lang="fr-FR" dirty="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5528815" y="147010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paddingY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6358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IES - JRC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Combal</dc:creator>
  <cp:lastModifiedBy>Bruno Combal</cp:lastModifiedBy>
  <cp:revision>8</cp:revision>
  <dcterms:created xsi:type="dcterms:W3CDTF">2018-01-24T15:22:51Z</dcterms:created>
  <dcterms:modified xsi:type="dcterms:W3CDTF">2018-01-24T15:28:32Z</dcterms:modified>
</cp:coreProperties>
</file>