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66ABA-8CF8-4C25-A817-F715DAA9D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520" y="330062"/>
            <a:ext cx="8676222" cy="1579684"/>
          </a:xfrm>
        </p:spPr>
        <p:txBody>
          <a:bodyPr/>
          <a:lstStyle/>
          <a:p>
            <a:r>
              <a:rPr lang="es-GT" dirty="0"/>
              <a:t>Crisis Económica de los años 30’s y 70’s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B03E98E-E992-45A4-ACA4-807D4993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05030"/>
              </p:ext>
            </p:extLst>
          </p:nvPr>
        </p:nvGraphicFramePr>
        <p:xfrm>
          <a:off x="1455126" y="2517369"/>
          <a:ext cx="10190286" cy="200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143">
                  <a:extLst>
                    <a:ext uri="{9D8B030D-6E8A-4147-A177-3AD203B41FA5}">
                      <a16:colId xmlns:a16="http://schemas.microsoft.com/office/drawing/2014/main" val="110466045"/>
                    </a:ext>
                  </a:extLst>
                </a:gridCol>
                <a:gridCol w="5095143">
                  <a:extLst>
                    <a:ext uri="{9D8B030D-6E8A-4147-A177-3AD203B41FA5}">
                      <a16:colId xmlns:a16="http://schemas.microsoft.com/office/drawing/2014/main" val="1429679807"/>
                    </a:ext>
                  </a:extLst>
                </a:gridCol>
              </a:tblGrid>
              <a:tr h="346349">
                <a:tc>
                  <a:txBody>
                    <a:bodyPr/>
                    <a:lstStyle/>
                    <a:p>
                      <a:r>
                        <a:rPr lang="es-GT" dirty="0"/>
                        <a:t>Años 30’s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dirty="0"/>
                        <a:t>Años 70’s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40225"/>
                  </a:ext>
                </a:extLst>
              </a:tr>
              <a:tr h="601102">
                <a:tc>
                  <a:txBody>
                    <a:bodyPr/>
                    <a:lstStyle/>
                    <a:p>
                      <a:r>
                        <a:rPr lang="es-GT" sz="1400" dirty="0"/>
                        <a:t>Surge a causa de la inflación en el precio de las acciones, creando una burbuja financiera.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/>
                        <a:t>Surge a causa de la estanflación.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14164"/>
                  </a:ext>
                </a:extLst>
              </a:tr>
              <a:tr h="490661">
                <a:tc>
                  <a:txBody>
                    <a:bodyPr/>
                    <a:lstStyle/>
                    <a:p>
                      <a:r>
                        <a:rPr lang="es-GT" sz="1400" dirty="0"/>
                        <a:t>La gente quebró debido a que perdió sus ahorros y los bancos debido a que no recuperaron su inversión.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/>
                        <a:t>Es causada debido al aumento de los precios del petróleo.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97703"/>
                  </a:ext>
                </a:extLst>
              </a:tr>
              <a:tr h="490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400" dirty="0"/>
                        <a:t>Para atacar la crisis, se utilizo la ideología de Keynes.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/>
                        <a:t>Para atacar la estanflación, se utilizo la ideología de Hayek.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1568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3E35EA8-23E6-4641-BED8-FF21972AA89B}"/>
              </a:ext>
            </a:extLst>
          </p:cNvPr>
          <p:cNvSpPr txBox="1"/>
          <p:nvPr/>
        </p:nvSpPr>
        <p:spPr>
          <a:xfrm>
            <a:off x="703384" y="1968118"/>
            <a:ext cx="150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Diferencias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16CF6A-F365-4409-B083-DDE49D67CEA5}"/>
              </a:ext>
            </a:extLst>
          </p:cNvPr>
          <p:cNvSpPr txBox="1"/>
          <p:nvPr/>
        </p:nvSpPr>
        <p:spPr>
          <a:xfrm>
            <a:off x="703384" y="4742616"/>
            <a:ext cx="150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Similitudes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C18052-059C-4900-97A5-1580BB4B7179}"/>
              </a:ext>
            </a:extLst>
          </p:cNvPr>
          <p:cNvSpPr txBox="1"/>
          <p:nvPr/>
        </p:nvSpPr>
        <p:spPr>
          <a:xfrm>
            <a:off x="1304192" y="5128174"/>
            <a:ext cx="733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-Ambas crisis fueron de carácter internacional, afectando a una gran cantidad de países.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798B8E-33D1-4D15-B88F-80DAE8617CE7}"/>
              </a:ext>
            </a:extLst>
          </p:cNvPr>
          <p:cNvSpPr txBox="1"/>
          <p:nvPr/>
        </p:nvSpPr>
        <p:spPr>
          <a:xfrm>
            <a:off x="1232839" y="5719571"/>
            <a:ext cx="733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-Ambas crisis surgen a causa de la inflación, en el caso de los años 70, la inflación forma parte de la estanflación y en los 30 debido a los precios de las acciones.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860120-2292-4EA3-9D8E-D4A52D50351D}"/>
              </a:ext>
            </a:extLst>
          </p:cNvPr>
          <p:cNvSpPr txBox="1"/>
          <p:nvPr/>
        </p:nvSpPr>
        <p:spPr>
          <a:xfrm>
            <a:off x="9762392" y="1321787"/>
            <a:ext cx="3203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Bruno Coronado</a:t>
            </a:r>
          </a:p>
          <a:p>
            <a:r>
              <a:rPr lang="es-GT" dirty="0"/>
              <a:t>201709362</a:t>
            </a:r>
          </a:p>
        </p:txBody>
      </p:sp>
    </p:spTree>
    <p:extLst>
      <p:ext uri="{BB962C8B-B14F-4D97-AF65-F5344CB8AC3E}">
        <p14:creationId xmlns:p14="http://schemas.microsoft.com/office/powerpoint/2010/main" val="3663590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36</TotalTime>
  <Words>150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Malla</vt:lpstr>
      <vt:lpstr>Crisis Económica de los años 30’s y 70’s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Crisis Económica de los años 30’s y 70’s</dc:title>
  <dc:creator>Bruno Coronado</dc:creator>
  <cp:lastModifiedBy>Bruno Coronado</cp:lastModifiedBy>
  <cp:revision>3</cp:revision>
  <dcterms:created xsi:type="dcterms:W3CDTF">2018-09-08T05:57:09Z</dcterms:created>
  <dcterms:modified xsi:type="dcterms:W3CDTF">2018-09-08T06:33:19Z</dcterms:modified>
</cp:coreProperties>
</file>