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3" r:id="rId4"/>
    <p:sldId id="258" r:id="rId5"/>
    <p:sldId id="261" r:id="rId6"/>
    <p:sldId id="280" r:id="rId7"/>
    <p:sldId id="259" r:id="rId8"/>
    <p:sldId id="274" r:id="rId9"/>
    <p:sldId id="277" r:id="rId10"/>
    <p:sldId id="268" r:id="rId11"/>
    <p:sldId id="276" r:id="rId12"/>
    <p:sldId id="260" r:id="rId13"/>
    <p:sldId id="278" r:id="rId14"/>
    <p:sldId id="264" r:id="rId15"/>
    <p:sldId id="275" r:id="rId16"/>
    <p:sldId id="263" r:id="rId17"/>
    <p:sldId id="265" r:id="rId18"/>
    <p:sldId id="262" r:id="rId19"/>
    <p:sldId id="271" r:id="rId20"/>
  </p:sldIdLst>
  <p:sldSz cx="18288000" cy="10287000"/>
  <p:notesSz cx="6858000" cy="9144000"/>
  <p:embeddedFontLst>
    <p:embeddedFont>
      <p:font typeface="Arimo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2069F-F7A4-C441-A765-DCEE24FE86EE}" v="44" dt="2021-10-17T18:47:20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STANZO CUOZZO Bruno Daniel" userId="S::bcostanzo@correo.um.edu.uy::534a5395-cbfa-46db-8d13-75530dd8d94f" providerId="AD" clId="Web-{081211AB-C2FD-4D6D-8405-80E1B70AF926}"/>
    <pc:docChg chg="modSld">
      <pc:chgData name="COSTANZO CUOZZO Bruno Daniel" userId="S::bcostanzo@correo.um.edu.uy::534a5395-cbfa-46db-8d13-75530dd8d94f" providerId="AD" clId="Web-{081211AB-C2FD-4D6D-8405-80E1B70AF926}" dt="2021-10-12T20:22:12.646" v="4" actId="20577"/>
      <pc:docMkLst>
        <pc:docMk/>
      </pc:docMkLst>
      <pc:sldChg chg="modSp">
        <pc:chgData name="COSTANZO CUOZZO Bruno Daniel" userId="S::bcostanzo@correo.um.edu.uy::534a5395-cbfa-46db-8d13-75530dd8d94f" providerId="AD" clId="Web-{081211AB-C2FD-4D6D-8405-80E1B70AF926}" dt="2021-10-12T20:22:12.646" v="4" actId="20577"/>
        <pc:sldMkLst>
          <pc:docMk/>
          <pc:sldMk cId="0" sldId="261"/>
        </pc:sldMkLst>
        <pc:spChg chg="mod">
          <ac:chgData name="COSTANZO CUOZZO Bruno Daniel" userId="S::bcostanzo@correo.um.edu.uy::534a5395-cbfa-46db-8d13-75530dd8d94f" providerId="AD" clId="Web-{081211AB-C2FD-4D6D-8405-80E1B70AF926}" dt="2021-10-12T20:22:12.646" v="4" actId="20577"/>
          <ac:spMkLst>
            <pc:docMk/>
            <pc:sldMk cId="0" sldId="261"/>
            <ac:spMk id="14" creationId="{00000000-0000-0000-0000-000000000000}"/>
          </ac:spMkLst>
        </pc:spChg>
      </pc:sldChg>
    </pc:docChg>
  </pc:docChgLst>
  <pc:docChgLst>
    <pc:chgData name="COSTANZO CUOZZO Bruno Daniel" userId="S::bcostanzo@correo.um.edu.uy::534a5395-cbfa-46db-8d13-75530dd8d94f" providerId="AD" clId="Web-{DF0B26B7-9753-480C-8E77-C68FBE19CE0F}"/>
    <pc:docChg chg="modSld">
      <pc:chgData name="COSTANZO CUOZZO Bruno Daniel" userId="S::bcostanzo@correo.um.edu.uy::534a5395-cbfa-46db-8d13-75530dd8d94f" providerId="AD" clId="Web-{DF0B26B7-9753-480C-8E77-C68FBE19CE0F}" dt="2021-10-12T22:40:04.067" v="21" actId="14100"/>
      <pc:docMkLst>
        <pc:docMk/>
      </pc:docMkLst>
      <pc:sldChg chg="modSp">
        <pc:chgData name="COSTANZO CUOZZO Bruno Daniel" userId="S::bcostanzo@correo.um.edu.uy::534a5395-cbfa-46db-8d13-75530dd8d94f" providerId="AD" clId="Web-{DF0B26B7-9753-480C-8E77-C68FBE19CE0F}" dt="2021-10-12T21:42:41.910" v="4" actId="1076"/>
        <pc:sldMkLst>
          <pc:docMk/>
          <pc:sldMk cId="0" sldId="258"/>
        </pc:sldMkLst>
        <pc:spChg chg="mod">
          <ac:chgData name="COSTANZO CUOZZO Bruno Daniel" userId="S::bcostanzo@correo.um.edu.uy::534a5395-cbfa-46db-8d13-75530dd8d94f" providerId="AD" clId="Web-{DF0B26B7-9753-480C-8E77-C68FBE19CE0F}" dt="2021-10-12T21:39:38.631" v="0" actId="20577"/>
          <ac:spMkLst>
            <pc:docMk/>
            <pc:sldMk cId="0" sldId="258"/>
            <ac:spMk id="10" creationId="{00000000-0000-0000-0000-000000000000}"/>
          </ac:spMkLst>
        </pc:spChg>
        <pc:spChg chg="mod">
          <ac:chgData name="COSTANZO CUOZZO Bruno Daniel" userId="S::bcostanzo@correo.um.edu.uy::534a5395-cbfa-46db-8d13-75530dd8d94f" providerId="AD" clId="Web-{DF0B26B7-9753-480C-8E77-C68FBE19CE0F}" dt="2021-10-12T21:42:34.004" v="3" actId="1076"/>
          <ac:spMkLst>
            <pc:docMk/>
            <pc:sldMk cId="0" sldId="258"/>
            <ac:spMk id="16" creationId="{00000000-0000-0000-0000-000000000000}"/>
          </ac:spMkLst>
        </pc:spChg>
        <pc:spChg chg="mod">
          <ac:chgData name="COSTANZO CUOZZO Bruno Daniel" userId="S::bcostanzo@correo.um.edu.uy::534a5395-cbfa-46db-8d13-75530dd8d94f" providerId="AD" clId="Web-{DF0B26B7-9753-480C-8E77-C68FBE19CE0F}" dt="2021-10-12T21:42:24.519" v="1" actId="1076"/>
          <ac:spMkLst>
            <pc:docMk/>
            <pc:sldMk cId="0" sldId="258"/>
            <ac:spMk id="17" creationId="{00000000-0000-0000-0000-000000000000}"/>
          </ac:spMkLst>
        </pc:spChg>
        <pc:spChg chg="mod">
          <ac:chgData name="COSTANZO CUOZZO Bruno Daniel" userId="S::bcostanzo@correo.um.edu.uy::534a5395-cbfa-46db-8d13-75530dd8d94f" providerId="AD" clId="Web-{DF0B26B7-9753-480C-8E77-C68FBE19CE0F}" dt="2021-10-12T21:42:29.097" v="2" actId="1076"/>
          <ac:spMkLst>
            <pc:docMk/>
            <pc:sldMk cId="0" sldId="258"/>
            <ac:spMk id="18" creationId="{00000000-0000-0000-0000-000000000000}"/>
          </ac:spMkLst>
        </pc:spChg>
        <pc:spChg chg="mod">
          <ac:chgData name="COSTANZO CUOZZO Bruno Daniel" userId="S::bcostanzo@correo.um.edu.uy::534a5395-cbfa-46db-8d13-75530dd8d94f" providerId="AD" clId="Web-{DF0B26B7-9753-480C-8E77-C68FBE19CE0F}" dt="2021-10-12T21:42:41.910" v="4" actId="1076"/>
          <ac:spMkLst>
            <pc:docMk/>
            <pc:sldMk cId="0" sldId="258"/>
            <ac:spMk id="20" creationId="{00000000-0000-0000-0000-000000000000}"/>
          </ac:spMkLst>
        </pc:spChg>
      </pc:sldChg>
      <pc:sldChg chg="modSp">
        <pc:chgData name="COSTANZO CUOZZO Bruno Daniel" userId="S::bcostanzo@correo.um.edu.uy::534a5395-cbfa-46db-8d13-75530dd8d94f" providerId="AD" clId="Web-{DF0B26B7-9753-480C-8E77-C68FBE19CE0F}" dt="2021-10-12T21:52:57.611" v="13" actId="20577"/>
        <pc:sldMkLst>
          <pc:docMk/>
          <pc:sldMk cId="0" sldId="259"/>
        </pc:sldMkLst>
        <pc:spChg chg="mod">
          <ac:chgData name="COSTANZO CUOZZO Bruno Daniel" userId="S::bcostanzo@correo.um.edu.uy::534a5395-cbfa-46db-8d13-75530dd8d94f" providerId="AD" clId="Web-{DF0B26B7-9753-480C-8E77-C68FBE19CE0F}" dt="2021-10-12T21:52:57.611" v="13" actId="20577"/>
          <ac:spMkLst>
            <pc:docMk/>
            <pc:sldMk cId="0" sldId="259"/>
            <ac:spMk id="18" creationId="{00000000-0000-0000-0000-000000000000}"/>
          </ac:spMkLst>
        </pc:spChg>
      </pc:sldChg>
      <pc:sldChg chg="modSp">
        <pc:chgData name="COSTANZO CUOZZO Bruno Daniel" userId="S::bcostanzo@correo.um.edu.uy::534a5395-cbfa-46db-8d13-75530dd8d94f" providerId="AD" clId="Web-{DF0B26B7-9753-480C-8E77-C68FBE19CE0F}" dt="2021-10-12T21:49:22.903" v="10" actId="20577"/>
        <pc:sldMkLst>
          <pc:docMk/>
          <pc:sldMk cId="0" sldId="261"/>
        </pc:sldMkLst>
        <pc:spChg chg="mod">
          <ac:chgData name="COSTANZO CUOZZO Bruno Daniel" userId="S::bcostanzo@correo.um.edu.uy::534a5395-cbfa-46db-8d13-75530dd8d94f" providerId="AD" clId="Web-{DF0B26B7-9753-480C-8E77-C68FBE19CE0F}" dt="2021-10-12T21:49:22.903" v="10" actId="20577"/>
          <ac:spMkLst>
            <pc:docMk/>
            <pc:sldMk cId="0" sldId="261"/>
            <ac:spMk id="15" creationId="{00000000-0000-0000-0000-000000000000}"/>
          </ac:spMkLst>
        </pc:spChg>
      </pc:sldChg>
      <pc:sldChg chg="modSp">
        <pc:chgData name="COSTANZO CUOZZO Bruno Daniel" userId="S::bcostanzo@correo.um.edu.uy::534a5395-cbfa-46db-8d13-75530dd8d94f" providerId="AD" clId="Web-{DF0B26B7-9753-480C-8E77-C68FBE19CE0F}" dt="2021-10-12T22:40:04.067" v="21" actId="14100"/>
        <pc:sldMkLst>
          <pc:docMk/>
          <pc:sldMk cId="0" sldId="265"/>
        </pc:sldMkLst>
        <pc:spChg chg="mod">
          <ac:chgData name="COSTANZO CUOZZO Bruno Daniel" userId="S::bcostanzo@correo.um.edu.uy::534a5395-cbfa-46db-8d13-75530dd8d94f" providerId="AD" clId="Web-{DF0B26B7-9753-480C-8E77-C68FBE19CE0F}" dt="2021-10-12T22:40:04.067" v="21" actId="14100"/>
          <ac:spMkLst>
            <pc:docMk/>
            <pc:sldMk cId="0" sldId="265"/>
            <ac:spMk id="18" creationId="{5EE1A8EE-AC05-40E0-962D-106FFD5BDE0E}"/>
          </ac:spMkLst>
        </pc:spChg>
        <pc:spChg chg="mod">
          <ac:chgData name="COSTANZO CUOZZO Bruno Daniel" userId="S::bcostanzo@correo.um.edu.uy::534a5395-cbfa-46db-8d13-75530dd8d94f" providerId="AD" clId="Web-{DF0B26B7-9753-480C-8E77-C68FBE19CE0F}" dt="2021-10-12T22:38:30.300" v="17" actId="14100"/>
          <ac:spMkLst>
            <pc:docMk/>
            <pc:sldMk cId="0" sldId="265"/>
            <ac:spMk id="23" creationId="{8D45B6A2-15A0-483D-8055-E547570C2E3B}"/>
          </ac:spMkLst>
        </pc:spChg>
      </pc:sldChg>
      <pc:sldChg chg="modSp">
        <pc:chgData name="COSTANZO CUOZZO Bruno Daniel" userId="S::bcostanzo@correo.um.edu.uy::534a5395-cbfa-46db-8d13-75530dd8d94f" providerId="AD" clId="Web-{DF0B26B7-9753-480C-8E77-C68FBE19CE0F}" dt="2021-10-12T21:55:16.661" v="15" actId="14100"/>
        <pc:sldMkLst>
          <pc:docMk/>
          <pc:sldMk cId="2104161060" sldId="280"/>
        </pc:sldMkLst>
        <pc:spChg chg="mod">
          <ac:chgData name="COSTANZO CUOZZO Bruno Daniel" userId="S::bcostanzo@correo.um.edu.uy::534a5395-cbfa-46db-8d13-75530dd8d94f" providerId="AD" clId="Web-{DF0B26B7-9753-480C-8E77-C68FBE19CE0F}" dt="2021-10-12T21:55:16.661" v="15" actId="14100"/>
          <ac:spMkLst>
            <pc:docMk/>
            <pc:sldMk cId="2104161060" sldId="280"/>
            <ac:spMk id="18" creationId="{00000000-0000-0000-0000-000000000000}"/>
          </ac:spMkLst>
        </pc:spChg>
      </pc:sldChg>
    </pc:docChg>
  </pc:docChgLst>
  <pc:docChgLst>
    <pc:chgData name="COSTANZO CUOZZO Bruno Daniel" userId="S::bcostanzo@correo.um.edu.uy::534a5395-cbfa-46db-8d13-75530dd8d94f" providerId="AD" clId="Web-{F4E6E1D8-4839-4581-8588-3D551346F909}"/>
    <pc:docChg chg="modSld">
      <pc:chgData name="COSTANZO CUOZZO Bruno Daniel" userId="S::bcostanzo@correo.um.edu.uy::534a5395-cbfa-46db-8d13-75530dd8d94f" providerId="AD" clId="Web-{F4E6E1D8-4839-4581-8588-3D551346F909}" dt="2021-10-14T13:36:51.012" v="50" actId="20577"/>
      <pc:docMkLst>
        <pc:docMk/>
      </pc:docMkLst>
      <pc:sldChg chg="addSp delSp modSp">
        <pc:chgData name="COSTANZO CUOZZO Bruno Daniel" userId="S::bcostanzo@correo.um.edu.uy::534a5395-cbfa-46db-8d13-75530dd8d94f" providerId="AD" clId="Web-{F4E6E1D8-4839-4581-8588-3D551346F909}" dt="2021-10-14T13:34:43.832" v="23" actId="1076"/>
        <pc:sldMkLst>
          <pc:docMk/>
          <pc:sldMk cId="0" sldId="257"/>
        </pc:sldMkLst>
        <pc:spChg chg="mod">
          <ac:chgData name="COSTANZO CUOZZO Bruno Daniel" userId="S::bcostanzo@correo.um.edu.uy::534a5395-cbfa-46db-8d13-75530dd8d94f" providerId="AD" clId="Web-{F4E6E1D8-4839-4581-8588-3D551346F909}" dt="2021-10-14T13:34:43.832" v="23" actId="1076"/>
          <ac:spMkLst>
            <pc:docMk/>
            <pc:sldMk cId="0" sldId="257"/>
            <ac:spMk id="10" creationId="{00000000-0000-0000-0000-000000000000}"/>
          </ac:spMkLst>
        </pc:spChg>
        <pc:grpChg chg="add mod">
          <ac:chgData name="COSTANZO CUOZZO Bruno Daniel" userId="S::bcostanzo@correo.um.edu.uy::534a5395-cbfa-46db-8d13-75530dd8d94f" providerId="AD" clId="Web-{F4E6E1D8-4839-4581-8588-3D551346F909}" dt="2021-10-14T13:34:22.066" v="18" actId="1076"/>
          <ac:grpSpMkLst>
            <pc:docMk/>
            <pc:sldMk cId="0" sldId="257"/>
            <ac:grpSpMk id="11" creationId="{E6CA2F99-DF79-4D9B-9B1E-8F8FF5011A0D}"/>
          </ac:grpSpMkLst>
        </pc:grpChg>
        <pc:grpChg chg="mod">
          <ac:chgData name="COSTANZO CUOZZO Bruno Daniel" userId="S::bcostanzo@correo.um.edu.uy::534a5395-cbfa-46db-8d13-75530dd8d94f" providerId="AD" clId="Web-{F4E6E1D8-4839-4581-8588-3D551346F909}" dt="2021-10-14T13:34:12.409" v="15" actId="1076"/>
          <ac:grpSpMkLst>
            <pc:docMk/>
            <pc:sldMk cId="0" sldId="257"/>
            <ac:grpSpMk id="12" creationId="{00000000-0000-0000-0000-000000000000}"/>
          </ac:grpSpMkLst>
        </pc:grpChg>
        <pc:picChg chg="add mod">
          <ac:chgData name="COSTANZO CUOZZO Bruno Daniel" userId="S::bcostanzo@correo.um.edu.uy::534a5395-cbfa-46db-8d13-75530dd8d94f" providerId="AD" clId="Web-{F4E6E1D8-4839-4581-8588-3D551346F909}" dt="2021-10-14T13:34:34.519" v="21" actId="1076"/>
          <ac:picMkLst>
            <pc:docMk/>
            <pc:sldMk cId="0" sldId="257"/>
            <ac:picMk id="15" creationId="{2135935E-799D-4640-92C9-ED539B20D7C1}"/>
          </ac:picMkLst>
        </pc:picChg>
        <pc:picChg chg="mod">
          <ac:chgData name="COSTANZO CUOZZO Bruno Daniel" userId="S::bcostanzo@correo.um.edu.uy::534a5395-cbfa-46db-8d13-75530dd8d94f" providerId="AD" clId="Web-{F4E6E1D8-4839-4581-8588-3D551346F909}" dt="2021-10-14T13:34:12.456" v="16" actId="1076"/>
          <ac:picMkLst>
            <pc:docMk/>
            <pc:sldMk cId="0" sldId="257"/>
            <ac:picMk id="23" creationId="{F5FDA977-7A95-4C78-8116-FA8C406A547E}"/>
          </ac:picMkLst>
        </pc:picChg>
        <pc:picChg chg="mod">
          <ac:chgData name="COSTANZO CUOZZO Bruno Daniel" userId="S::bcostanzo@correo.um.edu.uy::534a5395-cbfa-46db-8d13-75530dd8d94f" providerId="AD" clId="Web-{F4E6E1D8-4839-4581-8588-3D551346F909}" dt="2021-10-14T13:34:12.503" v="17" actId="1076"/>
          <ac:picMkLst>
            <pc:docMk/>
            <pc:sldMk cId="0" sldId="257"/>
            <ac:picMk id="25" creationId="{1BF4BFE0-A87C-4418-897C-65FDECA64CDC}"/>
          </ac:picMkLst>
        </pc:picChg>
        <pc:picChg chg="del mod">
          <ac:chgData name="COSTANZO CUOZZO Bruno Daniel" userId="S::bcostanzo@correo.um.edu.uy::534a5395-cbfa-46db-8d13-75530dd8d94f" providerId="AD" clId="Web-{F4E6E1D8-4839-4581-8588-3D551346F909}" dt="2021-10-14T13:34:02.283" v="14"/>
          <ac:picMkLst>
            <pc:docMk/>
            <pc:sldMk cId="0" sldId="257"/>
            <ac:picMk id="27" creationId="{B2F75656-57D9-4839-B7E1-E10ECECAC494}"/>
          </ac:picMkLst>
        </pc:picChg>
      </pc:sldChg>
      <pc:sldChg chg="addSp delSp modSp">
        <pc:chgData name="COSTANZO CUOZZO Bruno Daniel" userId="S::bcostanzo@correo.um.edu.uy::534a5395-cbfa-46db-8d13-75530dd8d94f" providerId="AD" clId="Web-{F4E6E1D8-4839-4581-8588-3D551346F909}" dt="2021-10-14T13:36:51.012" v="50" actId="20577"/>
        <pc:sldMkLst>
          <pc:docMk/>
          <pc:sldMk cId="2914023801" sldId="273"/>
        </pc:sldMkLst>
        <pc:spChg chg="mod">
          <ac:chgData name="COSTANZO CUOZZO Bruno Daniel" userId="S::bcostanzo@correo.um.edu.uy::534a5395-cbfa-46db-8d13-75530dd8d94f" providerId="AD" clId="Web-{F4E6E1D8-4839-4581-8588-3D551346F909}" dt="2021-10-14T13:36:00.993" v="39" actId="20577"/>
          <ac:spMkLst>
            <pc:docMk/>
            <pc:sldMk cId="2914023801" sldId="273"/>
            <ac:spMk id="15" creationId="{00000000-0000-0000-0000-000000000000}"/>
          </ac:spMkLst>
        </pc:spChg>
        <pc:spChg chg="mod">
          <ac:chgData name="COSTANZO CUOZZO Bruno Daniel" userId="S::bcostanzo@correo.um.edu.uy::534a5395-cbfa-46db-8d13-75530dd8d94f" providerId="AD" clId="Web-{F4E6E1D8-4839-4581-8588-3D551346F909}" dt="2021-10-14T13:36:51.012" v="50" actId="20577"/>
          <ac:spMkLst>
            <pc:docMk/>
            <pc:sldMk cId="2914023801" sldId="273"/>
            <ac:spMk id="19" creationId="{00000000-0000-0000-0000-000000000000}"/>
          </ac:spMkLst>
        </pc:spChg>
        <pc:grpChg chg="add mod">
          <ac:chgData name="COSTANZO CUOZZO Bruno Daniel" userId="S::bcostanzo@correo.um.edu.uy::534a5395-cbfa-46db-8d13-75530dd8d94f" providerId="AD" clId="Web-{F4E6E1D8-4839-4581-8588-3D551346F909}" dt="2021-10-14T13:35:45.368" v="35" actId="1076"/>
          <ac:grpSpMkLst>
            <pc:docMk/>
            <pc:sldMk cId="2914023801" sldId="273"/>
            <ac:grpSpMk id="2" creationId="{D0FD06CA-8FC3-476F-AA9F-C0A6481644FD}"/>
          </ac:grpSpMkLst>
        </pc:grpChg>
        <pc:grpChg chg="add mod">
          <ac:chgData name="COSTANZO CUOZZO Bruno Daniel" userId="S::bcostanzo@correo.um.edu.uy::534a5395-cbfa-46db-8d13-75530dd8d94f" providerId="AD" clId="Web-{F4E6E1D8-4839-4581-8588-3D551346F909}" dt="2021-10-14T13:36:30.292" v="47" actId="1076"/>
          <ac:grpSpMkLst>
            <pc:docMk/>
            <pc:sldMk cId="2914023801" sldId="273"/>
            <ac:grpSpMk id="13" creationId="{BF116607-54FC-4192-A7FE-2871870FE66E}"/>
          </ac:grpSpMkLst>
        </pc:grpChg>
        <pc:picChg chg="add mod">
          <ac:chgData name="COSTANZO CUOZZO Bruno Daniel" userId="S::bcostanzo@correo.um.edu.uy::534a5395-cbfa-46db-8d13-75530dd8d94f" providerId="AD" clId="Web-{F4E6E1D8-4839-4581-8588-3D551346F909}" dt="2021-10-14T13:35:45.445" v="36" actId="1076"/>
          <ac:picMkLst>
            <pc:docMk/>
            <pc:sldMk cId="2914023801" sldId="273"/>
            <ac:picMk id="12" creationId="{BA645774-295A-40AC-B790-3F92A8753AAC}"/>
          </ac:picMkLst>
        </pc:picChg>
        <pc:picChg chg="add mod">
          <ac:chgData name="COSTANZO CUOZZO Bruno Daniel" userId="S::bcostanzo@correo.um.edu.uy::534a5395-cbfa-46db-8d13-75530dd8d94f" providerId="AD" clId="Web-{F4E6E1D8-4839-4581-8588-3D551346F909}" dt="2021-10-14T13:36:36.558" v="48" actId="1076"/>
          <ac:picMkLst>
            <pc:docMk/>
            <pc:sldMk cId="2914023801" sldId="273"/>
            <ac:picMk id="17" creationId="{D417FAB5-BEDF-4940-95F4-A8B2E1E0D8B2}"/>
          </ac:picMkLst>
        </pc:picChg>
        <pc:picChg chg="del">
          <ac:chgData name="COSTANZO CUOZZO Bruno Daniel" userId="S::bcostanzo@correo.um.edu.uy::534a5395-cbfa-46db-8d13-75530dd8d94f" providerId="AD" clId="Web-{F4E6E1D8-4839-4581-8588-3D551346F909}" dt="2021-10-14T13:35:11.443" v="27"/>
          <ac:picMkLst>
            <pc:docMk/>
            <pc:sldMk cId="2914023801" sldId="273"/>
            <ac:picMk id="21" creationId="{83AD55D3-565C-40F2-89A9-DA4F09C292FF}"/>
          </ac:picMkLst>
        </pc:picChg>
        <pc:picChg chg="del">
          <ac:chgData name="COSTANZO CUOZZO Bruno Daniel" userId="S::bcostanzo@correo.um.edu.uy::534a5395-cbfa-46db-8d13-75530dd8d94f" providerId="AD" clId="Web-{F4E6E1D8-4839-4581-8588-3D551346F909}" dt="2021-10-14T13:36:14.134" v="44"/>
          <ac:picMkLst>
            <pc:docMk/>
            <pc:sldMk cId="2914023801" sldId="273"/>
            <ac:picMk id="23" creationId="{0003C4CD-644F-40E5-B558-209507446AB5}"/>
          </ac:picMkLst>
        </pc:picChg>
      </pc:sldChg>
    </pc:docChg>
  </pc:docChgLst>
  <pc:docChgLst>
    <pc:chgData name="COSTANZO CUOZZO Bruno Daniel" userId="S::bcostanzo@correo.um.edu.uy::534a5395-cbfa-46db-8d13-75530dd8d94f" providerId="AD" clId="Web-{D498333D-1666-4A3A-80DE-228D0420C576}"/>
    <pc:docChg chg="modSld">
      <pc:chgData name="COSTANZO CUOZZO Bruno Daniel" userId="S::bcostanzo@correo.um.edu.uy::534a5395-cbfa-46db-8d13-75530dd8d94f" providerId="AD" clId="Web-{D498333D-1666-4A3A-80DE-228D0420C576}" dt="2021-10-12T02:59:43.193" v="213" actId="1076"/>
      <pc:docMkLst>
        <pc:docMk/>
      </pc:docMkLst>
      <pc:sldChg chg="modSp">
        <pc:chgData name="COSTANZO CUOZZO Bruno Daniel" userId="S::bcostanzo@correo.um.edu.uy::534a5395-cbfa-46db-8d13-75530dd8d94f" providerId="AD" clId="Web-{D498333D-1666-4A3A-80DE-228D0420C576}" dt="2021-10-12T02:36:04.363" v="9" actId="20577"/>
        <pc:sldMkLst>
          <pc:docMk/>
          <pc:sldMk cId="0" sldId="256"/>
        </pc:sldMkLst>
        <pc:spChg chg="mod">
          <ac:chgData name="COSTANZO CUOZZO Bruno Daniel" userId="S::bcostanzo@correo.um.edu.uy::534a5395-cbfa-46db-8d13-75530dd8d94f" providerId="AD" clId="Web-{D498333D-1666-4A3A-80DE-228D0420C576}" dt="2021-10-12T02:36:04.363" v="9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COSTANZO CUOZZO Bruno Daniel" userId="S::bcostanzo@correo.um.edu.uy::534a5395-cbfa-46db-8d13-75530dd8d94f" providerId="AD" clId="Web-{D498333D-1666-4A3A-80DE-228D0420C576}" dt="2021-10-12T02:38:03.331" v="26" actId="20577"/>
        <pc:sldMkLst>
          <pc:docMk/>
          <pc:sldMk cId="0" sldId="258"/>
        </pc:sldMkLst>
        <pc:spChg chg="mod">
          <ac:chgData name="COSTANZO CUOZZO Bruno Daniel" userId="S::bcostanzo@correo.um.edu.uy::534a5395-cbfa-46db-8d13-75530dd8d94f" providerId="AD" clId="Web-{D498333D-1666-4A3A-80DE-228D0420C576}" dt="2021-10-12T02:38:00.394" v="23" actId="20577"/>
          <ac:spMkLst>
            <pc:docMk/>
            <pc:sldMk cId="0" sldId="258"/>
            <ac:spMk id="10" creationId="{00000000-0000-0000-0000-000000000000}"/>
          </ac:spMkLst>
        </pc:spChg>
        <pc:spChg chg="mod">
          <ac:chgData name="COSTANZO CUOZZO Bruno Daniel" userId="S::bcostanzo@correo.um.edu.uy::534a5395-cbfa-46db-8d13-75530dd8d94f" providerId="AD" clId="Web-{D498333D-1666-4A3A-80DE-228D0420C576}" dt="2021-10-12T02:38:03.331" v="26" actId="20577"/>
          <ac:spMkLst>
            <pc:docMk/>
            <pc:sldMk cId="0" sldId="258"/>
            <ac:spMk id="20" creationId="{00000000-0000-0000-0000-000000000000}"/>
          </ac:spMkLst>
        </pc:spChg>
      </pc:sldChg>
      <pc:sldChg chg="modSp">
        <pc:chgData name="COSTANZO CUOZZO Bruno Daniel" userId="S::bcostanzo@correo.um.edu.uy::534a5395-cbfa-46db-8d13-75530dd8d94f" providerId="AD" clId="Web-{D498333D-1666-4A3A-80DE-228D0420C576}" dt="2021-10-12T02:43:08.475" v="68" actId="20577"/>
        <pc:sldMkLst>
          <pc:docMk/>
          <pc:sldMk cId="0" sldId="259"/>
        </pc:sldMkLst>
        <pc:spChg chg="mod">
          <ac:chgData name="COSTANZO CUOZZO Bruno Daniel" userId="S::bcostanzo@correo.um.edu.uy::534a5395-cbfa-46db-8d13-75530dd8d94f" providerId="AD" clId="Web-{D498333D-1666-4A3A-80DE-228D0420C576}" dt="2021-10-12T02:42:58.506" v="65" actId="20577"/>
          <ac:spMkLst>
            <pc:docMk/>
            <pc:sldMk cId="0" sldId="259"/>
            <ac:spMk id="17" creationId="{00000000-0000-0000-0000-000000000000}"/>
          </ac:spMkLst>
        </pc:spChg>
        <pc:spChg chg="mod">
          <ac:chgData name="COSTANZO CUOZZO Bruno Daniel" userId="S::bcostanzo@correo.um.edu.uy::534a5395-cbfa-46db-8d13-75530dd8d94f" providerId="AD" clId="Web-{D498333D-1666-4A3A-80DE-228D0420C576}" dt="2021-10-12T02:43:08.475" v="68" actId="20577"/>
          <ac:spMkLst>
            <pc:docMk/>
            <pc:sldMk cId="0" sldId="259"/>
            <ac:spMk id="18" creationId="{00000000-0000-0000-0000-000000000000}"/>
          </ac:spMkLst>
        </pc:spChg>
      </pc:sldChg>
      <pc:sldChg chg="modSp">
        <pc:chgData name="COSTANZO CUOZZO Bruno Daniel" userId="S::bcostanzo@correo.um.edu.uy::534a5395-cbfa-46db-8d13-75530dd8d94f" providerId="AD" clId="Web-{D498333D-1666-4A3A-80DE-228D0420C576}" dt="2021-10-12T02:59:43.193" v="213" actId="1076"/>
        <pc:sldMkLst>
          <pc:docMk/>
          <pc:sldMk cId="0" sldId="260"/>
        </pc:sldMkLst>
        <pc:spChg chg="mod">
          <ac:chgData name="COSTANZO CUOZZO Bruno Daniel" userId="S::bcostanzo@correo.um.edu.uy::534a5395-cbfa-46db-8d13-75530dd8d94f" providerId="AD" clId="Web-{D498333D-1666-4A3A-80DE-228D0420C576}" dt="2021-10-12T02:59:14.660" v="209" actId="20577"/>
          <ac:spMkLst>
            <pc:docMk/>
            <pc:sldMk cId="0" sldId="260"/>
            <ac:spMk id="11" creationId="{00000000-0000-0000-0000-000000000000}"/>
          </ac:spMkLst>
        </pc:spChg>
        <pc:spChg chg="mod">
          <ac:chgData name="COSTANZO CUOZZO Bruno Daniel" userId="S::bcostanzo@correo.um.edu.uy::534a5395-cbfa-46db-8d13-75530dd8d94f" providerId="AD" clId="Web-{D498333D-1666-4A3A-80DE-228D0420C576}" dt="2021-10-12T02:59:18.363" v="210" actId="1076"/>
          <ac:spMkLst>
            <pc:docMk/>
            <pc:sldMk cId="0" sldId="260"/>
            <ac:spMk id="17" creationId="{00000000-0000-0000-0000-000000000000}"/>
          </ac:spMkLst>
        </pc:spChg>
        <pc:spChg chg="mod">
          <ac:chgData name="COSTANZO CUOZZO Bruno Daniel" userId="S::bcostanzo@correo.um.edu.uy::534a5395-cbfa-46db-8d13-75530dd8d94f" providerId="AD" clId="Web-{D498333D-1666-4A3A-80DE-228D0420C576}" dt="2021-10-12T02:59:27.348" v="212" actId="1076"/>
          <ac:spMkLst>
            <pc:docMk/>
            <pc:sldMk cId="0" sldId="260"/>
            <ac:spMk id="18" creationId="{00000000-0000-0000-0000-000000000000}"/>
          </ac:spMkLst>
        </pc:spChg>
        <pc:picChg chg="mod">
          <ac:chgData name="COSTANZO CUOZZO Bruno Daniel" userId="S::bcostanzo@correo.um.edu.uy::534a5395-cbfa-46db-8d13-75530dd8d94f" providerId="AD" clId="Web-{D498333D-1666-4A3A-80DE-228D0420C576}" dt="2021-10-12T02:59:43.193" v="213" actId="1076"/>
          <ac:picMkLst>
            <pc:docMk/>
            <pc:sldMk cId="0" sldId="260"/>
            <ac:picMk id="35" creationId="{11C09FA0-7576-452C-8F53-21CC64D73A1D}"/>
          </ac:picMkLst>
        </pc:picChg>
      </pc:sldChg>
      <pc:sldChg chg="modSp">
        <pc:chgData name="COSTANZO CUOZZO Bruno Daniel" userId="S::bcostanzo@correo.um.edu.uy::534a5395-cbfa-46db-8d13-75530dd8d94f" providerId="AD" clId="Web-{D498333D-1666-4A3A-80DE-228D0420C576}" dt="2021-10-12T02:38:42.896" v="50" actId="20577"/>
        <pc:sldMkLst>
          <pc:docMk/>
          <pc:sldMk cId="0" sldId="261"/>
        </pc:sldMkLst>
        <pc:spChg chg="mod">
          <ac:chgData name="COSTANZO CUOZZO Bruno Daniel" userId="S::bcostanzo@correo.um.edu.uy::534a5395-cbfa-46db-8d13-75530dd8d94f" providerId="AD" clId="Web-{D498333D-1666-4A3A-80DE-228D0420C576}" dt="2021-10-12T02:38:28.661" v="43" actId="20577"/>
          <ac:spMkLst>
            <pc:docMk/>
            <pc:sldMk cId="0" sldId="261"/>
            <ac:spMk id="4" creationId="{00000000-0000-0000-0000-000000000000}"/>
          </ac:spMkLst>
        </pc:spChg>
        <pc:spChg chg="mod">
          <ac:chgData name="COSTANZO CUOZZO Bruno Daniel" userId="S::bcostanzo@correo.um.edu.uy::534a5395-cbfa-46db-8d13-75530dd8d94f" providerId="AD" clId="Web-{D498333D-1666-4A3A-80DE-228D0420C576}" dt="2021-10-12T02:38:36.693" v="47" actId="20577"/>
          <ac:spMkLst>
            <pc:docMk/>
            <pc:sldMk cId="0" sldId="261"/>
            <ac:spMk id="11" creationId="{00000000-0000-0000-0000-000000000000}"/>
          </ac:spMkLst>
        </pc:spChg>
        <pc:spChg chg="mod">
          <ac:chgData name="COSTANZO CUOZZO Bruno Daniel" userId="S::bcostanzo@correo.um.edu.uy::534a5395-cbfa-46db-8d13-75530dd8d94f" providerId="AD" clId="Web-{D498333D-1666-4A3A-80DE-228D0420C576}" dt="2021-10-12T02:38:42.896" v="50" actId="20577"/>
          <ac:spMkLst>
            <pc:docMk/>
            <pc:sldMk cId="0" sldId="261"/>
            <ac:spMk id="14" creationId="{00000000-0000-0000-0000-000000000000}"/>
          </ac:spMkLst>
        </pc:spChg>
      </pc:sldChg>
      <pc:sldChg chg="modSp">
        <pc:chgData name="COSTANZO CUOZZO Bruno Daniel" userId="S::bcostanzo@correo.um.edu.uy::534a5395-cbfa-46db-8d13-75530dd8d94f" providerId="AD" clId="Web-{D498333D-1666-4A3A-80DE-228D0420C576}" dt="2021-10-12T02:54:48.987" v="168" actId="20577"/>
        <pc:sldMkLst>
          <pc:docMk/>
          <pc:sldMk cId="0" sldId="263"/>
        </pc:sldMkLst>
        <pc:spChg chg="mod">
          <ac:chgData name="COSTANZO CUOZZO Bruno Daniel" userId="S::bcostanzo@correo.um.edu.uy::534a5395-cbfa-46db-8d13-75530dd8d94f" providerId="AD" clId="Web-{D498333D-1666-4A3A-80DE-228D0420C576}" dt="2021-10-12T02:54:48.987" v="168" actId="20577"/>
          <ac:spMkLst>
            <pc:docMk/>
            <pc:sldMk cId="0" sldId="263"/>
            <ac:spMk id="10" creationId="{00000000-0000-0000-0000-000000000000}"/>
          </ac:spMkLst>
        </pc:spChg>
        <pc:grpChg chg="mod">
          <ac:chgData name="COSTANZO CUOZZO Bruno Daniel" userId="S::bcostanzo@correo.um.edu.uy::534a5395-cbfa-46db-8d13-75530dd8d94f" providerId="AD" clId="Web-{D498333D-1666-4A3A-80DE-228D0420C576}" dt="2021-10-12T02:48:54.809" v="163" actId="1076"/>
          <ac:grpSpMkLst>
            <pc:docMk/>
            <pc:sldMk cId="0" sldId="263"/>
            <ac:grpSpMk id="13" creationId="{00000000-0000-0000-0000-000000000000}"/>
          </ac:grpSpMkLst>
        </pc:grpChg>
        <pc:grpChg chg="mod">
          <ac:chgData name="COSTANZO CUOZZO Bruno Daniel" userId="S::bcostanzo@correo.um.edu.uy::534a5395-cbfa-46db-8d13-75530dd8d94f" providerId="AD" clId="Web-{D498333D-1666-4A3A-80DE-228D0420C576}" dt="2021-10-12T02:48:37.308" v="162" actId="1076"/>
          <ac:grpSpMkLst>
            <pc:docMk/>
            <pc:sldMk cId="0" sldId="263"/>
            <ac:grpSpMk id="16" creationId="{00000000-0000-0000-0000-000000000000}"/>
          </ac:grpSpMkLst>
        </pc:grpChg>
      </pc:sldChg>
      <pc:sldChg chg="modSp">
        <pc:chgData name="COSTANZO CUOZZO Bruno Daniel" userId="S::bcostanzo@correo.um.edu.uy::534a5395-cbfa-46db-8d13-75530dd8d94f" providerId="AD" clId="Web-{D498333D-1666-4A3A-80DE-228D0420C576}" dt="2021-10-12T02:58:28.016" v="197" actId="1076"/>
        <pc:sldMkLst>
          <pc:docMk/>
          <pc:sldMk cId="0" sldId="264"/>
        </pc:sldMkLst>
        <pc:spChg chg="mod">
          <ac:chgData name="COSTANZO CUOZZO Bruno Daniel" userId="S::bcostanzo@correo.um.edu.uy::534a5395-cbfa-46db-8d13-75530dd8d94f" providerId="AD" clId="Web-{D498333D-1666-4A3A-80DE-228D0420C576}" dt="2021-10-12T02:58:22.797" v="196" actId="20577"/>
          <ac:spMkLst>
            <pc:docMk/>
            <pc:sldMk cId="0" sldId="264"/>
            <ac:spMk id="12" creationId="{00000000-0000-0000-0000-000000000000}"/>
          </ac:spMkLst>
        </pc:spChg>
        <pc:spChg chg="mod">
          <ac:chgData name="COSTANZO CUOZZO Bruno Daniel" userId="S::bcostanzo@correo.um.edu.uy::534a5395-cbfa-46db-8d13-75530dd8d94f" providerId="AD" clId="Web-{D498333D-1666-4A3A-80DE-228D0420C576}" dt="2021-10-12T02:58:28.016" v="197" actId="1076"/>
          <ac:spMkLst>
            <pc:docMk/>
            <pc:sldMk cId="0" sldId="264"/>
            <ac:spMk id="48" creationId="{8BD01641-7305-4892-B90E-97585777A457}"/>
          </ac:spMkLst>
        </pc:spChg>
        <pc:spChg chg="mod">
          <ac:chgData name="COSTANZO CUOZZO Bruno Daniel" userId="S::bcostanzo@correo.um.edu.uy::534a5395-cbfa-46db-8d13-75530dd8d94f" providerId="AD" clId="Web-{D498333D-1666-4A3A-80DE-228D0420C576}" dt="2021-10-12T02:56:04.164" v="181" actId="1076"/>
          <ac:spMkLst>
            <pc:docMk/>
            <pc:sldMk cId="0" sldId="264"/>
            <ac:spMk id="49" creationId="{74855B57-7C18-4C89-A7B0-583A54B2DA39}"/>
          </ac:spMkLst>
        </pc:spChg>
        <pc:spChg chg="mod">
          <ac:chgData name="COSTANZO CUOZZO Bruno Daniel" userId="S::bcostanzo@correo.um.edu.uy::534a5395-cbfa-46db-8d13-75530dd8d94f" providerId="AD" clId="Web-{D498333D-1666-4A3A-80DE-228D0420C576}" dt="2021-10-12T02:56:07.476" v="182" actId="14100"/>
          <ac:spMkLst>
            <pc:docMk/>
            <pc:sldMk cId="0" sldId="264"/>
            <ac:spMk id="50" creationId="{7B040FEB-B1AD-40CF-AC7D-AF81CFBCDBE3}"/>
          </ac:spMkLst>
        </pc:spChg>
        <pc:picChg chg="mod">
          <ac:chgData name="COSTANZO CUOZZO Bruno Daniel" userId="S::bcostanzo@correo.um.edu.uy::534a5395-cbfa-46db-8d13-75530dd8d94f" providerId="AD" clId="Web-{D498333D-1666-4A3A-80DE-228D0420C576}" dt="2021-10-12T02:56:14.414" v="183" actId="1076"/>
          <ac:picMkLst>
            <pc:docMk/>
            <pc:sldMk cId="0" sldId="264"/>
            <ac:picMk id="47" creationId="{B71AC758-AA95-4714-8185-8241E202E291}"/>
          </ac:picMkLst>
        </pc:picChg>
      </pc:sldChg>
      <pc:sldChg chg="modSp">
        <pc:chgData name="COSTANZO CUOZZO Bruno Daniel" userId="S::bcostanzo@correo.um.edu.uy::534a5395-cbfa-46db-8d13-75530dd8d94f" providerId="AD" clId="Web-{D498333D-1666-4A3A-80DE-228D0420C576}" dt="2021-10-12T02:48:27.135" v="161" actId="1076"/>
        <pc:sldMkLst>
          <pc:docMk/>
          <pc:sldMk cId="0" sldId="265"/>
        </pc:sldMkLst>
        <pc:spChg chg="mod">
          <ac:chgData name="COSTANZO CUOZZO Bruno Daniel" userId="S::bcostanzo@correo.um.edu.uy::534a5395-cbfa-46db-8d13-75530dd8d94f" providerId="AD" clId="Web-{D498333D-1666-4A3A-80DE-228D0420C576}" dt="2021-10-12T02:47:42.101" v="150" actId="14100"/>
          <ac:spMkLst>
            <pc:docMk/>
            <pc:sldMk cId="0" sldId="265"/>
            <ac:spMk id="12" creationId="{00000000-0000-0000-0000-000000000000}"/>
          </ac:spMkLst>
        </pc:spChg>
        <pc:spChg chg="mod">
          <ac:chgData name="COSTANZO CUOZZO Bruno Daniel" userId="S::bcostanzo@correo.um.edu.uy::534a5395-cbfa-46db-8d13-75530dd8d94f" providerId="AD" clId="Web-{D498333D-1666-4A3A-80DE-228D0420C576}" dt="2021-10-12T02:48:27.135" v="161" actId="1076"/>
          <ac:spMkLst>
            <pc:docMk/>
            <pc:sldMk cId="0" sldId="265"/>
            <ac:spMk id="18" creationId="{5EE1A8EE-AC05-40E0-962D-106FFD5BDE0E}"/>
          </ac:spMkLst>
        </pc:spChg>
        <pc:spChg chg="mod">
          <ac:chgData name="COSTANZO CUOZZO Bruno Daniel" userId="S::bcostanzo@correo.um.edu.uy::534a5395-cbfa-46db-8d13-75530dd8d94f" providerId="AD" clId="Web-{D498333D-1666-4A3A-80DE-228D0420C576}" dt="2021-10-12T02:48:17.041" v="158" actId="20577"/>
          <ac:spMkLst>
            <pc:docMk/>
            <pc:sldMk cId="0" sldId="265"/>
            <ac:spMk id="23" creationId="{8D45B6A2-15A0-483D-8055-E547570C2E3B}"/>
          </ac:spMkLst>
        </pc:spChg>
        <pc:spChg chg="mod">
          <ac:chgData name="COSTANZO CUOZZO Bruno Daniel" userId="S::bcostanzo@correo.um.edu.uy::534a5395-cbfa-46db-8d13-75530dd8d94f" providerId="AD" clId="Web-{D498333D-1666-4A3A-80DE-228D0420C576}" dt="2021-10-12T02:48:19.838" v="160" actId="20577"/>
          <ac:spMkLst>
            <pc:docMk/>
            <pc:sldMk cId="0" sldId="265"/>
            <ac:spMk id="24" creationId="{4DA260D3-BD6E-4C7C-9C77-345F98A0D3BB}"/>
          </ac:spMkLst>
        </pc:spChg>
        <pc:grpChg chg="mod">
          <ac:chgData name="COSTANZO CUOZZO Bruno Daniel" userId="S::bcostanzo@correo.um.edu.uy::534a5395-cbfa-46db-8d13-75530dd8d94f" providerId="AD" clId="Web-{D498333D-1666-4A3A-80DE-228D0420C576}" dt="2021-10-12T02:47:17.834" v="143" actId="1076"/>
          <ac:grpSpMkLst>
            <pc:docMk/>
            <pc:sldMk cId="0" sldId="265"/>
            <ac:grpSpMk id="3" creationId="{00000000-0000-0000-0000-000000000000}"/>
          </ac:grpSpMkLst>
        </pc:grpChg>
      </pc:sldChg>
      <pc:sldChg chg="modSp">
        <pc:chgData name="COSTANZO CUOZZO Bruno Daniel" userId="S::bcostanzo@correo.um.edu.uy::534a5395-cbfa-46db-8d13-75530dd8d94f" providerId="AD" clId="Web-{D498333D-1666-4A3A-80DE-228D0420C576}" dt="2021-10-12T02:46:07.611" v="141" actId="1076"/>
        <pc:sldMkLst>
          <pc:docMk/>
          <pc:sldMk cId="0" sldId="268"/>
        </pc:sldMkLst>
        <pc:spChg chg="mod">
          <ac:chgData name="COSTANZO CUOZZO Bruno Daniel" userId="S::bcostanzo@correo.um.edu.uy::534a5395-cbfa-46db-8d13-75530dd8d94f" providerId="AD" clId="Web-{D498333D-1666-4A3A-80DE-228D0420C576}" dt="2021-10-12T02:45:57.923" v="139" actId="1076"/>
          <ac:spMkLst>
            <pc:docMk/>
            <pc:sldMk cId="0" sldId="268"/>
            <ac:spMk id="10" creationId="{00000000-0000-0000-0000-000000000000}"/>
          </ac:spMkLst>
        </pc:spChg>
        <pc:spChg chg="mod">
          <ac:chgData name="COSTANZO CUOZZO Bruno Daniel" userId="S::bcostanzo@correo.um.edu.uy::534a5395-cbfa-46db-8d13-75530dd8d94f" providerId="AD" clId="Web-{D498333D-1666-4A3A-80DE-228D0420C576}" dt="2021-10-12T02:44:46.637" v="94" actId="1076"/>
          <ac:spMkLst>
            <pc:docMk/>
            <pc:sldMk cId="0" sldId="268"/>
            <ac:spMk id="14" creationId="{00000000-0000-0000-0000-000000000000}"/>
          </ac:spMkLst>
        </pc:spChg>
        <pc:spChg chg="mod">
          <ac:chgData name="COSTANZO CUOZZO Bruno Daniel" userId="S::bcostanzo@correo.um.edu.uy::534a5395-cbfa-46db-8d13-75530dd8d94f" providerId="AD" clId="Web-{D498333D-1666-4A3A-80DE-228D0420C576}" dt="2021-10-12T02:45:26.765" v="111" actId="1076"/>
          <ac:spMkLst>
            <pc:docMk/>
            <pc:sldMk cId="0" sldId="268"/>
            <ac:spMk id="16" creationId="{A0CC29CC-7340-4D2C-BAEA-9A107ABABE61}"/>
          </ac:spMkLst>
        </pc:spChg>
        <pc:grpChg chg="mod">
          <ac:chgData name="COSTANZO CUOZZO Bruno Daniel" userId="S::bcostanzo@correo.um.edu.uy::534a5395-cbfa-46db-8d13-75530dd8d94f" providerId="AD" clId="Web-{D498333D-1666-4A3A-80DE-228D0420C576}" dt="2021-10-12T02:46:07.611" v="141" actId="1076"/>
          <ac:grpSpMkLst>
            <pc:docMk/>
            <pc:sldMk cId="0" sldId="268"/>
            <ac:grpSpMk id="3" creationId="{00000000-0000-0000-0000-000000000000}"/>
          </ac:grpSpMkLst>
        </pc:grpChg>
      </pc:sldChg>
      <pc:sldChg chg="modSp">
        <pc:chgData name="COSTANZO CUOZZO Bruno Daniel" userId="S::bcostanzo@correo.um.edu.uy::534a5395-cbfa-46db-8d13-75530dd8d94f" providerId="AD" clId="Web-{D498333D-1666-4A3A-80DE-228D0420C576}" dt="2021-10-12T02:36:19.583" v="17" actId="20577"/>
        <pc:sldMkLst>
          <pc:docMk/>
          <pc:sldMk cId="2914023801" sldId="273"/>
        </pc:sldMkLst>
        <pc:spChg chg="mod">
          <ac:chgData name="COSTANZO CUOZZO Bruno Daniel" userId="S::bcostanzo@correo.um.edu.uy::534a5395-cbfa-46db-8d13-75530dd8d94f" providerId="AD" clId="Web-{D498333D-1666-4A3A-80DE-228D0420C576}" dt="2021-10-12T02:36:14.239" v="13" actId="20577"/>
          <ac:spMkLst>
            <pc:docMk/>
            <pc:sldMk cId="2914023801" sldId="273"/>
            <ac:spMk id="15" creationId="{00000000-0000-0000-0000-000000000000}"/>
          </ac:spMkLst>
        </pc:spChg>
        <pc:spChg chg="mod">
          <ac:chgData name="COSTANZO CUOZZO Bruno Daniel" userId="S::bcostanzo@correo.um.edu.uy::534a5395-cbfa-46db-8d13-75530dd8d94f" providerId="AD" clId="Web-{D498333D-1666-4A3A-80DE-228D0420C576}" dt="2021-10-12T02:36:19.583" v="17" actId="20577"/>
          <ac:spMkLst>
            <pc:docMk/>
            <pc:sldMk cId="2914023801" sldId="273"/>
            <ac:spMk id="19" creationId="{00000000-0000-0000-0000-000000000000}"/>
          </ac:spMkLst>
        </pc:spChg>
      </pc:sldChg>
      <pc:sldChg chg="modSp">
        <pc:chgData name="COSTANZO CUOZZO Bruno Daniel" userId="S::bcostanzo@correo.um.edu.uy::534a5395-cbfa-46db-8d13-75530dd8d94f" providerId="AD" clId="Web-{D498333D-1666-4A3A-80DE-228D0420C576}" dt="2021-10-12T02:43:36.805" v="79" actId="20577"/>
        <pc:sldMkLst>
          <pc:docMk/>
          <pc:sldMk cId="525695865" sldId="274"/>
        </pc:sldMkLst>
        <pc:spChg chg="mod">
          <ac:chgData name="COSTANZO CUOZZO Bruno Daniel" userId="S::bcostanzo@correo.um.edu.uy::534a5395-cbfa-46db-8d13-75530dd8d94f" providerId="AD" clId="Web-{D498333D-1666-4A3A-80DE-228D0420C576}" dt="2021-10-12T02:43:36.805" v="79" actId="20577"/>
          <ac:spMkLst>
            <pc:docMk/>
            <pc:sldMk cId="525695865" sldId="274"/>
            <ac:spMk id="20" creationId="{00000000-0000-0000-0000-000000000000}"/>
          </ac:spMkLst>
        </pc:spChg>
      </pc:sldChg>
      <pc:sldChg chg="modSp">
        <pc:chgData name="COSTANZO CUOZZO Bruno Daniel" userId="S::bcostanzo@correo.um.edu.uy::534a5395-cbfa-46db-8d13-75530dd8d94f" providerId="AD" clId="Web-{D498333D-1666-4A3A-80DE-228D0420C576}" dt="2021-10-12T02:55:24.474" v="177" actId="20577"/>
        <pc:sldMkLst>
          <pc:docMk/>
          <pc:sldMk cId="65802104" sldId="275"/>
        </pc:sldMkLst>
        <pc:spChg chg="mod">
          <ac:chgData name="COSTANZO CUOZZO Bruno Daniel" userId="S::bcostanzo@correo.um.edu.uy::534a5395-cbfa-46db-8d13-75530dd8d94f" providerId="AD" clId="Web-{D498333D-1666-4A3A-80DE-228D0420C576}" dt="2021-10-12T02:54:59.316" v="169" actId="1076"/>
          <ac:spMkLst>
            <pc:docMk/>
            <pc:sldMk cId="65802104" sldId="275"/>
            <ac:spMk id="15" creationId="{00000000-0000-0000-0000-000000000000}"/>
          </ac:spMkLst>
        </pc:spChg>
        <pc:spChg chg="mod">
          <ac:chgData name="COSTANZO CUOZZO Bruno Daniel" userId="S::bcostanzo@correo.um.edu.uy::534a5395-cbfa-46db-8d13-75530dd8d94f" providerId="AD" clId="Web-{D498333D-1666-4A3A-80DE-228D0420C576}" dt="2021-10-12T02:55:04.519" v="170" actId="1076"/>
          <ac:spMkLst>
            <pc:docMk/>
            <pc:sldMk cId="65802104" sldId="275"/>
            <ac:spMk id="16" creationId="{00000000-0000-0000-0000-000000000000}"/>
          </ac:spMkLst>
        </pc:spChg>
        <pc:spChg chg="mod">
          <ac:chgData name="COSTANZO CUOZZO Bruno Daniel" userId="S::bcostanzo@correo.um.edu.uy::534a5395-cbfa-46db-8d13-75530dd8d94f" providerId="AD" clId="Web-{D498333D-1666-4A3A-80DE-228D0420C576}" dt="2021-10-12T02:55:24.474" v="177" actId="20577"/>
          <ac:spMkLst>
            <pc:docMk/>
            <pc:sldMk cId="65802104" sldId="275"/>
            <ac:spMk id="20" creationId="{00000000-0000-0000-0000-000000000000}"/>
          </ac:spMkLst>
        </pc:spChg>
      </pc:sldChg>
      <pc:sldChg chg="modSp">
        <pc:chgData name="COSTANZO CUOZZO Bruno Daniel" userId="S::bcostanzo@correo.um.edu.uy::534a5395-cbfa-46db-8d13-75530dd8d94f" providerId="AD" clId="Web-{D498333D-1666-4A3A-80DE-228D0420C576}" dt="2021-10-12T02:44:30.652" v="92" actId="1076"/>
        <pc:sldMkLst>
          <pc:docMk/>
          <pc:sldMk cId="3540257690" sldId="277"/>
        </pc:sldMkLst>
        <pc:spChg chg="mod">
          <ac:chgData name="COSTANZO CUOZZO Bruno Daniel" userId="S::bcostanzo@correo.um.edu.uy::534a5395-cbfa-46db-8d13-75530dd8d94f" providerId="AD" clId="Web-{D498333D-1666-4A3A-80DE-228D0420C576}" dt="2021-10-12T02:44:21.683" v="91" actId="20577"/>
          <ac:spMkLst>
            <pc:docMk/>
            <pc:sldMk cId="3540257690" sldId="277"/>
            <ac:spMk id="18" creationId="{00000000-0000-0000-0000-000000000000}"/>
          </ac:spMkLst>
        </pc:spChg>
        <pc:spChg chg="mod">
          <ac:chgData name="COSTANZO CUOZZO Bruno Daniel" userId="S::bcostanzo@correo.um.edu.uy::534a5395-cbfa-46db-8d13-75530dd8d94f" providerId="AD" clId="Web-{D498333D-1666-4A3A-80DE-228D0420C576}" dt="2021-10-12T02:44:30.652" v="92" actId="1076"/>
          <ac:spMkLst>
            <pc:docMk/>
            <pc:sldMk cId="3540257690" sldId="277"/>
            <ac:spMk id="20" creationId="{D7C08441-B77F-476A-971C-FA969024BCDB}"/>
          </ac:spMkLst>
        </pc:spChg>
      </pc:sldChg>
      <pc:sldChg chg="modSp">
        <pc:chgData name="COSTANZO CUOZZO Bruno Daniel" userId="S::bcostanzo@correo.um.edu.uy::534a5395-cbfa-46db-8d13-75530dd8d94f" providerId="AD" clId="Web-{D498333D-1666-4A3A-80DE-228D0420C576}" dt="2021-10-12T02:58:45.939" v="202" actId="20577"/>
        <pc:sldMkLst>
          <pc:docMk/>
          <pc:sldMk cId="3203502875" sldId="278"/>
        </pc:sldMkLst>
        <pc:spChg chg="mod">
          <ac:chgData name="COSTANZO CUOZZO Bruno Daniel" userId="S::bcostanzo@correo.um.edu.uy::534a5395-cbfa-46db-8d13-75530dd8d94f" providerId="AD" clId="Web-{D498333D-1666-4A3A-80DE-228D0420C576}" dt="2021-10-12T02:58:45.939" v="202" actId="20577"/>
          <ac:spMkLst>
            <pc:docMk/>
            <pc:sldMk cId="3203502875" sldId="278"/>
            <ac:spMk id="15" creationId="{00000000-0000-0000-0000-000000000000}"/>
          </ac:spMkLst>
        </pc:spChg>
      </pc:sldChg>
      <pc:sldChg chg="modSp">
        <pc:chgData name="COSTANZO CUOZZO Bruno Daniel" userId="S::bcostanzo@correo.um.edu.uy::534a5395-cbfa-46db-8d13-75530dd8d94f" providerId="AD" clId="Web-{D498333D-1666-4A3A-80DE-228D0420C576}" dt="2021-10-12T02:42:42.833" v="61" actId="1076"/>
        <pc:sldMkLst>
          <pc:docMk/>
          <pc:sldMk cId="2104161060" sldId="280"/>
        </pc:sldMkLst>
        <pc:spChg chg="mod">
          <ac:chgData name="COSTANZO CUOZZO Bruno Daniel" userId="S::bcostanzo@correo.um.edu.uy::534a5395-cbfa-46db-8d13-75530dd8d94f" providerId="AD" clId="Web-{D498333D-1666-4A3A-80DE-228D0420C576}" dt="2021-10-12T02:39:16.273" v="51" actId="1076"/>
          <ac:spMkLst>
            <pc:docMk/>
            <pc:sldMk cId="2104161060" sldId="280"/>
            <ac:spMk id="17" creationId="{00000000-0000-0000-0000-000000000000}"/>
          </ac:spMkLst>
        </pc:spChg>
        <pc:spChg chg="mod">
          <ac:chgData name="COSTANZO CUOZZO Bruno Daniel" userId="S::bcostanzo@correo.um.edu.uy::534a5395-cbfa-46db-8d13-75530dd8d94f" providerId="AD" clId="Web-{D498333D-1666-4A3A-80DE-228D0420C576}" dt="2021-10-12T02:42:24.426" v="60" actId="20577"/>
          <ac:spMkLst>
            <pc:docMk/>
            <pc:sldMk cId="2104161060" sldId="280"/>
            <ac:spMk id="18" creationId="{00000000-0000-0000-0000-000000000000}"/>
          </ac:spMkLst>
        </pc:spChg>
        <pc:spChg chg="mod">
          <ac:chgData name="COSTANZO CUOZZO Bruno Daniel" userId="S::bcostanzo@correo.um.edu.uy::534a5395-cbfa-46db-8d13-75530dd8d94f" providerId="AD" clId="Web-{D498333D-1666-4A3A-80DE-228D0420C576}" dt="2021-10-12T02:39:29.727" v="53" actId="1076"/>
          <ac:spMkLst>
            <pc:docMk/>
            <pc:sldMk cId="2104161060" sldId="280"/>
            <ac:spMk id="20" creationId="{D7C08441-B77F-476A-971C-FA969024BCDB}"/>
          </ac:spMkLst>
        </pc:spChg>
        <pc:grpChg chg="mod">
          <ac:chgData name="COSTANZO CUOZZO Bruno Daniel" userId="S::bcostanzo@correo.um.edu.uy::534a5395-cbfa-46db-8d13-75530dd8d94f" providerId="AD" clId="Web-{D498333D-1666-4A3A-80DE-228D0420C576}" dt="2021-10-12T02:42:42.833" v="61" actId="1076"/>
          <ac:grpSpMkLst>
            <pc:docMk/>
            <pc:sldMk cId="2104161060" sldId="280"/>
            <ac:grpSpMk id="16" creationId="{00000000-0000-0000-0000-000000000000}"/>
          </ac:grpSpMkLst>
        </pc:grpChg>
      </pc:sldChg>
    </pc:docChg>
  </pc:docChgLst>
  <pc:docChgLst>
    <pc:chgData name="COSTANZO CUOZZO Bruno Daniel" userId="534a5395-cbfa-46db-8d13-75530dd8d94f" providerId="ADAL" clId="{FC22069F-F7A4-C441-A765-DCEE24FE86EE}"/>
    <pc:docChg chg="undo custSel modSld">
      <pc:chgData name="COSTANZO CUOZZO Bruno Daniel" userId="534a5395-cbfa-46db-8d13-75530dd8d94f" providerId="ADAL" clId="{FC22069F-F7A4-C441-A765-DCEE24FE86EE}" dt="2021-10-17T18:47:20.858" v="163" actId="14100"/>
      <pc:docMkLst>
        <pc:docMk/>
      </pc:docMkLst>
      <pc:sldChg chg="modSp mod">
        <pc:chgData name="COSTANZO CUOZZO Bruno Daniel" userId="534a5395-cbfa-46db-8d13-75530dd8d94f" providerId="ADAL" clId="{FC22069F-F7A4-C441-A765-DCEE24FE86EE}" dt="2021-10-14T19:50:45.597" v="124" actId="1076"/>
        <pc:sldMkLst>
          <pc:docMk/>
          <pc:sldMk cId="0" sldId="256"/>
        </pc:sldMkLst>
        <pc:spChg chg="mod">
          <ac:chgData name="COSTANZO CUOZZO Bruno Daniel" userId="534a5395-cbfa-46db-8d13-75530dd8d94f" providerId="ADAL" clId="{FC22069F-F7A4-C441-A765-DCEE24FE86EE}" dt="2021-10-14T19:50:45.597" v="124" actId="1076"/>
          <ac:spMkLst>
            <pc:docMk/>
            <pc:sldMk cId="0" sldId="256"/>
            <ac:spMk id="12" creationId="{00000000-0000-0000-0000-000000000000}"/>
          </ac:spMkLst>
        </pc:spChg>
      </pc:sldChg>
      <pc:sldChg chg="modSp mod">
        <pc:chgData name="COSTANZO CUOZZO Bruno Daniel" userId="534a5395-cbfa-46db-8d13-75530dd8d94f" providerId="ADAL" clId="{FC22069F-F7A4-C441-A765-DCEE24FE86EE}" dt="2021-10-14T13:40:29.352" v="34" actId="14100"/>
        <pc:sldMkLst>
          <pc:docMk/>
          <pc:sldMk cId="0" sldId="257"/>
        </pc:sldMkLst>
        <pc:spChg chg="mod">
          <ac:chgData name="COSTANZO CUOZZO Bruno Daniel" userId="534a5395-cbfa-46db-8d13-75530dd8d94f" providerId="ADAL" clId="{FC22069F-F7A4-C441-A765-DCEE24FE86EE}" dt="2021-10-14T13:40:29.352" v="34" actId="14100"/>
          <ac:spMkLst>
            <pc:docMk/>
            <pc:sldMk cId="0" sldId="257"/>
            <ac:spMk id="10" creationId="{00000000-0000-0000-0000-000000000000}"/>
          </ac:spMkLst>
        </pc:spChg>
      </pc:sldChg>
      <pc:sldChg chg="modSp mod">
        <pc:chgData name="COSTANZO CUOZZO Bruno Daniel" userId="534a5395-cbfa-46db-8d13-75530dd8d94f" providerId="ADAL" clId="{FC22069F-F7A4-C441-A765-DCEE24FE86EE}" dt="2021-10-14T13:39:10.600" v="14" actId="20577"/>
        <pc:sldMkLst>
          <pc:docMk/>
          <pc:sldMk cId="0" sldId="259"/>
        </pc:sldMkLst>
        <pc:spChg chg="mod">
          <ac:chgData name="COSTANZO CUOZZO Bruno Daniel" userId="534a5395-cbfa-46db-8d13-75530dd8d94f" providerId="ADAL" clId="{FC22069F-F7A4-C441-A765-DCEE24FE86EE}" dt="2021-10-14T13:39:00.869" v="11" actId="20577"/>
          <ac:spMkLst>
            <pc:docMk/>
            <pc:sldMk cId="0" sldId="259"/>
            <ac:spMk id="19" creationId="{ED131E94-147F-4200-AECA-9D52AFD0FE59}"/>
          </ac:spMkLst>
        </pc:spChg>
        <pc:spChg chg="mod">
          <ac:chgData name="COSTANZO CUOZZO Bruno Daniel" userId="534a5395-cbfa-46db-8d13-75530dd8d94f" providerId="ADAL" clId="{FC22069F-F7A4-C441-A765-DCEE24FE86EE}" dt="2021-10-14T13:39:10.600" v="14" actId="20577"/>
          <ac:spMkLst>
            <pc:docMk/>
            <pc:sldMk cId="0" sldId="259"/>
            <ac:spMk id="20" creationId="{D7C08441-B77F-476A-971C-FA969024BCDB}"/>
          </ac:spMkLst>
        </pc:spChg>
      </pc:sldChg>
      <pc:sldChg chg="modSp mod">
        <pc:chgData name="COSTANZO CUOZZO Bruno Daniel" userId="534a5395-cbfa-46db-8d13-75530dd8d94f" providerId="ADAL" clId="{FC22069F-F7A4-C441-A765-DCEE24FE86EE}" dt="2021-10-17T18:45:51.712" v="151" actId="20577"/>
        <pc:sldMkLst>
          <pc:docMk/>
          <pc:sldMk cId="0" sldId="260"/>
        </pc:sldMkLst>
        <pc:spChg chg="mod">
          <ac:chgData name="COSTANZO CUOZZO Bruno Daniel" userId="534a5395-cbfa-46db-8d13-75530dd8d94f" providerId="ADAL" clId="{FC22069F-F7A4-C441-A765-DCEE24FE86EE}" dt="2021-10-17T18:45:51.712" v="151" actId="20577"/>
          <ac:spMkLst>
            <pc:docMk/>
            <pc:sldMk cId="0" sldId="260"/>
            <ac:spMk id="11" creationId="{00000000-0000-0000-0000-000000000000}"/>
          </ac:spMkLst>
        </pc:spChg>
      </pc:sldChg>
      <pc:sldChg chg="delSp modSp mod">
        <pc:chgData name="COSTANZO CUOZZO Bruno Daniel" userId="534a5395-cbfa-46db-8d13-75530dd8d94f" providerId="ADAL" clId="{FC22069F-F7A4-C441-A765-DCEE24FE86EE}" dt="2021-10-14T20:19:41.650" v="133" actId="20577"/>
        <pc:sldMkLst>
          <pc:docMk/>
          <pc:sldMk cId="0" sldId="262"/>
        </pc:sldMkLst>
        <pc:spChg chg="mod topLvl">
          <ac:chgData name="COSTANZO CUOZZO Bruno Daniel" userId="534a5395-cbfa-46db-8d13-75530dd8d94f" providerId="ADAL" clId="{FC22069F-F7A4-C441-A765-DCEE24FE86EE}" dt="2021-10-14T20:19:41.650" v="133" actId="20577"/>
          <ac:spMkLst>
            <pc:docMk/>
            <pc:sldMk cId="0" sldId="262"/>
            <ac:spMk id="24" creationId="{00000000-0000-0000-0000-000000000000}"/>
          </ac:spMkLst>
        </pc:spChg>
        <pc:spChg chg="del topLvl">
          <ac:chgData name="COSTANZO CUOZZO Bruno Daniel" userId="534a5395-cbfa-46db-8d13-75530dd8d94f" providerId="ADAL" clId="{FC22069F-F7A4-C441-A765-DCEE24FE86EE}" dt="2021-10-14T14:16:02.769" v="117" actId="478"/>
          <ac:spMkLst>
            <pc:docMk/>
            <pc:sldMk cId="0" sldId="262"/>
            <ac:spMk id="25" creationId="{00000000-0000-0000-0000-000000000000}"/>
          </ac:spMkLst>
        </pc:spChg>
        <pc:grpChg chg="mod">
          <ac:chgData name="COSTANZO CUOZZO Bruno Daniel" userId="534a5395-cbfa-46db-8d13-75530dd8d94f" providerId="ADAL" clId="{FC22069F-F7A4-C441-A765-DCEE24FE86EE}" dt="2021-10-14T14:16:17.992" v="120" actId="1076"/>
          <ac:grpSpMkLst>
            <pc:docMk/>
            <pc:sldMk cId="0" sldId="262"/>
            <ac:grpSpMk id="3" creationId="{00000000-0000-0000-0000-000000000000}"/>
          </ac:grpSpMkLst>
        </pc:grpChg>
        <pc:grpChg chg="del">
          <ac:chgData name="COSTANZO CUOZZO Bruno Daniel" userId="534a5395-cbfa-46db-8d13-75530dd8d94f" providerId="ADAL" clId="{FC22069F-F7A4-C441-A765-DCEE24FE86EE}" dt="2021-10-14T14:16:02.769" v="117" actId="478"/>
          <ac:grpSpMkLst>
            <pc:docMk/>
            <pc:sldMk cId="0" sldId="262"/>
            <ac:grpSpMk id="23" creationId="{00000000-0000-0000-0000-000000000000}"/>
          </ac:grpSpMkLst>
        </pc:grpChg>
      </pc:sldChg>
      <pc:sldChg chg="modSp mod">
        <pc:chgData name="COSTANZO CUOZZO Bruno Daniel" userId="534a5395-cbfa-46db-8d13-75530dd8d94f" providerId="ADAL" clId="{FC22069F-F7A4-C441-A765-DCEE24FE86EE}" dt="2021-10-14T14:16:34.082" v="123" actId="1076"/>
        <pc:sldMkLst>
          <pc:docMk/>
          <pc:sldMk cId="0" sldId="263"/>
        </pc:sldMkLst>
        <pc:spChg chg="mod">
          <ac:chgData name="COSTANZO CUOZZO Bruno Daniel" userId="534a5395-cbfa-46db-8d13-75530dd8d94f" providerId="ADAL" clId="{FC22069F-F7A4-C441-A765-DCEE24FE86EE}" dt="2021-10-14T14:16:34.082" v="123" actId="1076"/>
          <ac:spMkLst>
            <pc:docMk/>
            <pc:sldMk cId="0" sldId="263"/>
            <ac:spMk id="7" creationId="{00000000-0000-0000-0000-000000000000}"/>
          </ac:spMkLst>
        </pc:spChg>
      </pc:sldChg>
      <pc:sldChg chg="modSp mod">
        <pc:chgData name="COSTANZO CUOZZO Bruno Daniel" userId="534a5395-cbfa-46db-8d13-75530dd8d94f" providerId="ADAL" clId="{FC22069F-F7A4-C441-A765-DCEE24FE86EE}" dt="2021-10-17T18:44:51.039" v="150" actId="20577"/>
        <pc:sldMkLst>
          <pc:docMk/>
          <pc:sldMk cId="0" sldId="264"/>
        </pc:sldMkLst>
        <pc:spChg chg="mod">
          <ac:chgData name="COSTANZO CUOZZO Bruno Daniel" userId="534a5395-cbfa-46db-8d13-75530dd8d94f" providerId="ADAL" clId="{FC22069F-F7A4-C441-A765-DCEE24FE86EE}" dt="2021-10-14T13:47:23.735" v="86" actId="1076"/>
          <ac:spMkLst>
            <pc:docMk/>
            <pc:sldMk cId="0" sldId="264"/>
            <ac:spMk id="11" creationId="{00000000-0000-0000-0000-000000000000}"/>
          </ac:spMkLst>
        </pc:spChg>
        <pc:spChg chg="mod">
          <ac:chgData name="COSTANZO CUOZZO Bruno Daniel" userId="534a5395-cbfa-46db-8d13-75530dd8d94f" providerId="ADAL" clId="{FC22069F-F7A4-C441-A765-DCEE24FE86EE}" dt="2021-10-14T13:47:27.455" v="87" actId="1076"/>
          <ac:spMkLst>
            <pc:docMk/>
            <pc:sldMk cId="0" sldId="264"/>
            <ac:spMk id="12" creationId="{00000000-0000-0000-0000-000000000000}"/>
          </ac:spMkLst>
        </pc:spChg>
        <pc:spChg chg="mod">
          <ac:chgData name="COSTANZO CUOZZO Bruno Daniel" userId="534a5395-cbfa-46db-8d13-75530dd8d94f" providerId="ADAL" clId="{FC22069F-F7A4-C441-A765-DCEE24FE86EE}" dt="2021-10-17T18:44:51.039" v="150" actId="20577"/>
          <ac:spMkLst>
            <pc:docMk/>
            <pc:sldMk cId="0" sldId="264"/>
            <ac:spMk id="14" creationId="{00000000-0000-0000-0000-000000000000}"/>
          </ac:spMkLst>
        </pc:spChg>
        <pc:spChg chg="mod">
          <ac:chgData name="COSTANZO CUOZZO Bruno Daniel" userId="534a5395-cbfa-46db-8d13-75530dd8d94f" providerId="ADAL" clId="{FC22069F-F7A4-C441-A765-DCEE24FE86EE}" dt="2021-10-17T18:44:43.310" v="149" actId="20577"/>
          <ac:spMkLst>
            <pc:docMk/>
            <pc:sldMk cId="0" sldId="264"/>
            <ac:spMk id="15" creationId="{00000000-0000-0000-0000-000000000000}"/>
          </ac:spMkLst>
        </pc:spChg>
        <pc:spChg chg="mod">
          <ac:chgData name="COSTANZO CUOZZO Bruno Daniel" userId="534a5395-cbfa-46db-8d13-75530dd8d94f" providerId="ADAL" clId="{FC22069F-F7A4-C441-A765-DCEE24FE86EE}" dt="2021-10-14T13:47:54.086" v="92" actId="1076"/>
          <ac:spMkLst>
            <pc:docMk/>
            <pc:sldMk cId="0" sldId="264"/>
            <ac:spMk id="48" creationId="{8BD01641-7305-4892-B90E-97585777A457}"/>
          </ac:spMkLst>
        </pc:spChg>
        <pc:spChg chg="mod">
          <ac:chgData name="COSTANZO CUOZZO Bruno Daniel" userId="534a5395-cbfa-46db-8d13-75530dd8d94f" providerId="ADAL" clId="{FC22069F-F7A4-C441-A765-DCEE24FE86EE}" dt="2021-10-14T13:48:01.840" v="94" actId="1076"/>
          <ac:spMkLst>
            <pc:docMk/>
            <pc:sldMk cId="0" sldId="264"/>
            <ac:spMk id="49" creationId="{74855B57-7C18-4C89-A7B0-583A54B2DA39}"/>
          </ac:spMkLst>
        </pc:spChg>
        <pc:spChg chg="mod">
          <ac:chgData name="COSTANZO CUOZZO Bruno Daniel" userId="534a5395-cbfa-46db-8d13-75530dd8d94f" providerId="ADAL" clId="{FC22069F-F7A4-C441-A765-DCEE24FE86EE}" dt="2021-10-14T13:48:09.138" v="95" actId="1076"/>
          <ac:spMkLst>
            <pc:docMk/>
            <pc:sldMk cId="0" sldId="264"/>
            <ac:spMk id="50" creationId="{7B040FEB-B1AD-40CF-AC7D-AF81CFBCDBE3}"/>
          </ac:spMkLst>
        </pc:spChg>
        <pc:grpChg chg="mod">
          <ac:chgData name="COSTANZO CUOZZO Bruno Daniel" userId="534a5395-cbfa-46db-8d13-75530dd8d94f" providerId="ADAL" clId="{FC22069F-F7A4-C441-A765-DCEE24FE86EE}" dt="2021-10-14T13:47:15.737" v="85" actId="1076"/>
          <ac:grpSpMkLst>
            <pc:docMk/>
            <pc:sldMk cId="0" sldId="264"/>
            <ac:grpSpMk id="8" creationId="{00000000-0000-0000-0000-000000000000}"/>
          </ac:grpSpMkLst>
        </pc:grpChg>
      </pc:sldChg>
      <pc:sldChg chg="modSp mod">
        <pc:chgData name="COSTANZO CUOZZO Bruno Daniel" userId="534a5395-cbfa-46db-8d13-75530dd8d94f" providerId="ADAL" clId="{FC22069F-F7A4-C441-A765-DCEE24FE86EE}" dt="2021-10-14T20:17:36.950" v="132" actId="20577"/>
        <pc:sldMkLst>
          <pc:docMk/>
          <pc:sldMk cId="0" sldId="265"/>
        </pc:sldMkLst>
        <pc:spChg chg="mod">
          <ac:chgData name="COSTANZO CUOZZO Bruno Daniel" userId="534a5395-cbfa-46db-8d13-75530dd8d94f" providerId="ADAL" clId="{FC22069F-F7A4-C441-A765-DCEE24FE86EE}" dt="2021-10-14T14:09:36.755" v="112" actId="1076"/>
          <ac:spMkLst>
            <pc:docMk/>
            <pc:sldMk cId="0" sldId="265"/>
            <ac:spMk id="8" creationId="{00000000-0000-0000-0000-000000000000}"/>
          </ac:spMkLst>
        </pc:spChg>
        <pc:spChg chg="mod">
          <ac:chgData name="COSTANZO CUOZZO Bruno Daniel" userId="534a5395-cbfa-46db-8d13-75530dd8d94f" providerId="ADAL" clId="{FC22069F-F7A4-C441-A765-DCEE24FE86EE}" dt="2021-10-14T14:09:12.395" v="107" actId="1036"/>
          <ac:spMkLst>
            <pc:docMk/>
            <pc:sldMk cId="0" sldId="265"/>
            <ac:spMk id="12" creationId="{00000000-0000-0000-0000-000000000000}"/>
          </ac:spMkLst>
        </pc:spChg>
        <pc:spChg chg="mod">
          <ac:chgData name="COSTANZO CUOZZO Bruno Daniel" userId="534a5395-cbfa-46db-8d13-75530dd8d94f" providerId="ADAL" clId="{FC22069F-F7A4-C441-A765-DCEE24FE86EE}" dt="2021-10-14T20:16:32.442" v="130" actId="20577"/>
          <ac:spMkLst>
            <pc:docMk/>
            <pc:sldMk cId="0" sldId="265"/>
            <ac:spMk id="23" creationId="{8D45B6A2-15A0-483D-8055-E547570C2E3B}"/>
          </ac:spMkLst>
        </pc:spChg>
        <pc:spChg chg="mod">
          <ac:chgData name="COSTANZO CUOZZO Bruno Daniel" userId="534a5395-cbfa-46db-8d13-75530dd8d94f" providerId="ADAL" clId="{FC22069F-F7A4-C441-A765-DCEE24FE86EE}" dt="2021-10-14T20:17:36.950" v="132" actId="20577"/>
          <ac:spMkLst>
            <pc:docMk/>
            <pc:sldMk cId="0" sldId="265"/>
            <ac:spMk id="24" creationId="{4DA260D3-BD6E-4C7C-9C77-345F98A0D3BB}"/>
          </ac:spMkLst>
        </pc:spChg>
        <pc:grpChg chg="mod">
          <ac:chgData name="COSTANZO CUOZZO Bruno Daniel" userId="534a5395-cbfa-46db-8d13-75530dd8d94f" providerId="ADAL" clId="{FC22069F-F7A4-C441-A765-DCEE24FE86EE}" dt="2021-10-14T13:55:37.442" v="96" actId="1076"/>
          <ac:grpSpMkLst>
            <pc:docMk/>
            <pc:sldMk cId="0" sldId="265"/>
            <ac:grpSpMk id="3" creationId="{00000000-0000-0000-0000-000000000000}"/>
          </ac:grpSpMkLst>
        </pc:grpChg>
        <pc:grpChg chg="mod">
          <ac:chgData name="COSTANZO CUOZZO Bruno Daniel" userId="534a5395-cbfa-46db-8d13-75530dd8d94f" providerId="ADAL" clId="{FC22069F-F7A4-C441-A765-DCEE24FE86EE}" dt="2021-10-14T13:55:39.969" v="97" actId="1076"/>
          <ac:grpSpMkLst>
            <pc:docMk/>
            <pc:sldMk cId="0" sldId="265"/>
            <ac:grpSpMk id="6" creationId="{00000000-0000-0000-0000-000000000000}"/>
          </ac:grpSpMkLst>
        </pc:grpChg>
      </pc:sldChg>
      <pc:sldChg chg="modSp mod">
        <pc:chgData name="COSTANZO CUOZZO Bruno Daniel" userId="534a5395-cbfa-46db-8d13-75530dd8d94f" providerId="ADAL" clId="{FC22069F-F7A4-C441-A765-DCEE24FE86EE}" dt="2021-10-17T18:43:54.259" v="142" actId="20577"/>
        <pc:sldMkLst>
          <pc:docMk/>
          <pc:sldMk cId="0" sldId="271"/>
        </pc:sldMkLst>
        <pc:spChg chg="mod">
          <ac:chgData name="COSTANZO CUOZZO Bruno Daniel" userId="534a5395-cbfa-46db-8d13-75530dd8d94f" providerId="ADAL" clId="{FC22069F-F7A4-C441-A765-DCEE24FE86EE}" dt="2021-10-17T18:43:54.259" v="142" actId="20577"/>
          <ac:spMkLst>
            <pc:docMk/>
            <pc:sldMk cId="0" sldId="271"/>
            <ac:spMk id="12" creationId="{00000000-0000-0000-0000-000000000000}"/>
          </ac:spMkLst>
        </pc:spChg>
      </pc:sldChg>
      <pc:sldChg chg="addSp delSp modSp mod">
        <pc:chgData name="COSTANZO CUOZZO Bruno Daniel" userId="534a5395-cbfa-46db-8d13-75530dd8d94f" providerId="ADAL" clId="{FC22069F-F7A4-C441-A765-DCEE24FE86EE}" dt="2021-10-14T13:42:28.812" v="64" actId="1076"/>
        <pc:sldMkLst>
          <pc:docMk/>
          <pc:sldMk cId="525695865" sldId="274"/>
        </pc:sldMkLst>
        <pc:spChg chg="del">
          <ac:chgData name="COSTANZO CUOZZO Bruno Daniel" userId="534a5395-cbfa-46db-8d13-75530dd8d94f" providerId="ADAL" clId="{FC22069F-F7A4-C441-A765-DCEE24FE86EE}" dt="2021-10-14T13:40:17.257" v="25" actId="478"/>
          <ac:spMkLst>
            <pc:docMk/>
            <pc:sldMk cId="525695865" sldId="274"/>
            <ac:spMk id="10" creationId="{00000000-0000-0000-0000-000000000000}"/>
          </ac:spMkLst>
        </pc:spChg>
        <pc:spChg chg="add mod">
          <ac:chgData name="COSTANZO CUOZZO Bruno Daniel" userId="534a5395-cbfa-46db-8d13-75530dd8d94f" providerId="ADAL" clId="{FC22069F-F7A4-C441-A765-DCEE24FE86EE}" dt="2021-10-14T13:40:24.167" v="33" actId="14100"/>
          <ac:spMkLst>
            <pc:docMk/>
            <pc:sldMk cId="525695865" sldId="274"/>
            <ac:spMk id="15" creationId="{8BAE8C3A-EB3E-814D-8BEA-44CD2066D3BF}"/>
          </ac:spMkLst>
        </pc:spChg>
        <pc:spChg chg="mod">
          <ac:chgData name="COSTANZO CUOZZO Bruno Daniel" userId="534a5395-cbfa-46db-8d13-75530dd8d94f" providerId="ADAL" clId="{FC22069F-F7A4-C441-A765-DCEE24FE86EE}" dt="2021-10-14T13:39:45.402" v="20" actId="20577"/>
          <ac:spMkLst>
            <pc:docMk/>
            <pc:sldMk cId="525695865" sldId="274"/>
            <ac:spMk id="17" creationId="{00000000-0000-0000-0000-000000000000}"/>
          </ac:spMkLst>
        </pc:spChg>
        <pc:spChg chg="mod">
          <ac:chgData name="COSTANZO CUOZZO Bruno Daniel" userId="534a5395-cbfa-46db-8d13-75530dd8d94f" providerId="ADAL" clId="{FC22069F-F7A4-C441-A765-DCEE24FE86EE}" dt="2021-10-14T13:40:34.130" v="35"/>
          <ac:spMkLst>
            <pc:docMk/>
            <pc:sldMk cId="525695865" sldId="274"/>
            <ac:spMk id="18" creationId="{F742A705-3DD3-1F45-B5B1-7B06ED11E2D1}"/>
          </ac:spMkLst>
        </pc:spChg>
        <pc:spChg chg="mod">
          <ac:chgData name="COSTANZO CUOZZO Bruno Daniel" userId="534a5395-cbfa-46db-8d13-75530dd8d94f" providerId="ADAL" clId="{FC22069F-F7A4-C441-A765-DCEE24FE86EE}" dt="2021-10-14T13:42:25.526" v="63" actId="1076"/>
          <ac:spMkLst>
            <pc:docMk/>
            <pc:sldMk cId="525695865" sldId="274"/>
            <ac:spMk id="20" creationId="{00000000-0000-0000-0000-000000000000}"/>
          </ac:spMkLst>
        </pc:spChg>
        <pc:spChg chg="mod">
          <ac:chgData name="COSTANZO CUOZZO Bruno Daniel" userId="534a5395-cbfa-46db-8d13-75530dd8d94f" providerId="ADAL" clId="{FC22069F-F7A4-C441-A765-DCEE24FE86EE}" dt="2021-10-14T13:41:25.263" v="48"/>
          <ac:spMkLst>
            <pc:docMk/>
            <pc:sldMk cId="525695865" sldId="274"/>
            <ac:spMk id="23" creationId="{CE0069FC-A621-8649-8C99-622954681479}"/>
          </ac:spMkLst>
        </pc:spChg>
        <pc:grpChg chg="mod">
          <ac:chgData name="COSTANZO CUOZZO Bruno Daniel" userId="534a5395-cbfa-46db-8d13-75530dd8d94f" providerId="ADAL" clId="{FC22069F-F7A4-C441-A765-DCEE24FE86EE}" dt="2021-10-14T13:40:08.224" v="23" actId="1076"/>
          <ac:grpSpMkLst>
            <pc:docMk/>
            <pc:sldMk cId="525695865" sldId="274"/>
            <ac:grpSpMk id="12" creationId="{00000000-0000-0000-0000-000000000000}"/>
          </ac:grpSpMkLst>
        </pc:grpChg>
        <pc:grpChg chg="mod">
          <ac:chgData name="COSTANZO CUOZZO Bruno Daniel" userId="534a5395-cbfa-46db-8d13-75530dd8d94f" providerId="ADAL" clId="{FC22069F-F7A4-C441-A765-DCEE24FE86EE}" dt="2021-10-14T13:40:08.224" v="23" actId="1076"/>
          <ac:grpSpMkLst>
            <pc:docMk/>
            <pc:sldMk cId="525695865" sldId="274"/>
            <ac:grpSpMk id="14" creationId="{00000000-0000-0000-0000-000000000000}"/>
          </ac:grpSpMkLst>
        </pc:grpChg>
        <pc:grpChg chg="add mod">
          <ac:chgData name="COSTANZO CUOZZO Bruno Daniel" userId="534a5395-cbfa-46db-8d13-75530dd8d94f" providerId="ADAL" clId="{FC22069F-F7A4-C441-A765-DCEE24FE86EE}" dt="2021-10-14T13:41:21.271" v="47" actId="1076"/>
          <ac:grpSpMkLst>
            <pc:docMk/>
            <pc:sldMk cId="525695865" sldId="274"/>
            <ac:grpSpMk id="16" creationId="{3444FE10-D6F0-5D44-9E6A-E8C41A3223BF}"/>
          </ac:grpSpMkLst>
        </pc:grpChg>
        <pc:grpChg chg="add mod">
          <ac:chgData name="COSTANZO CUOZZO Bruno Daniel" userId="534a5395-cbfa-46db-8d13-75530dd8d94f" providerId="ADAL" clId="{FC22069F-F7A4-C441-A765-DCEE24FE86EE}" dt="2021-10-14T13:41:54.401" v="58" actId="1076"/>
          <ac:grpSpMkLst>
            <pc:docMk/>
            <pc:sldMk cId="525695865" sldId="274"/>
            <ac:grpSpMk id="21" creationId="{EBC0AA50-9471-0840-B18C-CD01ED12E1B3}"/>
          </ac:grpSpMkLst>
        </pc:grpChg>
        <pc:picChg chg="add mod">
          <ac:chgData name="COSTANZO CUOZZO Bruno Daniel" userId="534a5395-cbfa-46db-8d13-75530dd8d94f" providerId="ADAL" clId="{FC22069F-F7A4-C441-A765-DCEE24FE86EE}" dt="2021-10-14T13:41:21.271" v="47" actId="1076"/>
          <ac:picMkLst>
            <pc:docMk/>
            <pc:sldMk cId="525695865" sldId="274"/>
            <ac:picMk id="19" creationId="{3E26BFA2-DCD6-F743-AC75-F551B41B3A33}"/>
          </ac:picMkLst>
        </pc:picChg>
        <pc:picChg chg="mod">
          <ac:chgData name="COSTANZO CUOZZO Bruno Daniel" userId="534a5395-cbfa-46db-8d13-75530dd8d94f" providerId="ADAL" clId="{FC22069F-F7A4-C441-A765-DCEE24FE86EE}" dt="2021-10-14T13:42:28.812" v="64" actId="1076"/>
          <ac:picMkLst>
            <pc:docMk/>
            <pc:sldMk cId="525695865" sldId="274"/>
            <ac:picMk id="22" creationId="{37E98503-4FB9-4A36-BC15-F5802794B091}"/>
          </ac:picMkLst>
        </pc:picChg>
        <pc:picChg chg="del">
          <ac:chgData name="COSTANZO CUOZZO Bruno Daniel" userId="534a5395-cbfa-46db-8d13-75530dd8d94f" providerId="ADAL" clId="{FC22069F-F7A4-C441-A765-DCEE24FE86EE}" dt="2021-10-14T13:40:43.613" v="40" actId="478"/>
          <ac:picMkLst>
            <pc:docMk/>
            <pc:sldMk cId="525695865" sldId="274"/>
            <ac:picMk id="24" creationId="{0A78D4AC-9508-464A-811D-D6E66095092E}"/>
          </ac:picMkLst>
        </pc:picChg>
        <pc:picChg chg="del">
          <ac:chgData name="COSTANZO CUOZZO Bruno Daniel" userId="534a5395-cbfa-46db-8d13-75530dd8d94f" providerId="ADAL" clId="{FC22069F-F7A4-C441-A765-DCEE24FE86EE}" dt="2021-10-14T13:41:44.864" v="56" actId="478"/>
          <ac:picMkLst>
            <pc:docMk/>
            <pc:sldMk cId="525695865" sldId="274"/>
            <ac:picMk id="25" creationId="{9F64586A-0DB6-47D1-8DCB-3959C78C6ECB}"/>
          </ac:picMkLst>
        </pc:picChg>
        <pc:picChg chg="del">
          <ac:chgData name="COSTANZO CUOZZO Bruno Daniel" userId="534a5395-cbfa-46db-8d13-75530dd8d94f" providerId="ADAL" clId="{FC22069F-F7A4-C441-A765-DCEE24FE86EE}" dt="2021-10-14T13:41:46.384" v="57" actId="478"/>
          <ac:picMkLst>
            <pc:docMk/>
            <pc:sldMk cId="525695865" sldId="274"/>
            <ac:picMk id="26" creationId="{9F8E6D09-3122-4022-8E2B-CFC3354DB17D}"/>
          </ac:picMkLst>
        </pc:picChg>
        <pc:picChg chg="add mod">
          <ac:chgData name="COSTANZO CUOZZO Bruno Daniel" userId="534a5395-cbfa-46db-8d13-75530dd8d94f" providerId="ADAL" clId="{FC22069F-F7A4-C441-A765-DCEE24FE86EE}" dt="2021-10-14T13:42:13.010" v="62" actId="1038"/>
          <ac:picMkLst>
            <pc:docMk/>
            <pc:sldMk cId="525695865" sldId="274"/>
            <ac:picMk id="27" creationId="{A1253792-A567-784D-A780-4836054D42E7}"/>
          </ac:picMkLst>
        </pc:picChg>
        <pc:picChg chg="add mod">
          <ac:chgData name="COSTANZO CUOZZO Bruno Daniel" userId="534a5395-cbfa-46db-8d13-75530dd8d94f" providerId="ADAL" clId="{FC22069F-F7A4-C441-A765-DCEE24FE86EE}" dt="2021-10-14T13:42:13.010" v="62" actId="1038"/>
          <ac:picMkLst>
            <pc:docMk/>
            <pc:sldMk cId="525695865" sldId="274"/>
            <ac:picMk id="28" creationId="{A8A1FB50-E7A7-9F42-8CD3-5BBED8CB7D25}"/>
          </ac:picMkLst>
        </pc:picChg>
      </pc:sldChg>
      <pc:sldChg chg="modSp mod">
        <pc:chgData name="COSTANZO CUOZZO Bruno Daniel" userId="534a5395-cbfa-46db-8d13-75530dd8d94f" providerId="ADAL" clId="{FC22069F-F7A4-C441-A765-DCEE24FE86EE}" dt="2021-10-17T18:44:26.360" v="148" actId="1076"/>
        <pc:sldMkLst>
          <pc:docMk/>
          <pc:sldMk cId="65802104" sldId="275"/>
        </pc:sldMkLst>
        <pc:spChg chg="mod">
          <ac:chgData name="COSTANZO CUOZZO Bruno Daniel" userId="534a5395-cbfa-46db-8d13-75530dd8d94f" providerId="ADAL" clId="{FC22069F-F7A4-C441-A765-DCEE24FE86EE}" dt="2021-10-17T18:44:26.360" v="148" actId="1076"/>
          <ac:spMkLst>
            <pc:docMk/>
            <pc:sldMk cId="65802104" sldId="275"/>
            <ac:spMk id="10" creationId="{00000000-0000-0000-0000-000000000000}"/>
          </ac:spMkLst>
        </pc:spChg>
        <pc:spChg chg="mod">
          <ac:chgData name="COSTANZO CUOZZO Bruno Daniel" userId="534a5395-cbfa-46db-8d13-75530dd8d94f" providerId="ADAL" clId="{FC22069F-F7A4-C441-A765-DCEE24FE86EE}" dt="2021-10-17T18:44:16.124" v="147" actId="20577"/>
          <ac:spMkLst>
            <pc:docMk/>
            <pc:sldMk cId="65802104" sldId="275"/>
            <ac:spMk id="16" creationId="{00000000-0000-0000-0000-000000000000}"/>
          </ac:spMkLst>
        </pc:spChg>
      </pc:sldChg>
      <pc:sldChg chg="modSp mod">
        <pc:chgData name="COSTANZO CUOZZO Bruno Daniel" userId="534a5395-cbfa-46db-8d13-75530dd8d94f" providerId="ADAL" clId="{FC22069F-F7A4-C441-A765-DCEE24FE86EE}" dt="2021-10-17T18:47:20.858" v="163" actId="14100"/>
        <pc:sldMkLst>
          <pc:docMk/>
          <pc:sldMk cId="2323285985" sldId="276"/>
        </pc:sldMkLst>
        <pc:spChg chg="mod">
          <ac:chgData name="COSTANZO CUOZZO Bruno Daniel" userId="534a5395-cbfa-46db-8d13-75530dd8d94f" providerId="ADAL" clId="{FC22069F-F7A4-C441-A765-DCEE24FE86EE}" dt="2021-10-17T18:47:20.858" v="163" actId="14100"/>
          <ac:spMkLst>
            <pc:docMk/>
            <pc:sldMk cId="2323285985" sldId="276"/>
            <ac:spMk id="11" creationId="{00000000-0000-0000-0000-000000000000}"/>
          </ac:spMkLst>
        </pc:spChg>
        <pc:spChg chg="mod">
          <ac:chgData name="COSTANZO CUOZZO Bruno Daniel" userId="534a5395-cbfa-46db-8d13-75530dd8d94f" providerId="ADAL" clId="{FC22069F-F7A4-C441-A765-DCEE24FE86EE}" dt="2021-10-14T13:46:08.709" v="80" actId="1076"/>
          <ac:spMkLst>
            <pc:docMk/>
            <pc:sldMk cId="2323285985" sldId="276"/>
            <ac:spMk id="15" creationId="{00000000-0000-0000-0000-000000000000}"/>
          </ac:spMkLst>
        </pc:spChg>
        <pc:spChg chg="mod">
          <ac:chgData name="COSTANZO CUOZZO Bruno Daniel" userId="534a5395-cbfa-46db-8d13-75530dd8d94f" providerId="ADAL" clId="{FC22069F-F7A4-C441-A765-DCEE24FE86EE}" dt="2021-10-17T18:46:29.135" v="153" actId="403"/>
          <ac:spMkLst>
            <pc:docMk/>
            <pc:sldMk cId="2323285985" sldId="276"/>
            <ac:spMk id="16" creationId="{00000000-0000-0000-0000-000000000000}"/>
          </ac:spMkLst>
        </pc:spChg>
        <pc:spChg chg="mod">
          <ac:chgData name="COSTANZO CUOZZO Bruno Daniel" userId="534a5395-cbfa-46db-8d13-75530dd8d94f" providerId="ADAL" clId="{FC22069F-F7A4-C441-A765-DCEE24FE86EE}" dt="2021-10-14T13:45:56.300" v="78" actId="1076"/>
          <ac:spMkLst>
            <pc:docMk/>
            <pc:sldMk cId="2323285985" sldId="276"/>
            <ac:spMk id="17" creationId="{00000000-0000-0000-0000-000000000000}"/>
          </ac:spMkLst>
        </pc:spChg>
        <pc:spChg chg="mod">
          <ac:chgData name="COSTANZO CUOZZO Bruno Daniel" userId="534a5395-cbfa-46db-8d13-75530dd8d94f" providerId="ADAL" clId="{FC22069F-F7A4-C441-A765-DCEE24FE86EE}" dt="2021-10-17T18:46:24.721" v="152" actId="403"/>
          <ac:spMkLst>
            <pc:docMk/>
            <pc:sldMk cId="2323285985" sldId="276"/>
            <ac:spMk id="18" creationId="{00000000-0000-0000-0000-000000000000}"/>
          </ac:spMkLst>
        </pc:spChg>
        <pc:spChg chg="mod">
          <ac:chgData name="COSTANZO CUOZZO Bruno Daniel" userId="534a5395-cbfa-46db-8d13-75530dd8d94f" providerId="ADAL" clId="{FC22069F-F7A4-C441-A765-DCEE24FE86EE}" dt="2021-10-14T13:46:20.282" v="82" actId="1076"/>
          <ac:spMkLst>
            <pc:docMk/>
            <pc:sldMk cId="2323285985" sldId="276"/>
            <ac:spMk id="19" creationId="{00000000-0000-0000-0000-000000000000}"/>
          </ac:spMkLst>
        </pc:spChg>
        <pc:spChg chg="mod">
          <ac:chgData name="COSTANZO CUOZZO Bruno Daniel" userId="534a5395-cbfa-46db-8d13-75530dd8d94f" providerId="ADAL" clId="{FC22069F-F7A4-C441-A765-DCEE24FE86EE}" dt="2021-10-17T18:46:38.384" v="156" actId="403"/>
          <ac:spMkLst>
            <pc:docMk/>
            <pc:sldMk cId="2323285985" sldId="276"/>
            <ac:spMk id="20" creationId="{00000000-0000-0000-0000-000000000000}"/>
          </ac:spMkLst>
        </pc:spChg>
        <pc:spChg chg="mod">
          <ac:chgData name="COSTANZO CUOZZO Bruno Daniel" userId="534a5395-cbfa-46db-8d13-75530dd8d94f" providerId="ADAL" clId="{FC22069F-F7A4-C441-A765-DCEE24FE86EE}" dt="2021-10-17T18:47:06.299" v="161" actId="2711"/>
          <ac:spMkLst>
            <pc:docMk/>
            <pc:sldMk cId="2323285985" sldId="276"/>
            <ac:spMk id="23" creationId="{6BC05F46-321B-4003-A3AD-4D3CC8B2B4FE}"/>
          </ac:spMkLst>
        </pc:spChg>
        <pc:grpChg chg="mod">
          <ac:chgData name="COSTANZO CUOZZO Bruno Daniel" userId="534a5395-cbfa-46db-8d13-75530dd8d94f" providerId="ADAL" clId="{FC22069F-F7A4-C441-A765-DCEE24FE86EE}" dt="2021-10-17T18:46:59.388" v="160" actId="1076"/>
          <ac:grpSpMkLst>
            <pc:docMk/>
            <pc:sldMk cId="2323285985" sldId="276"/>
            <ac:grpSpMk id="12" creationId="{00000000-0000-0000-0000-000000000000}"/>
          </ac:grpSpMkLst>
        </pc:grpChg>
      </pc:sldChg>
      <pc:sldChg chg="modSp mod">
        <pc:chgData name="COSTANZO CUOZZO Bruno Daniel" userId="534a5395-cbfa-46db-8d13-75530dd8d94f" providerId="ADAL" clId="{FC22069F-F7A4-C441-A765-DCEE24FE86EE}" dt="2021-10-14T20:07:22.326" v="126" actId="20577"/>
        <pc:sldMkLst>
          <pc:docMk/>
          <pc:sldMk cId="3540257690" sldId="277"/>
        </pc:sldMkLst>
        <pc:spChg chg="mod">
          <ac:chgData name="COSTANZO CUOZZO Bruno Daniel" userId="534a5395-cbfa-46db-8d13-75530dd8d94f" providerId="ADAL" clId="{FC22069F-F7A4-C441-A765-DCEE24FE86EE}" dt="2021-10-14T20:07:22.326" v="126" actId="20577"/>
          <ac:spMkLst>
            <pc:docMk/>
            <pc:sldMk cId="3540257690" sldId="277"/>
            <ac:spMk id="20" creationId="{D7C08441-B77F-476A-971C-FA969024BCDB}"/>
          </ac:spMkLst>
        </pc:spChg>
      </pc:sldChg>
      <pc:sldChg chg="modSp mod">
        <pc:chgData name="COSTANZO CUOZZO Bruno Daniel" userId="534a5395-cbfa-46db-8d13-75530dd8d94f" providerId="ADAL" clId="{FC22069F-F7A4-C441-A765-DCEE24FE86EE}" dt="2021-10-14T13:39:28.204" v="17" actId="20577"/>
        <pc:sldMkLst>
          <pc:docMk/>
          <pc:sldMk cId="2104161060" sldId="280"/>
        </pc:sldMkLst>
        <pc:spChg chg="mod">
          <ac:chgData name="COSTANZO CUOZZO Bruno Daniel" userId="534a5395-cbfa-46db-8d13-75530dd8d94f" providerId="ADAL" clId="{FC22069F-F7A4-C441-A765-DCEE24FE86EE}" dt="2021-10-14T13:39:28.204" v="17" actId="20577"/>
          <ac:spMkLst>
            <pc:docMk/>
            <pc:sldMk cId="2104161060" sldId="280"/>
            <ac:spMk id="20" creationId="{D7C08441-B77F-476A-971C-FA969024BC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58C24-8FBF-4535-AB0B-49BE6F493B4C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A6DB1-CA7B-44E8-ACB1-764BC9B2B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A6DB1-CA7B-44E8-ACB1-764BC9B2B8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20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A6DB1-CA7B-44E8-ACB1-764BC9B2B8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27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A6DB1-CA7B-44E8-ACB1-764BC9B2B8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0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8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16.svg"/><Relationship Id="rId5" Type="http://schemas.openxmlformats.org/officeDocument/2006/relationships/image" Target="../media/image22.svg"/><Relationship Id="rId10" Type="http://schemas.openxmlformats.org/officeDocument/2006/relationships/image" Target="../media/image15.png"/><Relationship Id="rId4" Type="http://schemas.openxmlformats.org/officeDocument/2006/relationships/image" Target="../media/image21.png"/><Relationship Id="rId9" Type="http://schemas.openxmlformats.org/officeDocument/2006/relationships/image" Target="../media/image2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44.svg"/><Relationship Id="rId7" Type="http://schemas.openxmlformats.org/officeDocument/2006/relationships/image" Target="../media/image2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0.png"/><Relationship Id="rId5" Type="http://schemas.openxmlformats.org/officeDocument/2006/relationships/image" Target="../media/image46.png"/><Relationship Id="rId10" Type="http://schemas.openxmlformats.org/officeDocument/2006/relationships/image" Target="../media/image49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4.svg"/><Relationship Id="rId7" Type="http://schemas.openxmlformats.org/officeDocument/2006/relationships/image" Target="../media/image16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1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6.svg"/><Relationship Id="rId7" Type="http://schemas.openxmlformats.org/officeDocument/2006/relationships/image" Target="../media/image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7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1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15.png"/><Relationship Id="rId5" Type="http://schemas.openxmlformats.org/officeDocument/2006/relationships/image" Target="../media/image22.svg"/><Relationship Id="rId10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image" Target="../media/image35.png"/><Relationship Id="rId5" Type="http://schemas.openxmlformats.org/officeDocument/2006/relationships/image" Target="../media/image23.png"/><Relationship Id="rId10" Type="http://schemas.openxmlformats.org/officeDocument/2006/relationships/image" Target="../media/image27.svg"/><Relationship Id="rId4" Type="http://schemas.openxmlformats.org/officeDocument/2006/relationships/image" Target="../media/image32.sv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image" Target="../media/image39.png"/><Relationship Id="rId5" Type="http://schemas.openxmlformats.org/officeDocument/2006/relationships/image" Target="../media/image23.png"/><Relationship Id="rId10" Type="http://schemas.openxmlformats.org/officeDocument/2006/relationships/image" Target="../media/image27.svg"/><Relationship Id="rId4" Type="http://schemas.openxmlformats.org/officeDocument/2006/relationships/image" Target="../media/image32.sv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0" y="0"/>
            <a:ext cx="1701713" cy="170171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13279180" y="1906354"/>
            <a:ext cx="6678427" cy="3339213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0" y="7151921"/>
            <a:ext cx="18288000" cy="3135079"/>
          </a:xfrm>
          <a:prstGeom prst="rect">
            <a:avLst/>
          </a:prstGeom>
          <a:solidFill>
            <a:srgbClr val="454699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5400000">
            <a:off x="0" y="5577036"/>
            <a:ext cx="1574884" cy="157488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7956727"/>
            <a:ext cx="5467552" cy="98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76"/>
              </a:lnSpc>
            </a:pPr>
            <a:r>
              <a:rPr lang="en-US" sz="2800" u="none" spc="28">
                <a:solidFill>
                  <a:srgbClr val="F8F4EB"/>
                </a:solidFill>
                <a:latin typeface="Roboto"/>
              </a:rPr>
              <a:t>Bruno Costanzo</a:t>
            </a:r>
          </a:p>
          <a:p>
            <a:pPr marL="0" lvl="0" indent="0">
              <a:lnSpc>
                <a:spcPts val="3976"/>
              </a:lnSpc>
            </a:pPr>
            <a:r>
              <a:rPr lang="en-US" sz="2800" spc="28">
                <a:solidFill>
                  <a:srgbClr val="F8F4EB"/>
                </a:solidFill>
                <a:latin typeface="Roboto"/>
              </a:rPr>
              <a:t>Renzo D’Ambrosio</a:t>
            </a:r>
            <a:endParaRPr lang="en-US" sz="2800" u="none" spc="28">
              <a:solidFill>
                <a:srgbClr val="F8F4EB"/>
              </a:solidFill>
              <a:latin typeface="Roboto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17099" y="1783514"/>
            <a:ext cx="14287500" cy="3847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000"/>
              </a:lnSpc>
            </a:pPr>
            <a:r>
              <a:rPr lang="en-US" sz="12500" spc="-125" err="1">
                <a:solidFill>
                  <a:srgbClr val="454699"/>
                </a:solidFill>
                <a:latin typeface="League Spartan Bold"/>
              </a:rPr>
              <a:t>Métodos</a:t>
            </a:r>
            <a:r>
              <a:rPr lang="en-US" sz="12500" spc="-125">
                <a:solidFill>
                  <a:srgbClr val="454699"/>
                </a:solidFill>
                <a:latin typeface="League Spartan Bold"/>
              </a:rPr>
              <a:t> </a:t>
            </a:r>
            <a:r>
              <a:rPr lang="en-US" sz="12500" spc="-125" err="1">
                <a:solidFill>
                  <a:srgbClr val="454699"/>
                </a:solidFill>
                <a:latin typeface="League Spartan Bold"/>
              </a:rPr>
              <a:t>basados</a:t>
            </a:r>
            <a:r>
              <a:rPr lang="en-US" sz="12500" spc="-125">
                <a:solidFill>
                  <a:srgbClr val="454699"/>
                </a:solidFill>
                <a:latin typeface="League Spartan Bold"/>
              </a:rPr>
              <a:t> </a:t>
            </a:r>
            <a:r>
              <a:rPr lang="en-US" sz="12500" spc="-125" err="1">
                <a:solidFill>
                  <a:srgbClr val="454699"/>
                </a:solidFill>
                <a:latin typeface="League Spartan Bold"/>
              </a:rPr>
              <a:t>en</a:t>
            </a:r>
            <a:r>
              <a:rPr lang="en-US" sz="12500" spc="-125">
                <a:solidFill>
                  <a:srgbClr val="454699"/>
                </a:solidFill>
                <a:latin typeface="League Spartan Bold"/>
              </a:rPr>
              <a:t> </a:t>
            </a:r>
            <a:r>
              <a:rPr lang="en-US" sz="12500" spc="-125" err="1">
                <a:solidFill>
                  <a:srgbClr val="454699"/>
                </a:solidFill>
                <a:latin typeface="League Spartan Bold"/>
              </a:rPr>
              <a:t>árboles</a:t>
            </a:r>
            <a:endParaRPr lang="en-US" sz="12500" spc="-125">
              <a:solidFill>
                <a:srgbClr val="454699"/>
              </a:solidFill>
              <a:latin typeface="League Spartan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-1247065" y="4493976"/>
            <a:ext cx="4988260" cy="249413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076699" y="5829298"/>
            <a:ext cx="10134600" cy="1623165"/>
            <a:chOff x="0" y="0"/>
            <a:chExt cx="1173225" cy="11096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73225" cy="1109667"/>
            </a:xfrm>
            <a:custGeom>
              <a:avLst/>
              <a:gdLst/>
              <a:ahLst/>
              <a:cxnLst/>
              <a:rect l="l" t="t" r="r" b="b"/>
              <a:pathLst>
                <a:path w="1173225" h="1109667">
                  <a:moveTo>
                    <a:pt x="1048765" y="1109667"/>
                  </a:moveTo>
                  <a:lnTo>
                    <a:pt x="124460" y="1109667"/>
                  </a:lnTo>
                  <a:cubicBezTo>
                    <a:pt x="55880" y="1109667"/>
                    <a:pt x="0" y="1053787"/>
                    <a:pt x="0" y="9852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48765" y="0"/>
                  </a:lnTo>
                  <a:cubicBezTo>
                    <a:pt x="1117345" y="0"/>
                    <a:pt x="1173225" y="55880"/>
                    <a:pt x="1173225" y="124460"/>
                  </a:cubicBezTo>
                  <a:lnTo>
                    <a:pt x="1173225" y="985207"/>
                  </a:lnTo>
                  <a:cubicBezTo>
                    <a:pt x="1173225" y="1053787"/>
                    <a:pt x="1117345" y="1109667"/>
                    <a:pt x="1048765" y="1109667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50600"/>
          <a:stretch>
            <a:fillRect/>
          </a:stretch>
        </p:blipFill>
        <p:spPr>
          <a:xfrm rot="-5400000">
            <a:off x="14175537" y="2799707"/>
            <a:ext cx="5494003" cy="2713989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076978" y="3183436"/>
            <a:ext cx="9818280" cy="12392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343"/>
              </a:lnSpc>
              <a:spcBef>
                <a:spcPct val="0"/>
              </a:spcBef>
            </a:pPr>
            <a:r>
              <a:rPr lang="en-US" sz="2350" u="none">
                <a:solidFill>
                  <a:schemeClr val="bg1"/>
                </a:solidFill>
                <a:latin typeface="Roboto"/>
              </a:rPr>
              <a:t>El </a:t>
            </a:r>
            <a:r>
              <a:rPr lang="en-US" sz="2350" err="1">
                <a:solidFill>
                  <a:schemeClr val="bg1"/>
                </a:solidFill>
                <a:latin typeface="Roboto"/>
              </a:rPr>
              <a:t>método</a:t>
            </a:r>
            <a:r>
              <a:rPr lang="en-US" sz="2350" u="none">
                <a:solidFill>
                  <a:schemeClr val="bg1"/>
                </a:solidFill>
                <a:latin typeface="Roboto"/>
              </a:rPr>
              <a:t> de IG </a:t>
            </a:r>
            <a:r>
              <a:rPr lang="en-US" sz="2350" u="none" err="1">
                <a:solidFill>
                  <a:schemeClr val="bg1"/>
                </a:solidFill>
                <a:latin typeface="Roboto"/>
              </a:rPr>
              <a:t>basado</a:t>
            </a:r>
            <a:r>
              <a:rPr lang="en-US" sz="2350" u="none">
                <a:solidFill>
                  <a:schemeClr val="bg1"/>
                </a:solidFill>
                <a:latin typeface="Roboto"/>
              </a:rPr>
              <a:t> </a:t>
            </a:r>
            <a:r>
              <a:rPr lang="en-US" sz="2350" u="none" err="1">
                <a:solidFill>
                  <a:schemeClr val="bg1"/>
                </a:solidFill>
                <a:latin typeface="Roboto"/>
              </a:rPr>
              <a:t>en</a:t>
            </a:r>
            <a:r>
              <a:rPr lang="en-US" sz="2350" u="none">
                <a:solidFill>
                  <a:schemeClr val="bg1"/>
                </a:solidFill>
                <a:latin typeface="Roboto"/>
              </a:rPr>
              <a:t> </a:t>
            </a:r>
            <a:r>
              <a:rPr lang="en-US" sz="2350" err="1">
                <a:solidFill>
                  <a:schemeClr val="bg1"/>
                </a:solidFill>
                <a:latin typeface="Roboto"/>
              </a:rPr>
              <a:t>entropía</a:t>
            </a:r>
            <a:r>
              <a:rPr lang="en-US" sz="2350" u="none">
                <a:solidFill>
                  <a:schemeClr val="bg1"/>
                </a:solidFill>
                <a:latin typeface="Roboto"/>
              </a:rPr>
              <a:t> </a:t>
            </a:r>
            <a:r>
              <a:rPr lang="en-US" sz="2350" u="none" err="1">
                <a:solidFill>
                  <a:schemeClr val="bg1"/>
                </a:solidFill>
                <a:latin typeface="Roboto"/>
              </a:rPr>
              <a:t>tiende</a:t>
            </a:r>
            <a:r>
              <a:rPr lang="en-US" sz="2350" u="none">
                <a:solidFill>
                  <a:schemeClr val="bg1"/>
                </a:solidFill>
                <a:latin typeface="Roboto"/>
              </a:rPr>
              <a:t> a </a:t>
            </a:r>
            <a:r>
              <a:rPr lang="en-US" sz="2350" u="none" err="1">
                <a:solidFill>
                  <a:schemeClr val="bg1"/>
                </a:solidFill>
                <a:latin typeface="Roboto"/>
              </a:rPr>
              <a:t>favorecer</a:t>
            </a:r>
            <a:r>
              <a:rPr lang="en-US" sz="2350" u="none">
                <a:solidFill>
                  <a:schemeClr val="bg1"/>
                </a:solidFill>
                <a:latin typeface="Roboto"/>
              </a:rPr>
              <a:t> </a:t>
            </a:r>
            <a:r>
              <a:rPr lang="en-US" sz="2350" u="none" err="1">
                <a:solidFill>
                  <a:schemeClr val="bg1"/>
                </a:solidFill>
                <a:latin typeface="Roboto"/>
              </a:rPr>
              <a:t>aquellos</a:t>
            </a:r>
            <a:r>
              <a:rPr lang="en-US" sz="2350" u="none">
                <a:solidFill>
                  <a:schemeClr val="bg1"/>
                </a:solidFill>
                <a:latin typeface="Roboto"/>
              </a:rPr>
              <a:t> </a:t>
            </a:r>
            <a:r>
              <a:rPr lang="en-US" sz="2350" u="none" err="1">
                <a:solidFill>
                  <a:schemeClr val="bg1"/>
                </a:solidFill>
                <a:latin typeface="Roboto"/>
              </a:rPr>
              <a:t>atributos</a:t>
            </a:r>
            <a:r>
              <a:rPr lang="en-US" sz="2350" u="none">
                <a:solidFill>
                  <a:schemeClr val="bg1"/>
                </a:solidFill>
                <a:latin typeface="Roboto"/>
              </a:rPr>
              <a:t> con </a:t>
            </a:r>
            <a:r>
              <a:rPr lang="en-US" sz="2350" u="none" err="1">
                <a:solidFill>
                  <a:schemeClr val="bg1"/>
                </a:solidFill>
                <a:latin typeface="Roboto"/>
              </a:rPr>
              <a:t>muchos</a:t>
            </a:r>
            <a:r>
              <a:rPr lang="en-US" sz="2350" u="none">
                <a:solidFill>
                  <a:schemeClr val="bg1"/>
                </a:solidFill>
                <a:latin typeface="Roboto"/>
              </a:rPr>
              <a:t> </a:t>
            </a:r>
            <a:r>
              <a:rPr lang="en-US" sz="2350" u="none" err="1">
                <a:solidFill>
                  <a:schemeClr val="bg1"/>
                </a:solidFill>
                <a:latin typeface="Roboto"/>
              </a:rPr>
              <a:t>valores</a:t>
            </a:r>
            <a:r>
              <a:rPr lang="en-US" sz="2350" u="none">
                <a:solidFill>
                  <a:schemeClr val="bg1"/>
                </a:solidFill>
                <a:latin typeface="Roboto"/>
              </a:rPr>
              <a:t> </a:t>
            </a:r>
            <a:r>
              <a:rPr lang="en-US" sz="2350" u="none" err="1">
                <a:solidFill>
                  <a:schemeClr val="bg1"/>
                </a:solidFill>
                <a:latin typeface="Roboto"/>
              </a:rPr>
              <a:t>distintos</a:t>
            </a:r>
            <a:r>
              <a:rPr lang="en-US" sz="2350" u="none">
                <a:solidFill>
                  <a:schemeClr val="bg1"/>
                </a:solidFill>
                <a:latin typeface="Roboto"/>
              </a:rPr>
              <a:t> (con mayor </a:t>
            </a:r>
            <a:r>
              <a:rPr lang="en-US" sz="2350" u="none" err="1">
                <a:solidFill>
                  <a:schemeClr val="bg1"/>
                </a:solidFill>
                <a:latin typeface="Roboto"/>
              </a:rPr>
              <a:t>dominio</a:t>
            </a:r>
            <a:r>
              <a:rPr lang="en-US" sz="2350" u="none">
                <a:solidFill>
                  <a:schemeClr val="bg1"/>
                </a:solidFill>
                <a:latin typeface="Roboto"/>
              </a:rPr>
              <a:t>).</a:t>
            </a:r>
          </a:p>
          <a:p>
            <a:pPr marL="0" lvl="0" indent="0" algn="just">
              <a:lnSpc>
                <a:spcPts val="3343"/>
              </a:lnSpc>
              <a:spcBef>
                <a:spcPct val="0"/>
              </a:spcBef>
            </a:pPr>
            <a:r>
              <a:rPr lang="en-US" sz="2354">
                <a:solidFill>
                  <a:schemeClr val="bg1"/>
                </a:solidFill>
                <a:latin typeface="Roboto"/>
              </a:rPr>
              <a:t>Para </a:t>
            </a:r>
            <a:r>
              <a:rPr lang="en-US" sz="2354" err="1">
                <a:solidFill>
                  <a:schemeClr val="bg1"/>
                </a:solidFill>
                <a:latin typeface="Roboto"/>
              </a:rPr>
              <a:t>atacar</a:t>
            </a:r>
            <a:r>
              <a:rPr lang="en-US" sz="2354">
                <a:solidFill>
                  <a:schemeClr val="bg1"/>
                </a:solidFill>
                <a:latin typeface="Roboto"/>
              </a:rPr>
              <a:t> </a:t>
            </a:r>
            <a:r>
              <a:rPr lang="en-US" sz="2354" err="1">
                <a:solidFill>
                  <a:schemeClr val="bg1"/>
                </a:solidFill>
                <a:latin typeface="Roboto"/>
              </a:rPr>
              <a:t>este</a:t>
            </a:r>
            <a:r>
              <a:rPr lang="en-US" sz="2354">
                <a:solidFill>
                  <a:schemeClr val="bg1"/>
                </a:solidFill>
                <a:latin typeface="Roboto"/>
              </a:rPr>
              <a:t> </a:t>
            </a:r>
            <a:r>
              <a:rPr lang="en-US" sz="2354" err="1">
                <a:solidFill>
                  <a:schemeClr val="bg1"/>
                </a:solidFill>
                <a:latin typeface="Roboto"/>
              </a:rPr>
              <a:t>problema</a:t>
            </a:r>
            <a:r>
              <a:rPr lang="en-US" sz="2354">
                <a:solidFill>
                  <a:schemeClr val="bg1"/>
                </a:solidFill>
                <a:latin typeface="Roboto"/>
              </a:rPr>
              <a:t> se </a:t>
            </a:r>
            <a:r>
              <a:rPr lang="en-US" sz="2354" err="1">
                <a:solidFill>
                  <a:schemeClr val="bg1"/>
                </a:solidFill>
                <a:latin typeface="Roboto"/>
              </a:rPr>
              <a:t>suele</a:t>
            </a:r>
            <a:r>
              <a:rPr lang="en-US" sz="2354">
                <a:solidFill>
                  <a:schemeClr val="bg1"/>
                </a:solidFill>
                <a:latin typeface="Roboto"/>
              </a:rPr>
              <a:t> utilizer </a:t>
            </a:r>
            <a:r>
              <a:rPr lang="en-US" sz="2354" err="1">
                <a:solidFill>
                  <a:schemeClr val="bg1"/>
                </a:solidFill>
                <a:latin typeface="Roboto"/>
              </a:rPr>
              <a:t>el</a:t>
            </a:r>
            <a:r>
              <a:rPr lang="en-US" sz="2354">
                <a:solidFill>
                  <a:schemeClr val="bg1"/>
                </a:solidFill>
                <a:latin typeface="Roboto"/>
              </a:rPr>
              <a:t> Information Gain Ratio</a:t>
            </a:r>
            <a:endParaRPr lang="en-US" sz="2354" u="none">
              <a:solidFill>
                <a:schemeClr val="bg1"/>
              </a:solidFill>
              <a:latin typeface="Roboto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483578" y="782858"/>
            <a:ext cx="4469851" cy="7587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196"/>
              </a:lnSpc>
              <a:spcBef>
                <a:spcPct val="0"/>
              </a:spcBef>
            </a:pPr>
            <a:r>
              <a:rPr lang="en-US" sz="4800" u="none" spc="-47">
                <a:solidFill>
                  <a:srgbClr val="F8F4EB"/>
                </a:solidFill>
                <a:latin typeface="League Spartan Bold"/>
              </a:rPr>
              <a:t>Information Gain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0">
                <a:extLst>
                  <a:ext uri="{FF2B5EF4-FFF2-40B4-BE49-F238E27FC236}">
                    <a16:creationId xmlns:a16="http://schemas.microsoft.com/office/drawing/2014/main" id="{A0CC29CC-7340-4D2C-BAEA-9A107ABABE61}"/>
                  </a:ext>
                </a:extLst>
              </p:cNvPr>
              <p:cNvSpPr txBox="1"/>
              <p:nvPr/>
            </p:nvSpPr>
            <p:spPr>
              <a:xfrm>
                <a:off x="3993560" y="6429285"/>
                <a:ext cx="9818280" cy="42319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lvl="0" algn="just">
                  <a:lnSpc>
                    <a:spcPts val="3343"/>
                  </a:lnSpc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u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𝐺𝑅</m:t>
                      </m:r>
                      <m:d>
                        <m:dPr>
                          <m:ctrlPr>
                            <a:rPr lang="en-US" sz="28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800" b="0" i="1" u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𝐼𝐺</m:t>
                          </m:r>
                          <m:r>
                            <a:rPr lang="en-US" sz="28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𝑙𝑒𝑣𝑒𝑙𝑠</m:t>
                              </m:r>
                              <m:r>
                                <a:rPr lang="en-US" sz="2800" b="0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b="0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∗ 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2800" u="none">
                  <a:solidFill>
                    <a:schemeClr val="tx1"/>
                  </a:solidFill>
                  <a:latin typeface="Roboto"/>
                </a:endParaRPr>
              </a:p>
            </p:txBody>
          </p:sp>
        </mc:Choice>
        <mc:Fallback>
          <p:sp>
            <p:nvSpPr>
              <p:cNvPr id="16" name="TextBox 10">
                <a:extLst>
                  <a:ext uri="{FF2B5EF4-FFF2-40B4-BE49-F238E27FC236}">
                    <a16:creationId xmlns:a16="http://schemas.microsoft.com/office/drawing/2014/main" id="{A0CC29CC-7340-4D2C-BAEA-9A107ABAB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560" y="6429285"/>
                <a:ext cx="9818280" cy="423193"/>
              </a:xfrm>
              <a:prstGeom prst="rect">
                <a:avLst/>
              </a:prstGeom>
              <a:blipFill>
                <a:blip r:embed="rId6"/>
                <a:stretch>
                  <a:fillRect t="-160870" b="-27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B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 flipH="1">
            <a:off x="16828775" y="0"/>
            <a:ext cx="1459225" cy="145922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0" y="9233231"/>
            <a:ext cx="1053769" cy="1053769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1322065" y="1423506"/>
            <a:ext cx="5506710" cy="4215032"/>
            <a:chOff x="0" y="-47625"/>
            <a:chExt cx="7342281" cy="5620041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47625"/>
              <a:ext cx="7232025" cy="3146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9231"/>
                </a:lnSpc>
                <a:spcBef>
                  <a:spcPct val="0"/>
                </a:spcBef>
              </a:pPr>
              <a:r>
                <a:rPr lang="en-US" sz="7326" err="1">
                  <a:solidFill>
                    <a:srgbClr val="454699"/>
                  </a:solidFill>
                  <a:latin typeface="League Spartan Bold"/>
                </a:rPr>
                <a:t>Atributos</a:t>
              </a:r>
              <a:r>
                <a:rPr lang="en-US" sz="7326">
                  <a:solidFill>
                    <a:srgbClr val="454699"/>
                  </a:solidFill>
                  <a:latin typeface="League Spartan Bold"/>
                </a:rPr>
                <a:t> </a:t>
              </a:r>
              <a:r>
                <a:rPr lang="en-US" sz="7326" err="1">
                  <a:solidFill>
                    <a:srgbClr val="454699"/>
                  </a:solidFill>
                  <a:latin typeface="League Spartan Bold"/>
                </a:rPr>
                <a:t>continuos</a:t>
              </a:r>
              <a:endParaRPr lang="en-US" sz="7326" u="none">
                <a:solidFill>
                  <a:srgbClr val="454699"/>
                </a:solidFill>
                <a:latin typeface="League Spartan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489966"/>
              <a:ext cx="7342281" cy="20824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r">
                <a:lnSpc>
                  <a:spcPts val="3145"/>
                </a:lnSpc>
                <a:spcBef>
                  <a:spcPct val="0"/>
                </a:spcBef>
              </a:pPr>
              <a:r>
                <a:rPr lang="es-419" sz="2400">
                  <a:solidFill>
                    <a:srgbClr val="454699"/>
                  </a:solidFill>
                  <a:latin typeface="Roboto"/>
                </a:rPr>
                <a:t>¿</a:t>
              </a:r>
              <a:r>
                <a:rPr lang="en-US" sz="2400" u="none">
                  <a:solidFill>
                    <a:srgbClr val="454699"/>
                  </a:solidFill>
                  <a:latin typeface="Roboto"/>
                </a:rPr>
                <a:t>Como </a:t>
              </a:r>
              <a:r>
                <a:rPr lang="en-US" sz="2400" u="none" err="1">
                  <a:solidFill>
                    <a:srgbClr val="454699"/>
                  </a:solidFill>
                  <a:latin typeface="Roboto"/>
                </a:rPr>
                <a:t>crear</a:t>
              </a:r>
              <a:r>
                <a:rPr lang="en-US" sz="24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400" u="none" err="1">
                  <a:solidFill>
                    <a:srgbClr val="454699"/>
                  </a:solidFill>
                  <a:latin typeface="Roboto"/>
                </a:rPr>
                <a:t>arboles</a:t>
              </a:r>
              <a:r>
                <a:rPr lang="en-US" sz="2400" u="none">
                  <a:solidFill>
                    <a:srgbClr val="454699"/>
                  </a:solidFill>
                  <a:latin typeface="Roboto"/>
                </a:rPr>
                <a:t> a </a:t>
              </a:r>
              <a:r>
                <a:rPr lang="en-US" sz="2400" u="none" err="1">
                  <a:solidFill>
                    <a:srgbClr val="454699"/>
                  </a:solidFill>
                  <a:latin typeface="Roboto"/>
                </a:rPr>
                <a:t>partir</a:t>
              </a:r>
              <a:r>
                <a:rPr lang="en-US" sz="2400" u="none">
                  <a:solidFill>
                    <a:srgbClr val="454699"/>
                  </a:solidFill>
                  <a:latin typeface="Roboto"/>
                </a:rPr>
                <a:t> de </a:t>
              </a:r>
              <a:r>
                <a:rPr lang="en-US" sz="2400" u="none" err="1">
                  <a:solidFill>
                    <a:srgbClr val="454699"/>
                  </a:solidFill>
                  <a:latin typeface="Roboto"/>
                </a:rPr>
                <a:t>atributos</a:t>
              </a:r>
              <a:r>
                <a:rPr lang="en-US" sz="24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400" u="none" err="1">
                  <a:solidFill>
                    <a:srgbClr val="454699"/>
                  </a:solidFill>
                  <a:latin typeface="Roboto"/>
                </a:rPr>
                <a:t>descriptivos</a:t>
              </a:r>
              <a:r>
                <a:rPr lang="en-US" sz="24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400" u="none" err="1">
                  <a:solidFill>
                    <a:srgbClr val="454699"/>
                  </a:solidFill>
                  <a:latin typeface="Roboto"/>
                </a:rPr>
                <a:t>continuos</a:t>
              </a:r>
              <a:r>
                <a:rPr lang="en-US" sz="2400" u="none">
                  <a:solidFill>
                    <a:srgbClr val="454699"/>
                  </a:solidFill>
                  <a:latin typeface="Roboto"/>
                </a:rPr>
                <a:t>?</a:t>
              </a:r>
            </a:p>
            <a:p>
              <a:pPr marL="0" lvl="0" indent="0" algn="r">
                <a:lnSpc>
                  <a:spcPts val="3145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454699"/>
                  </a:solidFill>
                  <a:latin typeface="Roboto"/>
                </a:rPr>
                <a:t>La forma mas </a:t>
              </a:r>
              <a:r>
                <a:rPr lang="en-US" sz="2400" err="1">
                  <a:solidFill>
                    <a:srgbClr val="454699"/>
                  </a:solidFill>
                  <a:latin typeface="Roboto"/>
                </a:rPr>
                <a:t>sencilla</a:t>
              </a:r>
              <a:r>
                <a:rPr lang="en-US" sz="2400">
                  <a:solidFill>
                    <a:srgbClr val="454699"/>
                  </a:solidFill>
                  <a:latin typeface="Roboto"/>
                </a:rPr>
                <a:t> y </a:t>
              </a:r>
              <a:r>
                <a:rPr lang="en-US" sz="2400" err="1">
                  <a:solidFill>
                    <a:srgbClr val="454699"/>
                  </a:solidFill>
                  <a:latin typeface="Roboto"/>
                </a:rPr>
                <a:t>directa</a:t>
              </a:r>
              <a:r>
                <a:rPr lang="en-US" sz="2400">
                  <a:solidFill>
                    <a:srgbClr val="454699"/>
                  </a:solidFill>
                  <a:latin typeface="Roboto"/>
                </a:rPr>
                <a:t> es </a:t>
              </a:r>
              <a:r>
                <a:rPr lang="en-US" sz="2400" err="1">
                  <a:solidFill>
                    <a:srgbClr val="454699"/>
                  </a:solidFill>
                  <a:latin typeface="Roboto"/>
                </a:rPr>
                <a:t>discretizarlos</a:t>
              </a:r>
              <a:r>
                <a:rPr lang="en-US" sz="2400">
                  <a:solidFill>
                    <a:srgbClr val="454699"/>
                  </a:solidFill>
                  <a:latin typeface="Roboto"/>
                </a:rPr>
                <a:t>.</a:t>
              </a:r>
              <a:endParaRPr lang="en-US" sz="2400" u="none">
                <a:solidFill>
                  <a:srgbClr val="454699"/>
                </a:solidFill>
                <a:latin typeface="Roboto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75601" y="1406041"/>
            <a:ext cx="8937397" cy="8229600"/>
            <a:chOff x="0" y="0"/>
            <a:chExt cx="2744861" cy="252748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44861" cy="2527482"/>
            </a:xfrm>
            <a:custGeom>
              <a:avLst/>
              <a:gdLst/>
              <a:ahLst/>
              <a:cxnLst/>
              <a:rect l="l" t="t" r="r" b="b"/>
              <a:pathLst>
                <a:path w="2744861" h="2527482">
                  <a:moveTo>
                    <a:pt x="2620401" y="2527481"/>
                  </a:moveTo>
                  <a:lnTo>
                    <a:pt x="124460" y="2527481"/>
                  </a:lnTo>
                  <a:cubicBezTo>
                    <a:pt x="55880" y="2527481"/>
                    <a:pt x="0" y="2471601"/>
                    <a:pt x="0" y="240302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20401" y="0"/>
                  </a:lnTo>
                  <a:cubicBezTo>
                    <a:pt x="2688981" y="0"/>
                    <a:pt x="2744861" y="55880"/>
                    <a:pt x="2744861" y="124460"/>
                  </a:cubicBezTo>
                  <a:lnTo>
                    <a:pt x="2744861" y="2403022"/>
                  </a:lnTo>
                  <a:cubicBezTo>
                    <a:pt x="2744861" y="2471601"/>
                    <a:pt x="2688981" y="2527482"/>
                    <a:pt x="2620401" y="2527482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2142331" y="1818497"/>
            <a:ext cx="7132233" cy="6009803"/>
            <a:chOff x="-89958" y="192638"/>
            <a:chExt cx="9509643" cy="8013069"/>
          </a:xfrm>
        </p:grpSpPr>
        <p:sp>
          <p:nvSpPr>
            <p:cNvPr id="15" name="TextBox 15"/>
            <p:cNvSpPr txBox="1"/>
            <p:nvPr/>
          </p:nvSpPr>
          <p:spPr>
            <a:xfrm>
              <a:off x="-89958" y="2785415"/>
              <a:ext cx="9509643" cy="10054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6407"/>
                </a:lnSpc>
                <a:spcBef>
                  <a:spcPct val="0"/>
                </a:spcBef>
              </a:pPr>
              <a:r>
                <a:rPr lang="en-US" sz="3600" u="none" spc="-49" err="1">
                  <a:solidFill>
                    <a:srgbClr val="454699"/>
                  </a:solidFill>
                  <a:latin typeface="League Spartan Bold"/>
                </a:rPr>
                <a:t>Seleccionar</a:t>
              </a:r>
              <a:r>
                <a:rPr lang="en-US" sz="3600" u="none" spc="-49">
                  <a:solidFill>
                    <a:srgbClr val="454699"/>
                  </a:solidFill>
                  <a:latin typeface="League Spartan Bold"/>
                </a:rPr>
                <a:t> </a:t>
              </a:r>
              <a:r>
                <a:rPr lang="en-US" sz="3600" u="none" spc="-49" err="1">
                  <a:solidFill>
                    <a:srgbClr val="454699"/>
                  </a:solidFill>
                  <a:latin typeface="League Spartan Bold"/>
                </a:rPr>
                <a:t>posibles</a:t>
              </a:r>
              <a:r>
                <a:rPr lang="en-US" sz="3600" u="none" spc="-49">
                  <a:solidFill>
                    <a:srgbClr val="454699"/>
                  </a:solidFill>
                  <a:latin typeface="League Spartan Bold"/>
                </a:rPr>
                <a:t> </a:t>
              </a:r>
              <a:r>
                <a:rPr lang="en-US" sz="3600" u="none" spc="-49" err="1">
                  <a:solidFill>
                    <a:srgbClr val="454699"/>
                  </a:solidFill>
                  <a:latin typeface="League Spartan Bold"/>
                </a:rPr>
                <a:t>umbrales</a:t>
              </a:r>
              <a:endParaRPr lang="en-US" sz="3600" u="none" spc="-49">
                <a:solidFill>
                  <a:srgbClr val="454699"/>
                </a:solidFill>
                <a:latin typeface="League Spartan Bold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-89958" y="3969907"/>
              <a:ext cx="9158668" cy="11840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2"/>
                </a:lnSpc>
                <a:spcBef>
                  <a:spcPct val="0"/>
                </a:spcBef>
              </a:pPr>
              <a:r>
                <a:rPr lang="en-US" sz="2000" u="none">
                  <a:solidFill>
                    <a:srgbClr val="454699"/>
                  </a:solidFill>
                  <a:latin typeface="Roboto"/>
                </a:rPr>
                <a:t>Se </a:t>
              </a:r>
              <a:r>
                <a:rPr lang="en-US" sz="2000" u="none" err="1">
                  <a:solidFill>
                    <a:srgbClr val="454699"/>
                  </a:solidFill>
                  <a:latin typeface="Roboto"/>
                </a:rPr>
                <a:t>seleccionan</a:t>
              </a:r>
              <a:r>
                <a:rPr lang="en-US" sz="20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000" u="none" err="1">
                  <a:solidFill>
                    <a:srgbClr val="454699"/>
                  </a:solidFill>
                  <a:latin typeface="Roboto"/>
                </a:rPr>
                <a:t>como</a:t>
              </a:r>
              <a:r>
                <a:rPr lang="en-US" sz="20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000" u="none" err="1">
                  <a:solidFill>
                    <a:srgbClr val="454699"/>
                  </a:solidFill>
                  <a:latin typeface="Roboto"/>
                </a:rPr>
                <a:t>posibles</a:t>
              </a:r>
              <a:r>
                <a:rPr lang="en-US" sz="20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000" u="none" err="1">
                  <a:solidFill>
                    <a:srgbClr val="454699"/>
                  </a:solidFill>
                  <a:latin typeface="Roboto"/>
                </a:rPr>
                <a:t>umbrales</a:t>
              </a:r>
              <a:r>
                <a:rPr lang="en-US" sz="20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000" u="none" err="1">
                  <a:solidFill>
                    <a:srgbClr val="454699"/>
                  </a:solidFill>
                  <a:latin typeface="Roboto"/>
                </a:rPr>
                <a:t>aquellos</a:t>
              </a:r>
              <a:r>
                <a:rPr lang="en-US" sz="20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000" u="none" err="1">
                  <a:solidFill>
                    <a:srgbClr val="454699"/>
                  </a:solidFill>
                  <a:latin typeface="Roboto"/>
                </a:rPr>
                <a:t>valores</a:t>
              </a:r>
              <a:r>
                <a:rPr lang="en-US" sz="2000" u="none">
                  <a:solidFill>
                    <a:srgbClr val="454699"/>
                  </a:solidFill>
                  <a:latin typeface="Roboto"/>
                </a:rPr>
                <a:t> que </a:t>
              </a:r>
              <a:r>
                <a:rPr lang="en-US" sz="2000" u="none" err="1">
                  <a:solidFill>
                    <a:srgbClr val="454699"/>
                  </a:solidFill>
                  <a:latin typeface="Roboto"/>
                </a:rPr>
                <a:t>hacen</a:t>
              </a:r>
              <a:r>
                <a:rPr lang="en-US" sz="2000" u="none">
                  <a:solidFill>
                    <a:srgbClr val="454699"/>
                  </a:solidFill>
                  <a:latin typeface="Roboto"/>
                </a:rPr>
                <a:t> que el árbol </a:t>
              </a:r>
              <a:r>
                <a:rPr lang="en-US" sz="2000" u="none" err="1">
                  <a:solidFill>
                    <a:srgbClr val="454699"/>
                  </a:solidFill>
                  <a:latin typeface="Roboto"/>
                </a:rPr>
                <a:t>tenga</a:t>
              </a:r>
              <a:r>
                <a:rPr lang="en-US" sz="2000" u="none">
                  <a:solidFill>
                    <a:srgbClr val="454699"/>
                  </a:solidFill>
                  <a:latin typeface="Roboto"/>
                </a:rPr>
                <a:t> una </a:t>
              </a:r>
              <a:r>
                <a:rPr lang="en-US" sz="2000" u="none" err="1">
                  <a:solidFill>
                    <a:srgbClr val="454699"/>
                  </a:solidFill>
                  <a:latin typeface="Roboto"/>
                </a:rPr>
                <a:t>topología</a:t>
              </a:r>
              <a:r>
                <a:rPr lang="en-US" sz="20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000" u="none" err="1">
                  <a:solidFill>
                    <a:srgbClr val="454699"/>
                  </a:solidFill>
                  <a:latin typeface="Roboto"/>
                </a:rPr>
                <a:t>distinta</a:t>
              </a:r>
              <a:r>
                <a:rPr lang="en-US" sz="2000" u="none">
                  <a:solidFill>
                    <a:srgbClr val="454699"/>
                  </a:solidFill>
                  <a:latin typeface="Roboto"/>
                </a:rPr>
                <a:t>.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-89957" y="192638"/>
              <a:ext cx="9158668" cy="10464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407"/>
                </a:lnSpc>
                <a:spcBef>
                  <a:spcPct val="0"/>
                </a:spcBef>
              </a:pPr>
              <a:r>
                <a:rPr lang="en-US" sz="4000" u="none" spc="-49" err="1">
                  <a:solidFill>
                    <a:srgbClr val="454699"/>
                  </a:solidFill>
                  <a:latin typeface="League Spartan Bold"/>
                </a:rPr>
                <a:t>Ordenar</a:t>
              </a:r>
              <a:r>
                <a:rPr lang="en-US" sz="4000" u="none" spc="-49">
                  <a:solidFill>
                    <a:srgbClr val="454699"/>
                  </a:solidFill>
                  <a:latin typeface="League Spartan Bold"/>
                </a:rPr>
                <a:t> las </a:t>
              </a:r>
              <a:r>
                <a:rPr lang="en-US" sz="4000" u="none" spc="-49" err="1">
                  <a:solidFill>
                    <a:srgbClr val="454699"/>
                  </a:solidFill>
                  <a:latin typeface="League Spartan Bold"/>
                </a:rPr>
                <a:t>instancias</a:t>
              </a:r>
              <a:endParaRPr lang="en-US" sz="4000" u="none" spc="-49">
                <a:solidFill>
                  <a:srgbClr val="454699"/>
                </a:solidFill>
                <a:latin typeface="League Spartan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-89958" y="1303898"/>
              <a:ext cx="9158668" cy="1192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2"/>
                </a:lnSpc>
                <a:spcBef>
                  <a:spcPct val="0"/>
                </a:spcBef>
              </a:pPr>
              <a:r>
                <a:rPr lang="en-US" sz="2000" u="none">
                  <a:solidFill>
                    <a:srgbClr val="454699"/>
                  </a:solidFill>
                  <a:latin typeface="Roboto"/>
                </a:rPr>
                <a:t>Se </a:t>
              </a:r>
              <a:r>
                <a:rPr lang="en-US" sz="2000" u="none" err="1">
                  <a:solidFill>
                    <a:srgbClr val="454699"/>
                  </a:solidFill>
                  <a:latin typeface="Roboto"/>
                </a:rPr>
                <a:t>ordenas</a:t>
              </a:r>
              <a:r>
                <a:rPr lang="en-US" sz="2000" u="none">
                  <a:solidFill>
                    <a:srgbClr val="454699"/>
                  </a:solidFill>
                  <a:latin typeface="Roboto"/>
                </a:rPr>
                <a:t> las </a:t>
              </a:r>
              <a:r>
                <a:rPr lang="en-US" sz="2000" u="none" err="1">
                  <a:solidFill>
                    <a:srgbClr val="454699"/>
                  </a:solidFill>
                  <a:latin typeface="Roboto"/>
                </a:rPr>
                <a:t>instancias</a:t>
              </a:r>
              <a:r>
                <a:rPr lang="en-US" sz="2000" u="none">
                  <a:solidFill>
                    <a:srgbClr val="454699"/>
                  </a:solidFill>
                  <a:latin typeface="Roboto"/>
                </a:rPr>
                <a:t> de </a:t>
              </a:r>
              <a:r>
                <a:rPr lang="en-US" sz="2000" u="none" err="1">
                  <a:solidFill>
                    <a:srgbClr val="454699"/>
                  </a:solidFill>
                  <a:latin typeface="Roboto"/>
                </a:rPr>
                <a:t>acuerdo</a:t>
              </a:r>
              <a:r>
                <a:rPr lang="en-US" sz="2000" u="none">
                  <a:solidFill>
                    <a:srgbClr val="454699"/>
                  </a:solidFill>
                  <a:latin typeface="Roboto"/>
                </a:rPr>
                <a:t> con </a:t>
              </a:r>
              <a:r>
                <a:rPr lang="en-US" sz="2000" u="none" err="1">
                  <a:solidFill>
                    <a:srgbClr val="454699"/>
                  </a:solidFill>
                  <a:latin typeface="Roboto"/>
                </a:rPr>
                <a:t>el</a:t>
              </a:r>
              <a:r>
                <a:rPr lang="en-US" sz="2000" u="none">
                  <a:solidFill>
                    <a:srgbClr val="454699"/>
                  </a:solidFill>
                  <a:latin typeface="Roboto"/>
                </a:rPr>
                <a:t> feature descriptive.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-89958" y="5785545"/>
              <a:ext cx="9158668" cy="10464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407"/>
                </a:lnSpc>
                <a:spcBef>
                  <a:spcPct val="0"/>
                </a:spcBef>
              </a:pPr>
              <a:r>
                <a:rPr lang="en-US" sz="4000" u="none" spc="-49">
                  <a:solidFill>
                    <a:srgbClr val="454699"/>
                  </a:solidFill>
                  <a:latin typeface="League Spartan Bold"/>
                </a:rPr>
                <a:t>Umbral </a:t>
              </a:r>
              <a:r>
                <a:rPr lang="en-US" sz="4000" u="none" spc="-49" err="1">
                  <a:solidFill>
                    <a:srgbClr val="454699"/>
                  </a:solidFill>
                  <a:latin typeface="League Spartan Bold"/>
                </a:rPr>
                <a:t>optimo</a:t>
              </a:r>
              <a:endParaRPr lang="en-US" sz="4000" u="none" spc="-49">
                <a:solidFill>
                  <a:srgbClr val="454699"/>
                </a:solidFill>
                <a:latin typeface="League Spartan Bold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-89958" y="7013072"/>
              <a:ext cx="9158668" cy="1192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2"/>
                </a:lnSpc>
                <a:spcBef>
                  <a:spcPct val="0"/>
                </a:spcBef>
              </a:pPr>
              <a:r>
                <a:rPr lang="en-US" sz="2000" u="none">
                  <a:solidFill>
                    <a:srgbClr val="454699"/>
                  </a:solidFill>
                  <a:latin typeface="Roboto"/>
                </a:rPr>
                <a:t>Se </a:t>
              </a:r>
              <a:r>
                <a:rPr lang="en-US" sz="2000" u="none" err="1">
                  <a:solidFill>
                    <a:srgbClr val="454699"/>
                  </a:solidFill>
                  <a:latin typeface="Roboto"/>
                </a:rPr>
                <a:t>calcula</a:t>
              </a:r>
              <a:r>
                <a:rPr lang="en-US" sz="20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000" u="none" err="1">
                  <a:solidFill>
                    <a:srgbClr val="454699"/>
                  </a:solidFill>
                  <a:latin typeface="Roboto"/>
                </a:rPr>
                <a:t>el</a:t>
              </a:r>
              <a:r>
                <a:rPr lang="en-US" sz="2000" u="none">
                  <a:solidFill>
                    <a:srgbClr val="454699"/>
                  </a:solidFill>
                  <a:latin typeface="Roboto"/>
                </a:rPr>
                <a:t> IG para </a:t>
              </a:r>
              <a:r>
                <a:rPr lang="en-US" sz="2000" u="none" err="1">
                  <a:solidFill>
                    <a:srgbClr val="454699"/>
                  </a:solidFill>
                  <a:latin typeface="Roboto"/>
                </a:rPr>
                <a:t>cada</a:t>
              </a:r>
              <a:r>
                <a:rPr lang="en-US" sz="2000" u="none">
                  <a:solidFill>
                    <a:srgbClr val="454699"/>
                  </a:solidFill>
                  <a:latin typeface="Roboto"/>
                </a:rPr>
                <a:t> umbral y se </a:t>
              </a:r>
              <a:r>
                <a:rPr lang="en-US" sz="2000" u="none" err="1">
                  <a:solidFill>
                    <a:srgbClr val="454699"/>
                  </a:solidFill>
                  <a:latin typeface="Roboto"/>
                </a:rPr>
                <a:t>particiona</a:t>
              </a:r>
              <a:r>
                <a:rPr lang="en-US" sz="20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000" u="none" err="1">
                  <a:solidFill>
                    <a:srgbClr val="454699"/>
                  </a:solidFill>
                  <a:latin typeface="Roboto"/>
                </a:rPr>
                <a:t>el</a:t>
              </a:r>
              <a:r>
                <a:rPr lang="en-US" sz="20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000" u="none" err="1">
                  <a:solidFill>
                    <a:srgbClr val="454699"/>
                  </a:solidFill>
                  <a:latin typeface="Roboto"/>
                </a:rPr>
                <a:t>espacio</a:t>
              </a:r>
              <a:r>
                <a:rPr lang="en-US" sz="20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000" u="none" err="1">
                  <a:solidFill>
                    <a:srgbClr val="454699"/>
                  </a:solidFill>
                  <a:latin typeface="Roboto"/>
                </a:rPr>
                <a:t>en</a:t>
              </a:r>
              <a:r>
                <a:rPr lang="en-US" sz="2000" u="none">
                  <a:solidFill>
                    <a:srgbClr val="454699"/>
                  </a:solidFill>
                  <a:latin typeface="Roboto"/>
                </a:rPr>
                <a:t> dos.</a:t>
              </a:r>
            </a:p>
          </p:txBody>
        </p:sp>
      </p:grpSp>
      <p:sp>
        <p:nvSpPr>
          <p:cNvPr id="23" name="TextBox 19">
            <a:extLst>
              <a:ext uri="{FF2B5EF4-FFF2-40B4-BE49-F238E27FC236}">
                <a16:creationId xmlns:a16="http://schemas.microsoft.com/office/drawing/2014/main" id="{6BC05F46-321B-4003-A3AD-4D3CC8B2B4FE}"/>
              </a:ext>
            </a:extLst>
          </p:cNvPr>
          <p:cNvSpPr txBox="1"/>
          <p:nvPr/>
        </p:nvSpPr>
        <p:spPr>
          <a:xfrm>
            <a:off x="2142331" y="7962900"/>
            <a:ext cx="6869001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407"/>
              </a:lnSpc>
              <a:spcBef>
                <a:spcPct val="0"/>
              </a:spcBef>
            </a:pPr>
            <a:r>
              <a:rPr lang="en-US" sz="2000" u="none" spc="-49">
                <a:solidFill>
                  <a:srgbClr val="454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*Se </a:t>
            </a:r>
            <a:r>
              <a:rPr lang="en-US" sz="2000" u="none" spc="-49" err="1">
                <a:solidFill>
                  <a:srgbClr val="454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repite</a:t>
            </a:r>
            <a:r>
              <a:rPr lang="en-US" sz="2000" u="none" spc="-49">
                <a:solidFill>
                  <a:srgbClr val="454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u="none" spc="-49" err="1">
                <a:solidFill>
                  <a:srgbClr val="454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</a:t>
            </a:r>
            <a:r>
              <a:rPr lang="en-US" sz="2000" u="none" spc="-49">
                <a:solidFill>
                  <a:srgbClr val="454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u="none" spc="-49" err="1">
                <a:solidFill>
                  <a:srgbClr val="454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proceso</a:t>
            </a:r>
            <a:r>
              <a:rPr lang="en-US" sz="2000" u="none" spc="-49">
                <a:solidFill>
                  <a:srgbClr val="454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u="none" spc="-49" err="1">
                <a:solidFill>
                  <a:srgbClr val="454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</a:t>
            </a:r>
            <a:r>
              <a:rPr lang="en-US" sz="2000" u="none" spc="-49">
                <a:solidFill>
                  <a:srgbClr val="454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es </a:t>
            </a:r>
            <a:r>
              <a:rPr lang="en-US" sz="2000" u="none" spc="-49" err="1">
                <a:solidFill>
                  <a:srgbClr val="4546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necesario</a:t>
            </a:r>
            <a:endParaRPr lang="en-US" sz="2000" u="none" spc="-49">
              <a:solidFill>
                <a:srgbClr val="4546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28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8827775"/>
            <a:ext cx="1459225" cy="145922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6619254" y="0"/>
            <a:ext cx="1668746" cy="1668746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990599" y="1866900"/>
            <a:ext cx="6884676" cy="3243774"/>
            <a:chOff x="-1" y="142929"/>
            <a:chExt cx="6921834" cy="4325032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42929"/>
              <a:ext cx="6921833" cy="9258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341"/>
                </a:lnSpc>
                <a:spcBef>
                  <a:spcPct val="0"/>
                </a:spcBef>
              </a:pPr>
              <a:r>
                <a:rPr lang="en-US" sz="4800" u="none" spc="-41">
                  <a:solidFill>
                    <a:srgbClr val="454699"/>
                  </a:solidFill>
                  <a:latin typeface="League Spartan Bold"/>
                </a:rPr>
                <a:t>Overfitting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-1" y="2186225"/>
              <a:ext cx="6921833" cy="22817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375"/>
                </a:lnSpc>
              </a:pPr>
              <a:r>
                <a:rPr lang="en-US" sz="2350" u="none" err="1">
                  <a:solidFill>
                    <a:srgbClr val="454699"/>
                  </a:solidFill>
                  <a:latin typeface="Roboto"/>
                </a:rPr>
                <a:t>Dividir</a:t>
              </a:r>
              <a:r>
                <a:rPr lang="en-US" sz="235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350" u="none" err="1">
                  <a:solidFill>
                    <a:srgbClr val="454699"/>
                  </a:solidFill>
                  <a:latin typeface="Roboto"/>
                </a:rPr>
                <a:t>demasiado</a:t>
              </a:r>
              <a:r>
                <a:rPr lang="en-US" sz="2350" u="none">
                  <a:solidFill>
                    <a:srgbClr val="454699"/>
                  </a:solidFill>
                  <a:latin typeface="Roboto"/>
                </a:rPr>
                <a:t> el </a:t>
              </a:r>
              <a:r>
                <a:rPr lang="en-US" sz="2350" u="none" err="1">
                  <a:solidFill>
                    <a:srgbClr val="454699"/>
                  </a:solidFill>
                  <a:latin typeface="Roboto"/>
                </a:rPr>
                <a:t>espacio</a:t>
              </a:r>
              <a:r>
                <a:rPr lang="en-US" sz="2350" u="none">
                  <a:solidFill>
                    <a:srgbClr val="454699"/>
                  </a:solidFill>
                  <a:latin typeface="Roboto"/>
                </a:rPr>
                <a:t>, </a:t>
              </a:r>
              <a:r>
                <a:rPr lang="en-US" sz="2350" u="none" err="1">
                  <a:solidFill>
                    <a:srgbClr val="454699"/>
                  </a:solidFill>
                  <a:latin typeface="Roboto"/>
                </a:rPr>
                <a:t>particionar</a:t>
              </a:r>
              <a:r>
                <a:rPr lang="en-US" sz="235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350" err="1">
                  <a:solidFill>
                    <a:srgbClr val="454699"/>
                  </a:solidFill>
                  <a:latin typeface="Roboto"/>
                </a:rPr>
                <a:t>según</a:t>
              </a:r>
              <a:r>
                <a:rPr lang="en-US" sz="2350" u="none">
                  <a:solidFill>
                    <a:srgbClr val="454699"/>
                  </a:solidFill>
                  <a:latin typeface="Roboto"/>
                </a:rPr>
                <a:t> atributos </a:t>
              </a:r>
              <a:r>
                <a:rPr lang="en-US" sz="2350" u="none" err="1">
                  <a:solidFill>
                    <a:srgbClr val="454699"/>
                  </a:solidFill>
                  <a:latin typeface="Roboto"/>
                </a:rPr>
                <a:t>irrelevantes</a:t>
              </a:r>
              <a:r>
                <a:rPr lang="en-US" sz="2350" u="none">
                  <a:solidFill>
                    <a:srgbClr val="454699"/>
                  </a:solidFill>
                  <a:latin typeface="Roboto"/>
                </a:rPr>
                <a:t>.</a:t>
              </a:r>
            </a:p>
            <a:p>
              <a:pPr marL="0" lvl="0" indent="0">
                <a:lnSpc>
                  <a:spcPts val="3375"/>
                </a:lnSpc>
              </a:pPr>
              <a:r>
                <a:rPr lang="en-US" sz="2377">
                  <a:solidFill>
                    <a:srgbClr val="454699"/>
                  </a:solidFill>
                  <a:latin typeface="Roboto"/>
                </a:rPr>
                <a:t>Se </a:t>
              </a:r>
              <a:r>
                <a:rPr lang="en-US" sz="2377" err="1">
                  <a:solidFill>
                    <a:srgbClr val="454699"/>
                  </a:solidFill>
                  <a:latin typeface="Roboto"/>
                </a:rPr>
                <a:t>aumenta</a:t>
              </a:r>
              <a:r>
                <a:rPr lang="en-US" sz="2377">
                  <a:solidFill>
                    <a:srgbClr val="454699"/>
                  </a:solidFill>
                  <a:latin typeface="Roboto"/>
                </a:rPr>
                <a:t> la </a:t>
              </a:r>
              <a:r>
                <a:rPr lang="en-US" sz="2377" err="1">
                  <a:solidFill>
                    <a:srgbClr val="454699"/>
                  </a:solidFill>
                  <a:latin typeface="Roboto"/>
                </a:rPr>
                <a:t>probabilidad</a:t>
              </a:r>
              <a:r>
                <a:rPr lang="en-US" sz="2377">
                  <a:solidFill>
                    <a:srgbClr val="454699"/>
                  </a:solidFill>
                  <a:latin typeface="Roboto"/>
                </a:rPr>
                <a:t> de over-fitting con </a:t>
              </a:r>
              <a:r>
                <a:rPr lang="en-US" sz="2377" err="1">
                  <a:solidFill>
                    <a:srgbClr val="454699"/>
                  </a:solidFill>
                  <a:latin typeface="Roboto"/>
                </a:rPr>
                <a:t>arboles</a:t>
              </a:r>
              <a:r>
                <a:rPr lang="en-US" sz="2377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377" err="1">
                  <a:solidFill>
                    <a:srgbClr val="454699"/>
                  </a:solidFill>
                  <a:latin typeface="Roboto"/>
                </a:rPr>
                <a:t>muy</a:t>
              </a:r>
              <a:r>
                <a:rPr lang="en-US" sz="2377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377" err="1">
                  <a:solidFill>
                    <a:srgbClr val="454699"/>
                  </a:solidFill>
                  <a:latin typeface="Roboto"/>
                </a:rPr>
                <a:t>profundos</a:t>
              </a:r>
              <a:endParaRPr lang="en-US" sz="2377" u="none">
                <a:solidFill>
                  <a:srgbClr val="454699"/>
                </a:solidFill>
                <a:latin typeface="Roboto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677400" y="1028700"/>
            <a:ext cx="6669505" cy="1390114"/>
            <a:chOff x="0" y="0"/>
            <a:chExt cx="8892673" cy="1853485"/>
          </a:xfrm>
        </p:grpSpPr>
        <p:grpSp>
          <p:nvGrpSpPr>
            <p:cNvPr id="13" name="Group 13"/>
            <p:cNvGrpSpPr/>
            <p:nvPr/>
          </p:nvGrpSpPr>
          <p:grpSpPr>
            <a:xfrm rot="-5400000">
              <a:off x="3519594" y="-3519594"/>
              <a:ext cx="1853485" cy="8892673"/>
              <a:chOff x="0" y="0"/>
              <a:chExt cx="660400" cy="316847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60400" cy="316847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68475">
                    <a:moveTo>
                      <a:pt x="535940" y="3168475"/>
                    </a:moveTo>
                    <a:lnTo>
                      <a:pt x="124460" y="3168475"/>
                    </a:lnTo>
                    <a:cubicBezTo>
                      <a:pt x="55880" y="3168475"/>
                      <a:pt x="0" y="3112595"/>
                      <a:pt x="0" y="304401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5940" y="0"/>
                    </a:lnTo>
                    <a:cubicBezTo>
                      <a:pt x="604520" y="0"/>
                      <a:pt x="660400" y="55880"/>
                      <a:pt x="660400" y="124460"/>
                    </a:cubicBezTo>
                    <a:lnTo>
                      <a:pt x="660400" y="3044015"/>
                    </a:lnTo>
                    <a:cubicBezTo>
                      <a:pt x="660400" y="3112595"/>
                      <a:pt x="604520" y="3168475"/>
                      <a:pt x="535940" y="3168475"/>
                    </a:cubicBezTo>
                    <a:close/>
                  </a:path>
                </a:pathLst>
              </a:custGeom>
              <a:solidFill>
                <a:srgbClr val="FFBB56">
                  <a:alpha val="25882"/>
                </a:srgbClr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0" y="0"/>
              <a:ext cx="2761436" cy="1853485"/>
              <a:chOff x="0" y="0"/>
              <a:chExt cx="983905" cy="6604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983905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983905" h="660400">
                    <a:moveTo>
                      <a:pt x="859445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859445" y="0"/>
                    </a:lnTo>
                    <a:cubicBezTo>
                      <a:pt x="928025" y="0"/>
                      <a:pt x="983905" y="55880"/>
                      <a:pt x="983905" y="124460"/>
                    </a:cubicBezTo>
                    <a:lnTo>
                      <a:pt x="983905" y="535940"/>
                    </a:lnTo>
                    <a:cubicBezTo>
                      <a:pt x="983905" y="604520"/>
                      <a:pt x="928025" y="660400"/>
                      <a:pt x="859445" y="660400"/>
                    </a:cubicBezTo>
                    <a:close/>
                  </a:path>
                </a:pathLst>
              </a:custGeom>
              <a:solidFill>
                <a:srgbClr val="FFBB56"/>
              </a:solidFill>
            </p:spPr>
          </p:sp>
        </p:grpSp>
      </p:grpSp>
      <p:sp>
        <p:nvSpPr>
          <p:cNvPr id="17" name="TextBox 17"/>
          <p:cNvSpPr txBox="1"/>
          <p:nvPr/>
        </p:nvSpPr>
        <p:spPr>
          <a:xfrm>
            <a:off x="12130634" y="1316516"/>
            <a:ext cx="3790861" cy="839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93"/>
              </a:lnSpc>
            </a:pPr>
            <a:r>
              <a:rPr lang="en-US" sz="2390" u="none">
                <a:solidFill>
                  <a:srgbClr val="454699"/>
                </a:solidFill>
                <a:latin typeface="Roboto"/>
              </a:rPr>
              <a:t>Termina </a:t>
            </a:r>
            <a:r>
              <a:rPr lang="en-US" sz="2390" u="none" err="1">
                <a:solidFill>
                  <a:srgbClr val="454699"/>
                </a:solidFill>
                <a:latin typeface="Roboto"/>
              </a:rPr>
              <a:t>el</a:t>
            </a:r>
            <a:r>
              <a:rPr lang="en-US" sz="2390" u="none">
                <a:solidFill>
                  <a:srgbClr val="454699"/>
                </a:solidFill>
                <a:latin typeface="Roboto"/>
              </a:rPr>
              <a:t> </a:t>
            </a:r>
            <a:r>
              <a:rPr lang="en-US" sz="2390" u="none" err="1">
                <a:solidFill>
                  <a:srgbClr val="454699"/>
                </a:solidFill>
                <a:latin typeface="Roboto"/>
              </a:rPr>
              <a:t>particionamiento</a:t>
            </a:r>
            <a:r>
              <a:rPr lang="en-US" sz="2390" u="none">
                <a:solidFill>
                  <a:srgbClr val="454699"/>
                </a:solidFill>
                <a:latin typeface="Roboto"/>
              </a:rPr>
              <a:t> </a:t>
            </a:r>
            <a:r>
              <a:rPr lang="en-US" sz="2390" u="none" err="1">
                <a:solidFill>
                  <a:srgbClr val="454699"/>
                </a:solidFill>
                <a:latin typeface="Roboto"/>
              </a:rPr>
              <a:t>temprano</a:t>
            </a:r>
            <a:endParaRPr lang="en-US" sz="2390" u="none">
              <a:solidFill>
                <a:srgbClr val="454699"/>
              </a:solidFill>
              <a:latin typeface="Roboto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764106" y="1447186"/>
            <a:ext cx="1939884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780"/>
              </a:lnSpc>
              <a:spcBef>
                <a:spcPct val="0"/>
              </a:spcBef>
            </a:pPr>
            <a:r>
              <a:rPr lang="en-US" sz="2907" u="none" spc="-29">
                <a:solidFill>
                  <a:srgbClr val="454699"/>
                </a:solidFill>
                <a:latin typeface="League Spartan Bold"/>
              </a:rPr>
              <a:t>Pre-pruning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9764106" y="4361697"/>
            <a:ext cx="6669505" cy="1390114"/>
            <a:chOff x="0" y="0"/>
            <a:chExt cx="8892673" cy="1853485"/>
          </a:xfrm>
        </p:grpSpPr>
        <p:grpSp>
          <p:nvGrpSpPr>
            <p:cNvPr id="20" name="Group 20"/>
            <p:cNvGrpSpPr/>
            <p:nvPr/>
          </p:nvGrpSpPr>
          <p:grpSpPr>
            <a:xfrm rot="-5400000">
              <a:off x="3519594" y="-3519594"/>
              <a:ext cx="1853485" cy="8892673"/>
              <a:chOff x="0" y="0"/>
              <a:chExt cx="660400" cy="3168475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660400" cy="316847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68475">
                    <a:moveTo>
                      <a:pt x="535940" y="3168475"/>
                    </a:moveTo>
                    <a:lnTo>
                      <a:pt x="124460" y="3168475"/>
                    </a:lnTo>
                    <a:cubicBezTo>
                      <a:pt x="55880" y="3168475"/>
                      <a:pt x="0" y="3112595"/>
                      <a:pt x="0" y="304401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5940" y="0"/>
                    </a:lnTo>
                    <a:cubicBezTo>
                      <a:pt x="604520" y="0"/>
                      <a:pt x="660400" y="55880"/>
                      <a:pt x="660400" y="124460"/>
                    </a:cubicBezTo>
                    <a:lnTo>
                      <a:pt x="660400" y="3044015"/>
                    </a:lnTo>
                    <a:cubicBezTo>
                      <a:pt x="660400" y="3112595"/>
                      <a:pt x="604520" y="3168475"/>
                      <a:pt x="535940" y="3168475"/>
                    </a:cubicBezTo>
                    <a:close/>
                  </a:path>
                </a:pathLst>
              </a:custGeom>
              <a:solidFill>
                <a:srgbClr val="FFBB56">
                  <a:alpha val="25882"/>
                </a:srgbClr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0" y="0"/>
              <a:ext cx="2761436" cy="1853485"/>
              <a:chOff x="0" y="0"/>
              <a:chExt cx="983905" cy="6604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983905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983905" h="660400">
                    <a:moveTo>
                      <a:pt x="859445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859445" y="0"/>
                    </a:lnTo>
                    <a:cubicBezTo>
                      <a:pt x="928025" y="0"/>
                      <a:pt x="983905" y="55880"/>
                      <a:pt x="983905" y="124460"/>
                    </a:cubicBezTo>
                    <a:lnTo>
                      <a:pt x="983905" y="535940"/>
                    </a:lnTo>
                    <a:cubicBezTo>
                      <a:pt x="983905" y="604520"/>
                      <a:pt x="928025" y="660400"/>
                      <a:pt x="859445" y="660400"/>
                    </a:cubicBezTo>
                    <a:close/>
                  </a:path>
                </a:pathLst>
              </a:custGeom>
              <a:solidFill>
                <a:srgbClr val="FFBB56"/>
              </a:solidFill>
            </p:spPr>
          </p:sp>
        </p:grpSp>
      </p:grpSp>
      <p:sp>
        <p:nvSpPr>
          <p:cNvPr id="24" name="TextBox 24"/>
          <p:cNvSpPr txBox="1"/>
          <p:nvPr/>
        </p:nvSpPr>
        <p:spPr>
          <a:xfrm>
            <a:off x="9992994" y="4572065"/>
            <a:ext cx="16133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780"/>
              </a:lnSpc>
              <a:spcBef>
                <a:spcPct val="0"/>
              </a:spcBef>
            </a:pPr>
            <a:r>
              <a:rPr lang="en-US" sz="2907" u="none" spc="-29">
                <a:solidFill>
                  <a:srgbClr val="454699"/>
                </a:solidFill>
                <a:latin typeface="League Spartan Bold"/>
              </a:rPr>
              <a:t>Post-pruning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222034" y="4418919"/>
            <a:ext cx="3790861" cy="1275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93"/>
              </a:lnSpc>
            </a:pPr>
            <a:r>
              <a:rPr lang="en-US" sz="2390" u="none" err="1">
                <a:solidFill>
                  <a:srgbClr val="454699"/>
                </a:solidFill>
                <a:latin typeface="Roboto"/>
              </a:rPr>
              <a:t>Permite</a:t>
            </a:r>
            <a:r>
              <a:rPr lang="en-US" sz="2390" u="none">
                <a:solidFill>
                  <a:srgbClr val="454699"/>
                </a:solidFill>
                <a:latin typeface="Roboto"/>
              </a:rPr>
              <a:t> que </a:t>
            </a:r>
            <a:r>
              <a:rPr lang="en-US" sz="2390" u="none" err="1">
                <a:solidFill>
                  <a:srgbClr val="454699"/>
                </a:solidFill>
                <a:latin typeface="Roboto"/>
              </a:rPr>
              <a:t>el</a:t>
            </a:r>
            <a:r>
              <a:rPr lang="en-US" sz="2390" u="none">
                <a:solidFill>
                  <a:srgbClr val="454699"/>
                </a:solidFill>
                <a:latin typeface="Roboto"/>
              </a:rPr>
              <a:t> </a:t>
            </a:r>
            <a:r>
              <a:rPr lang="en-US" sz="2390" u="none" err="1">
                <a:solidFill>
                  <a:srgbClr val="454699"/>
                </a:solidFill>
                <a:latin typeface="Roboto"/>
              </a:rPr>
              <a:t>algoritmo</a:t>
            </a:r>
            <a:r>
              <a:rPr lang="en-US" sz="2390" u="none">
                <a:solidFill>
                  <a:srgbClr val="454699"/>
                </a:solidFill>
                <a:latin typeface="Roboto"/>
              </a:rPr>
              <a:t> </a:t>
            </a:r>
            <a:r>
              <a:rPr lang="en-US" sz="2390" u="none" err="1">
                <a:solidFill>
                  <a:srgbClr val="454699"/>
                </a:solidFill>
                <a:latin typeface="Roboto"/>
              </a:rPr>
              <a:t>termine</a:t>
            </a:r>
            <a:r>
              <a:rPr lang="en-US" sz="2390" u="none">
                <a:solidFill>
                  <a:srgbClr val="454699"/>
                </a:solidFill>
                <a:latin typeface="Roboto"/>
              </a:rPr>
              <a:t> y </a:t>
            </a:r>
            <a:r>
              <a:rPr lang="en-US" sz="2390" u="none" err="1">
                <a:solidFill>
                  <a:srgbClr val="454699"/>
                </a:solidFill>
                <a:latin typeface="Roboto"/>
              </a:rPr>
              <a:t>luego</a:t>
            </a:r>
            <a:r>
              <a:rPr lang="en-US" sz="2390" u="none">
                <a:solidFill>
                  <a:srgbClr val="454699"/>
                </a:solidFill>
                <a:latin typeface="Roboto"/>
              </a:rPr>
              <a:t> </a:t>
            </a:r>
            <a:r>
              <a:rPr lang="en-US" sz="2390" u="none" err="1">
                <a:solidFill>
                  <a:srgbClr val="454699"/>
                </a:solidFill>
                <a:latin typeface="Roboto"/>
              </a:rPr>
              <a:t>colapsa</a:t>
            </a:r>
            <a:r>
              <a:rPr lang="en-US" sz="2390" u="none">
                <a:solidFill>
                  <a:srgbClr val="454699"/>
                </a:solidFill>
                <a:latin typeface="Roboto"/>
              </a:rPr>
              <a:t> </a:t>
            </a:r>
            <a:r>
              <a:rPr lang="en-US" sz="2390" u="none" err="1">
                <a:solidFill>
                  <a:srgbClr val="454699"/>
                </a:solidFill>
                <a:latin typeface="Roboto"/>
              </a:rPr>
              <a:t>ramas</a:t>
            </a:r>
            <a:endParaRPr lang="en-US" sz="2390" u="none">
              <a:solidFill>
                <a:srgbClr val="454699"/>
              </a:solidFill>
              <a:latin typeface="Robot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17">
                <a:extLst>
                  <a:ext uri="{FF2B5EF4-FFF2-40B4-BE49-F238E27FC236}">
                    <a16:creationId xmlns:a16="http://schemas.microsoft.com/office/drawing/2014/main" id="{973E3637-F1F1-447D-9264-AE07D575CACD}"/>
                  </a:ext>
                </a:extLst>
              </p:cNvPr>
              <p:cNvSpPr txBox="1"/>
              <p:nvPr/>
            </p:nvSpPr>
            <p:spPr>
              <a:xfrm>
                <a:off x="12128059" y="2730972"/>
                <a:ext cx="3790861" cy="83817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342900" lvl="0" indent="-342900">
                  <a:lnSpc>
                    <a:spcPts val="3393"/>
                  </a:lnSpc>
                  <a:buFont typeface="Arial" panose="020B0604020202020204" pitchFamily="34" charset="0"/>
                  <a:buChar char="•"/>
                </a:pPr>
                <a:r>
                  <a:rPr lang="en-US" sz="2390" u="none">
                    <a:solidFill>
                      <a:srgbClr val="454699"/>
                    </a:solidFill>
                    <a:latin typeface="Roboto"/>
                  </a:rPr>
                  <a:t>Early Stopping</a:t>
                </a:r>
              </a:p>
              <a:p>
                <a:pPr marL="342900" lvl="0" indent="-342900">
                  <a:lnSpc>
                    <a:spcPts val="3393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390" i="1" u="none" smtClean="0">
                            <a:solidFill>
                              <a:srgbClr val="4546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90" i="1" u="none" smtClean="0">
                            <a:solidFill>
                              <a:srgbClr val="4546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390" b="0" i="1" u="none" smtClean="0">
                            <a:solidFill>
                              <a:srgbClr val="4546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390" u="none">
                    <a:solidFill>
                      <a:srgbClr val="454699"/>
                    </a:solidFill>
                    <a:latin typeface="Roboto"/>
                  </a:rPr>
                  <a:t> pruning</a:t>
                </a:r>
              </a:p>
            </p:txBody>
          </p:sp>
        </mc:Choice>
        <mc:Fallback>
          <p:sp>
            <p:nvSpPr>
              <p:cNvPr id="33" name="TextBox 17">
                <a:extLst>
                  <a:ext uri="{FF2B5EF4-FFF2-40B4-BE49-F238E27FC236}">
                    <a16:creationId xmlns:a16="http://schemas.microsoft.com/office/drawing/2014/main" id="{973E3637-F1F1-447D-9264-AE07D575C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8059" y="2730972"/>
                <a:ext cx="3790861" cy="838178"/>
              </a:xfrm>
              <a:prstGeom prst="rect">
                <a:avLst/>
              </a:prstGeom>
              <a:blipFill>
                <a:blip r:embed="rId6"/>
                <a:stretch>
                  <a:fillRect l="-4670" t="-7299" b="-2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11C09FA0-7576-452C-8F53-21CC64D73A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1127" y="6134100"/>
            <a:ext cx="5334588" cy="3598730"/>
          </a:xfrm>
          <a:prstGeom prst="rect">
            <a:avLst/>
          </a:prstGeom>
        </p:spPr>
      </p:pic>
      <p:sp>
        <p:nvSpPr>
          <p:cNvPr id="36" name="TextBox 11">
            <a:extLst>
              <a:ext uri="{FF2B5EF4-FFF2-40B4-BE49-F238E27FC236}">
                <a16:creationId xmlns:a16="http://schemas.microsoft.com/office/drawing/2014/main" id="{2B548EAD-C7C6-4A12-AC9C-EA44DCB8DBD0}"/>
              </a:ext>
            </a:extLst>
          </p:cNvPr>
          <p:cNvSpPr txBox="1"/>
          <p:nvPr/>
        </p:nvSpPr>
        <p:spPr>
          <a:xfrm>
            <a:off x="1143000" y="6134100"/>
            <a:ext cx="6884675" cy="1711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75"/>
              </a:lnSpc>
            </a:pPr>
            <a:r>
              <a:rPr lang="en-US" sz="2377" b="1" u="sng" err="1">
                <a:solidFill>
                  <a:srgbClr val="454699"/>
                </a:solidFill>
                <a:latin typeface="Roboto"/>
              </a:rPr>
              <a:t>Ventajas</a:t>
            </a:r>
            <a:r>
              <a:rPr lang="en-US" sz="2377" b="1" u="sng">
                <a:solidFill>
                  <a:srgbClr val="454699"/>
                </a:solidFill>
                <a:latin typeface="Roboto"/>
              </a:rPr>
              <a:t> de </a:t>
            </a:r>
            <a:r>
              <a:rPr lang="en-US" sz="2377" b="1" u="sng" err="1">
                <a:solidFill>
                  <a:srgbClr val="454699"/>
                </a:solidFill>
                <a:latin typeface="Roboto"/>
              </a:rPr>
              <a:t>podar</a:t>
            </a:r>
            <a:r>
              <a:rPr lang="en-US" sz="2377" b="1" u="sng">
                <a:solidFill>
                  <a:srgbClr val="454699"/>
                </a:solidFill>
                <a:latin typeface="Roboto"/>
              </a:rPr>
              <a:t> </a:t>
            </a:r>
            <a:r>
              <a:rPr lang="en-US" sz="2377" b="1" u="sng" err="1">
                <a:solidFill>
                  <a:srgbClr val="454699"/>
                </a:solidFill>
                <a:latin typeface="Roboto"/>
              </a:rPr>
              <a:t>arboles</a:t>
            </a:r>
            <a:r>
              <a:rPr lang="en-US" sz="2377" b="1" u="sng">
                <a:solidFill>
                  <a:srgbClr val="454699"/>
                </a:solidFill>
                <a:latin typeface="Roboto"/>
              </a:rPr>
              <a:t>:</a:t>
            </a:r>
          </a:p>
          <a:p>
            <a:pPr marL="342900" lvl="0" indent="-342900">
              <a:lnSpc>
                <a:spcPts val="3375"/>
              </a:lnSpc>
              <a:buFont typeface="Arial" panose="020B0604020202020204" pitchFamily="34" charset="0"/>
              <a:buChar char="•"/>
            </a:pPr>
            <a:r>
              <a:rPr lang="en-US" sz="2377" u="none" err="1">
                <a:solidFill>
                  <a:srgbClr val="454699"/>
                </a:solidFill>
                <a:latin typeface="Roboto"/>
              </a:rPr>
              <a:t>Arboles</a:t>
            </a:r>
            <a:r>
              <a:rPr lang="en-US" sz="2377" u="none">
                <a:solidFill>
                  <a:srgbClr val="454699"/>
                </a:solidFill>
                <a:latin typeface="Roboto"/>
              </a:rPr>
              <a:t> mas chicos son mas simples de </a:t>
            </a:r>
            <a:r>
              <a:rPr lang="en-US" sz="2377" u="none" err="1">
                <a:solidFill>
                  <a:srgbClr val="454699"/>
                </a:solidFill>
                <a:latin typeface="Roboto"/>
              </a:rPr>
              <a:t>entender</a:t>
            </a:r>
            <a:endParaRPr lang="en-US" sz="2377" u="none">
              <a:solidFill>
                <a:srgbClr val="454699"/>
              </a:solidFill>
              <a:latin typeface="Roboto"/>
            </a:endParaRPr>
          </a:p>
          <a:p>
            <a:pPr marL="342900" lvl="0" indent="-342900">
              <a:lnSpc>
                <a:spcPts val="3375"/>
              </a:lnSpc>
              <a:buFont typeface="Arial" panose="020B0604020202020204" pitchFamily="34" charset="0"/>
              <a:buChar char="•"/>
            </a:pPr>
            <a:r>
              <a:rPr lang="en-US" sz="2377" err="1">
                <a:solidFill>
                  <a:srgbClr val="454699"/>
                </a:solidFill>
                <a:latin typeface="Roboto"/>
              </a:rPr>
              <a:t>Generaliza</a:t>
            </a:r>
            <a:r>
              <a:rPr lang="en-US" sz="2377">
                <a:solidFill>
                  <a:srgbClr val="454699"/>
                </a:solidFill>
                <a:latin typeface="Roboto"/>
              </a:rPr>
              <a:t> major </a:t>
            </a:r>
            <a:r>
              <a:rPr lang="en-US" sz="2377" err="1">
                <a:solidFill>
                  <a:srgbClr val="454699"/>
                </a:solidFill>
                <a:latin typeface="Roboto"/>
              </a:rPr>
              <a:t>cuando</a:t>
            </a:r>
            <a:r>
              <a:rPr lang="en-US" sz="2377">
                <a:solidFill>
                  <a:srgbClr val="454699"/>
                </a:solidFill>
                <a:latin typeface="Roboto"/>
              </a:rPr>
              <a:t> hay </a:t>
            </a:r>
            <a:r>
              <a:rPr lang="en-US" sz="2377" err="1">
                <a:solidFill>
                  <a:srgbClr val="454699"/>
                </a:solidFill>
                <a:latin typeface="Roboto"/>
              </a:rPr>
              <a:t>ruido</a:t>
            </a:r>
            <a:endParaRPr lang="en-US" sz="2377" u="none">
              <a:solidFill>
                <a:srgbClr val="454699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B0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313444" y="2772855"/>
            <a:ext cx="1936133" cy="19361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990359" y="1970952"/>
            <a:ext cx="518435" cy="51843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816955"/>
            <a:ext cx="9486900" cy="1230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005"/>
              </a:lnSpc>
              <a:spcBef>
                <a:spcPct val="0"/>
              </a:spcBef>
            </a:pPr>
            <a:r>
              <a:rPr lang="en-US" sz="7941" u="none">
                <a:solidFill>
                  <a:srgbClr val="454699"/>
                </a:solidFill>
                <a:latin typeface="League Spartan Bold"/>
              </a:rPr>
              <a:t>Model Ensembles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990600" y="3492370"/>
            <a:ext cx="8115300" cy="3985695"/>
            <a:chOff x="0" y="0"/>
            <a:chExt cx="2348711" cy="11535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48711" cy="1153530"/>
            </a:xfrm>
            <a:custGeom>
              <a:avLst/>
              <a:gdLst/>
              <a:ahLst/>
              <a:cxnLst/>
              <a:rect l="l" t="t" r="r" b="b"/>
              <a:pathLst>
                <a:path w="2348711" h="1153530">
                  <a:moveTo>
                    <a:pt x="2224251" y="1153530"/>
                  </a:moveTo>
                  <a:lnTo>
                    <a:pt x="124460" y="1153530"/>
                  </a:lnTo>
                  <a:cubicBezTo>
                    <a:pt x="55880" y="1153530"/>
                    <a:pt x="0" y="1097650"/>
                    <a:pt x="0" y="102907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24251" y="0"/>
                  </a:lnTo>
                  <a:cubicBezTo>
                    <a:pt x="2292831" y="0"/>
                    <a:pt x="2348711" y="55880"/>
                    <a:pt x="2348711" y="124460"/>
                  </a:cubicBezTo>
                  <a:lnTo>
                    <a:pt x="2348711" y="1029070"/>
                  </a:lnTo>
                  <a:cubicBezTo>
                    <a:pt x="2348711" y="1097650"/>
                    <a:pt x="2292831" y="1153530"/>
                    <a:pt x="2224251" y="1153530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4490951" y="2772855"/>
            <a:ext cx="1936133" cy="1936133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9144000" y="3492370"/>
            <a:ext cx="8115300" cy="3985695"/>
            <a:chOff x="0" y="0"/>
            <a:chExt cx="2348711" cy="11535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48711" cy="1153530"/>
            </a:xfrm>
            <a:custGeom>
              <a:avLst/>
              <a:gdLst/>
              <a:ahLst/>
              <a:cxnLst/>
              <a:rect l="l" t="t" r="r" b="b"/>
              <a:pathLst>
                <a:path w="2348711" h="1153530">
                  <a:moveTo>
                    <a:pt x="2224251" y="1153530"/>
                  </a:moveTo>
                  <a:lnTo>
                    <a:pt x="124460" y="1153530"/>
                  </a:lnTo>
                  <a:cubicBezTo>
                    <a:pt x="55880" y="1153530"/>
                    <a:pt x="0" y="1097650"/>
                    <a:pt x="0" y="102907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24251" y="0"/>
                  </a:lnTo>
                  <a:cubicBezTo>
                    <a:pt x="2292831" y="0"/>
                    <a:pt x="2348711" y="55880"/>
                    <a:pt x="2348711" y="124460"/>
                  </a:cubicBezTo>
                  <a:lnTo>
                    <a:pt x="2348711" y="1029070"/>
                  </a:lnTo>
                  <a:cubicBezTo>
                    <a:pt x="2348711" y="1097650"/>
                    <a:pt x="2292831" y="1153530"/>
                    <a:pt x="2224251" y="1153530"/>
                  </a:cubicBezTo>
                  <a:close/>
                </a:path>
              </a:pathLst>
            </a:custGeom>
            <a:solidFill>
              <a:srgbClr val="454699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779205" y="4283636"/>
            <a:ext cx="6907096" cy="1910120"/>
            <a:chOff x="0" y="-57150"/>
            <a:chExt cx="9209462" cy="2546826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57150"/>
              <a:ext cx="9209462" cy="1058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500"/>
                </a:lnSpc>
                <a:spcBef>
                  <a:spcPct val="0"/>
                </a:spcBef>
              </a:pPr>
              <a:r>
                <a:rPr lang="en-US" sz="5000" spc="-50">
                  <a:solidFill>
                    <a:srgbClr val="F8F4EB"/>
                  </a:solidFill>
                  <a:latin typeface="League Spartan Bold"/>
                </a:rPr>
                <a:t>Bagging</a:t>
              </a:r>
              <a:endParaRPr lang="en-US" sz="5000" u="none" spc="-50">
                <a:solidFill>
                  <a:srgbClr val="F8F4EB"/>
                </a:solidFill>
                <a:latin typeface="League Spartan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271394"/>
              <a:ext cx="9209462" cy="12182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2"/>
                </a:lnSpc>
                <a:spcBef>
                  <a:spcPct val="0"/>
                </a:spcBef>
              </a:pPr>
              <a:r>
                <a:rPr lang="en-US" sz="2600" err="1">
                  <a:solidFill>
                    <a:srgbClr val="F8F4EB"/>
                  </a:solidFill>
                  <a:latin typeface="Roboto"/>
                </a:rPr>
                <a:t>Cada</a:t>
              </a:r>
              <a:r>
                <a:rPr lang="en-US" sz="2600">
                  <a:solidFill>
                    <a:srgbClr val="F8F4EB"/>
                  </a:solidFill>
                  <a:latin typeface="Roboto"/>
                </a:rPr>
                <a:t> </a:t>
              </a:r>
              <a:r>
                <a:rPr lang="en-US" sz="2600" err="1">
                  <a:solidFill>
                    <a:srgbClr val="F8F4EB"/>
                  </a:solidFill>
                  <a:latin typeface="Roboto"/>
                </a:rPr>
                <a:t>modelo</a:t>
              </a:r>
              <a:r>
                <a:rPr lang="en-US" sz="2600">
                  <a:solidFill>
                    <a:srgbClr val="F8F4EB"/>
                  </a:solidFill>
                  <a:latin typeface="Roboto"/>
                </a:rPr>
                <a:t> se </a:t>
              </a:r>
              <a:r>
                <a:rPr lang="en-US" sz="2600" err="1">
                  <a:solidFill>
                    <a:srgbClr val="F8F4EB"/>
                  </a:solidFill>
                  <a:latin typeface="Roboto"/>
                </a:rPr>
                <a:t>entrena</a:t>
              </a:r>
              <a:r>
                <a:rPr lang="en-US" sz="2600">
                  <a:solidFill>
                    <a:srgbClr val="F8F4EB"/>
                  </a:solidFill>
                  <a:latin typeface="Roboto"/>
                </a:rPr>
                <a:t> con un </a:t>
              </a:r>
              <a:r>
                <a:rPr lang="en-US" sz="2600" err="1">
                  <a:solidFill>
                    <a:srgbClr val="F8F4EB"/>
                  </a:solidFill>
                  <a:latin typeface="Roboto"/>
                </a:rPr>
                <a:t>subconjunto</a:t>
              </a:r>
              <a:r>
                <a:rPr lang="en-US" sz="2600">
                  <a:solidFill>
                    <a:srgbClr val="F8F4EB"/>
                  </a:solidFill>
                  <a:latin typeface="Roboto"/>
                </a:rPr>
                <a:t> de </a:t>
              </a:r>
              <a:r>
                <a:rPr lang="en-US" sz="2600" err="1">
                  <a:solidFill>
                    <a:srgbClr val="F8F4EB"/>
                  </a:solidFill>
                  <a:latin typeface="Roboto"/>
                </a:rPr>
                <a:t>datos</a:t>
              </a:r>
              <a:r>
                <a:rPr lang="en-US" sz="2600">
                  <a:solidFill>
                    <a:srgbClr val="F8F4EB"/>
                  </a:solidFill>
                  <a:latin typeface="Roboto"/>
                </a:rPr>
                <a:t> </a:t>
              </a:r>
              <a:r>
                <a:rPr lang="en-US" sz="2600" err="1">
                  <a:solidFill>
                    <a:srgbClr val="F8F4EB"/>
                  </a:solidFill>
                  <a:latin typeface="Roboto"/>
                </a:rPr>
                <a:t>randomico</a:t>
              </a:r>
              <a:endParaRPr lang="en-US" sz="2600" u="none">
                <a:solidFill>
                  <a:srgbClr val="F8F4EB"/>
                </a:solidFill>
                <a:latin typeface="Roboto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01698" y="4283636"/>
            <a:ext cx="6907096" cy="2346458"/>
            <a:chOff x="0" y="-57150"/>
            <a:chExt cx="9209462" cy="3128609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57150"/>
              <a:ext cx="9209462" cy="1058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500"/>
                </a:lnSpc>
                <a:spcBef>
                  <a:spcPct val="0"/>
                </a:spcBef>
              </a:pPr>
              <a:r>
                <a:rPr lang="en-US" sz="5000" u="none" spc="-50">
                  <a:solidFill>
                    <a:srgbClr val="454699"/>
                  </a:solidFill>
                  <a:latin typeface="League Spartan Bold"/>
                </a:rPr>
                <a:t>Boosting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271393"/>
              <a:ext cx="9209462" cy="18000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64"/>
                </a:lnSpc>
                <a:spcBef>
                  <a:spcPct val="0"/>
                </a:spcBef>
              </a:pPr>
              <a:r>
                <a:rPr lang="en-US" sz="2500" u="none">
                  <a:solidFill>
                    <a:srgbClr val="454699"/>
                  </a:solidFill>
                  <a:latin typeface="Roboto"/>
                </a:rPr>
                <a:t>Cada </a:t>
              </a:r>
              <a:r>
                <a:rPr lang="en-US" sz="2500" u="none" err="1">
                  <a:solidFill>
                    <a:srgbClr val="454699"/>
                  </a:solidFill>
                  <a:latin typeface="Roboto"/>
                </a:rPr>
                <a:t>modelo</a:t>
              </a:r>
              <a:r>
                <a:rPr lang="en-US" sz="2500" u="none">
                  <a:solidFill>
                    <a:srgbClr val="454699"/>
                  </a:solidFill>
                  <a:latin typeface="Roboto"/>
                </a:rPr>
                <a:t> nuevo </a:t>
              </a:r>
              <a:r>
                <a:rPr lang="en-US" sz="2500" u="none" err="1">
                  <a:solidFill>
                    <a:srgbClr val="454699"/>
                  </a:solidFill>
                  <a:latin typeface="Roboto"/>
                </a:rPr>
                <a:t>tiene</a:t>
              </a:r>
              <a:r>
                <a:rPr lang="en-US" sz="2500" u="none">
                  <a:solidFill>
                    <a:srgbClr val="454699"/>
                  </a:solidFill>
                  <a:latin typeface="Roboto"/>
                </a:rPr>
                <a:t> un “bias” para </a:t>
              </a:r>
              <a:r>
                <a:rPr lang="en-US" sz="2500" u="none" err="1">
                  <a:solidFill>
                    <a:srgbClr val="454699"/>
                  </a:solidFill>
                  <a:latin typeface="Roboto"/>
                </a:rPr>
                <a:t>prestar</a:t>
              </a:r>
              <a:r>
                <a:rPr lang="en-US" sz="2500" u="none">
                  <a:solidFill>
                    <a:srgbClr val="454699"/>
                  </a:solidFill>
                  <a:latin typeface="Roboto"/>
                </a:rPr>
                <a:t> mas </a:t>
              </a:r>
              <a:r>
                <a:rPr lang="en-US" sz="2500" err="1">
                  <a:solidFill>
                    <a:srgbClr val="454699"/>
                  </a:solidFill>
                  <a:latin typeface="Roboto"/>
                </a:rPr>
                <a:t>atención</a:t>
              </a:r>
              <a:r>
                <a:rPr lang="en-US" sz="2500" u="none">
                  <a:solidFill>
                    <a:srgbClr val="454699"/>
                  </a:solidFill>
                  <a:latin typeface="Roboto"/>
                </a:rPr>
                <a:t> a las que </a:t>
              </a:r>
              <a:r>
                <a:rPr lang="en-US" sz="2500" u="none" err="1">
                  <a:solidFill>
                    <a:srgbClr val="454699"/>
                  </a:solidFill>
                  <a:latin typeface="Roboto"/>
                </a:rPr>
                <a:t>previamente</a:t>
              </a:r>
              <a:r>
                <a:rPr lang="en-US" sz="2500" u="none">
                  <a:solidFill>
                    <a:srgbClr val="454699"/>
                  </a:solidFill>
                  <a:latin typeface="Roboto"/>
                </a:rPr>
                <a:t> se </a:t>
              </a:r>
              <a:r>
                <a:rPr lang="en-US" sz="2500" u="none" err="1">
                  <a:solidFill>
                    <a:srgbClr val="454699"/>
                  </a:solidFill>
                  <a:latin typeface="Roboto"/>
                </a:rPr>
                <a:t>clasificaron</a:t>
              </a:r>
              <a:r>
                <a:rPr lang="en-US" sz="2500" u="none">
                  <a:solidFill>
                    <a:srgbClr val="454699"/>
                  </a:solidFill>
                  <a:latin typeface="Roboto"/>
                </a:rPr>
                <a:t> mal</a:t>
              </a:r>
            </a:p>
          </p:txBody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10800000">
            <a:off x="1028700" y="9376292"/>
            <a:ext cx="1821416" cy="910708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15361816" y="8306739"/>
            <a:ext cx="1897484" cy="1061551"/>
            <a:chOff x="0" y="0"/>
            <a:chExt cx="726425" cy="406400"/>
          </a:xfrm>
        </p:grpSpPr>
        <p:sp>
          <p:nvSpPr>
            <p:cNvPr id="18" name="Freeform 18"/>
            <p:cNvSpPr/>
            <p:nvPr/>
          </p:nvSpPr>
          <p:spPr>
            <a:xfrm>
              <a:off x="17780" y="22860"/>
              <a:ext cx="701026" cy="360680"/>
            </a:xfrm>
            <a:custGeom>
              <a:avLst/>
              <a:gdLst/>
              <a:ahLst/>
              <a:cxnLst/>
              <a:rect l="l" t="t" r="r" b="b"/>
              <a:pathLst>
                <a:path w="701026" h="360680">
                  <a:moveTo>
                    <a:pt x="701026" y="180340"/>
                  </a:moveTo>
                  <a:cubicBezTo>
                    <a:pt x="701026" y="81280"/>
                    <a:pt x="621016" y="0"/>
                    <a:pt x="52068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520685" y="360680"/>
                  </a:lnTo>
                  <a:cubicBezTo>
                    <a:pt x="619745" y="360680"/>
                    <a:pt x="701025" y="279400"/>
                    <a:pt x="701025" y="180340"/>
                  </a:cubicBezTo>
                  <a:close/>
                </a:path>
              </a:pathLst>
            </a:custGeom>
            <a:solidFill>
              <a:srgbClr val="454699">
                <a:alpha val="7843"/>
              </a:srgbClr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6358183" y="8449615"/>
            <a:ext cx="775800" cy="775800"/>
            <a:chOff x="0" y="0"/>
            <a:chExt cx="1034400" cy="1034400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034400" cy="103440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153923" y="153923"/>
              <a:ext cx="726554" cy="726554"/>
            </a:xfrm>
            <a:prstGeom prst="rect">
              <a:avLst/>
            </a:prstGeom>
          </p:spPr>
        </p:pic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6167867" y="1970952"/>
            <a:ext cx="518435" cy="51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02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B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 flipH="1">
            <a:off x="12886587" y="0"/>
            <a:ext cx="5401413" cy="5401413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0555885" y="1016590"/>
            <a:ext cx="7326143" cy="6050540"/>
            <a:chOff x="0" y="0"/>
            <a:chExt cx="1703781" cy="140712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03781" cy="1407124"/>
            </a:xfrm>
            <a:custGeom>
              <a:avLst/>
              <a:gdLst/>
              <a:ahLst/>
              <a:cxnLst/>
              <a:rect l="l" t="t" r="r" b="b"/>
              <a:pathLst>
                <a:path w="1703781" h="1407124">
                  <a:moveTo>
                    <a:pt x="1579320" y="1407124"/>
                  </a:moveTo>
                  <a:lnTo>
                    <a:pt x="124460" y="1407124"/>
                  </a:lnTo>
                  <a:cubicBezTo>
                    <a:pt x="55880" y="1407124"/>
                    <a:pt x="0" y="1351244"/>
                    <a:pt x="0" y="128266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79321" y="0"/>
                  </a:lnTo>
                  <a:cubicBezTo>
                    <a:pt x="1647901" y="0"/>
                    <a:pt x="1703781" y="55880"/>
                    <a:pt x="1703781" y="124460"/>
                  </a:cubicBezTo>
                  <a:lnTo>
                    <a:pt x="1703781" y="1282664"/>
                  </a:lnTo>
                  <a:cubicBezTo>
                    <a:pt x="1703781" y="1351244"/>
                    <a:pt x="1647901" y="1407124"/>
                    <a:pt x="1579321" y="1407124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1073280" y="1259639"/>
            <a:ext cx="5831260" cy="3871430"/>
            <a:chOff x="-1" y="581749"/>
            <a:chExt cx="7775013" cy="5161908"/>
          </a:xfrm>
        </p:grpSpPr>
        <p:sp>
          <p:nvSpPr>
            <p:cNvPr id="11" name="TextBox 11"/>
            <p:cNvSpPr txBox="1"/>
            <p:nvPr/>
          </p:nvSpPr>
          <p:spPr>
            <a:xfrm>
              <a:off x="0" y="581749"/>
              <a:ext cx="7775012" cy="10772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337"/>
                </a:lnSpc>
                <a:spcBef>
                  <a:spcPct val="0"/>
                </a:spcBef>
              </a:pPr>
              <a:r>
                <a:rPr lang="en-US" sz="6000" u="none" spc="-48">
                  <a:solidFill>
                    <a:srgbClr val="454699"/>
                  </a:solidFill>
                  <a:latin typeface="League Spartan Bold"/>
                </a:rPr>
                <a:t>Boosting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-1" y="1948856"/>
              <a:ext cx="7775012" cy="3794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3"/>
                </a:lnSpc>
              </a:pPr>
              <a:r>
                <a:rPr lang="en-US" sz="2400" u="none">
                  <a:solidFill>
                    <a:srgbClr val="454699"/>
                  </a:solidFill>
                  <a:latin typeface="Roboto"/>
                </a:rPr>
                <a:t>Se </a:t>
              </a:r>
              <a:r>
                <a:rPr lang="en-US" sz="2400" u="none" err="1">
                  <a:solidFill>
                    <a:srgbClr val="454699"/>
                  </a:solidFill>
                  <a:latin typeface="Roboto"/>
                </a:rPr>
                <a:t>adapta</a:t>
              </a:r>
              <a:r>
                <a:rPr lang="en-US" sz="24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400" u="none" err="1">
                  <a:solidFill>
                    <a:srgbClr val="454699"/>
                  </a:solidFill>
                  <a:latin typeface="Roboto"/>
                </a:rPr>
                <a:t>el</a:t>
              </a:r>
              <a:r>
                <a:rPr lang="en-US" sz="2400" u="none">
                  <a:solidFill>
                    <a:srgbClr val="454699"/>
                  </a:solidFill>
                  <a:latin typeface="Roboto"/>
                </a:rPr>
                <a:t> dataset de </a:t>
              </a:r>
              <a:r>
                <a:rPr lang="en-US" sz="2400" u="none" err="1">
                  <a:solidFill>
                    <a:srgbClr val="454699"/>
                  </a:solidFill>
                  <a:latin typeface="Roboto"/>
                </a:rPr>
                <a:t>entrenamiento</a:t>
              </a:r>
              <a:r>
                <a:rPr lang="en-US" sz="24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400" u="none" err="1">
                  <a:solidFill>
                    <a:srgbClr val="454699"/>
                  </a:solidFill>
                  <a:latin typeface="Roboto"/>
                </a:rPr>
                <a:t>usado</a:t>
              </a:r>
              <a:r>
                <a:rPr lang="en-US" sz="24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400" u="none" err="1">
                  <a:solidFill>
                    <a:srgbClr val="454699"/>
                  </a:solidFill>
                  <a:latin typeface="Roboto"/>
                </a:rPr>
                <a:t>en</a:t>
              </a:r>
              <a:r>
                <a:rPr lang="en-US" sz="24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400" u="none" err="1">
                  <a:solidFill>
                    <a:srgbClr val="454699"/>
                  </a:solidFill>
                  <a:latin typeface="Roboto"/>
                </a:rPr>
                <a:t>cada</a:t>
              </a:r>
              <a:r>
                <a:rPr lang="en-US" sz="24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400" err="1">
                  <a:solidFill>
                    <a:srgbClr val="454699"/>
                  </a:solidFill>
                  <a:latin typeface="Roboto"/>
                </a:rPr>
                <a:t>iteración</a:t>
              </a:r>
              <a:r>
                <a:rPr lang="en-US" sz="2400" u="none">
                  <a:solidFill>
                    <a:srgbClr val="454699"/>
                  </a:solidFill>
                  <a:latin typeface="Roboto"/>
                </a:rPr>
                <a:t> de </a:t>
              </a:r>
              <a:r>
                <a:rPr lang="en-US" sz="2400" u="none" err="1">
                  <a:solidFill>
                    <a:srgbClr val="454699"/>
                  </a:solidFill>
                  <a:latin typeface="Roboto"/>
                </a:rPr>
                <a:t>entrenamiento</a:t>
              </a:r>
              <a:r>
                <a:rPr lang="en-US" sz="2400" u="none">
                  <a:solidFill>
                    <a:srgbClr val="454699"/>
                  </a:solidFill>
                  <a:latin typeface="Roboto"/>
                </a:rPr>
                <a:t>. Si </a:t>
              </a:r>
              <a:r>
                <a:rPr lang="en-US" sz="2400" u="none" err="1">
                  <a:solidFill>
                    <a:srgbClr val="454699"/>
                  </a:solidFill>
                  <a:latin typeface="Roboto"/>
                </a:rPr>
                <a:t>utiliza</a:t>
              </a:r>
              <a:r>
                <a:rPr lang="en-US" sz="2400" u="none">
                  <a:solidFill>
                    <a:srgbClr val="454699"/>
                  </a:solidFill>
                  <a:latin typeface="Roboto"/>
                </a:rPr>
                <a:t> un dataset con pesos.</a:t>
              </a:r>
            </a:p>
            <a:p>
              <a:pPr marL="0" lvl="0" indent="0">
                <a:lnSpc>
                  <a:spcPts val="2803"/>
                </a:lnSpc>
              </a:pPr>
              <a:endParaRPr lang="en-US" sz="2400">
                <a:solidFill>
                  <a:srgbClr val="454699"/>
                </a:solidFill>
                <a:latin typeface="Roboto"/>
              </a:endParaRPr>
            </a:p>
            <a:p>
              <a:pPr marL="0" lvl="0" indent="0">
                <a:lnSpc>
                  <a:spcPts val="2803"/>
                </a:lnSpc>
              </a:pPr>
              <a:r>
                <a:rPr lang="en-US" sz="2400" u="none">
                  <a:solidFill>
                    <a:srgbClr val="454699"/>
                  </a:solidFill>
                  <a:latin typeface="Roboto"/>
                </a:rPr>
                <a:t>Una </a:t>
              </a:r>
              <a:r>
                <a:rPr lang="en-US" sz="2400" u="none" err="1">
                  <a:solidFill>
                    <a:srgbClr val="454699"/>
                  </a:solidFill>
                  <a:latin typeface="Roboto"/>
                </a:rPr>
                <a:t>vez</a:t>
              </a:r>
              <a:r>
                <a:rPr lang="en-US" sz="24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400" u="none" err="1">
                  <a:solidFill>
                    <a:srgbClr val="454699"/>
                  </a:solidFill>
                  <a:latin typeface="Roboto"/>
                </a:rPr>
                <a:t>hallados</a:t>
              </a:r>
              <a:r>
                <a:rPr lang="en-US" sz="2400" u="none">
                  <a:solidFill>
                    <a:srgbClr val="454699"/>
                  </a:solidFill>
                  <a:latin typeface="Roboto"/>
                </a:rPr>
                <a:t> los </a:t>
              </a:r>
              <a:r>
                <a:rPr lang="en-US" sz="2400" u="none" err="1">
                  <a:solidFill>
                    <a:srgbClr val="454699"/>
                  </a:solidFill>
                  <a:latin typeface="Roboto"/>
                </a:rPr>
                <a:t>distintos</a:t>
              </a:r>
              <a:r>
                <a:rPr lang="en-US" sz="24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400" u="none" err="1">
                  <a:solidFill>
                    <a:srgbClr val="454699"/>
                  </a:solidFill>
                  <a:latin typeface="Roboto"/>
                </a:rPr>
                <a:t>modelos</a:t>
              </a:r>
              <a:r>
                <a:rPr lang="en-US" sz="2400" u="none">
                  <a:solidFill>
                    <a:srgbClr val="454699"/>
                  </a:solidFill>
                  <a:latin typeface="Roboto"/>
                </a:rPr>
                <a:t>, se </a:t>
              </a:r>
              <a:r>
                <a:rPr lang="en-US" sz="2400" u="none" err="1">
                  <a:solidFill>
                    <a:srgbClr val="454699"/>
                  </a:solidFill>
                  <a:latin typeface="Roboto"/>
                </a:rPr>
                <a:t>realizan</a:t>
              </a:r>
              <a:r>
                <a:rPr lang="en-US" sz="24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400" u="none" err="1">
                  <a:solidFill>
                    <a:srgbClr val="454699"/>
                  </a:solidFill>
                  <a:latin typeface="Roboto"/>
                </a:rPr>
                <a:t>predicciones</a:t>
              </a:r>
              <a:r>
                <a:rPr lang="en-US" sz="2400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400" err="1">
                  <a:solidFill>
                    <a:srgbClr val="454699"/>
                  </a:solidFill>
                  <a:latin typeface="Roboto"/>
                </a:rPr>
                <a:t>ponderadas</a:t>
              </a:r>
              <a:r>
                <a:rPr lang="en-US" sz="2400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400" err="1">
                  <a:solidFill>
                    <a:srgbClr val="454699"/>
                  </a:solidFill>
                  <a:latin typeface="Roboto"/>
                </a:rPr>
                <a:t>según</a:t>
              </a:r>
              <a:r>
                <a:rPr lang="en-US" sz="2400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400" err="1">
                  <a:solidFill>
                    <a:srgbClr val="454699"/>
                  </a:solidFill>
                  <a:latin typeface="Roboto"/>
                </a:rPr>
                <a:t>el</a:t>
              </a:r>
              <a:r>
                <a:rPr lang="en-US" sz="2400">
                  <a:solidFill>
                    <a:srgbClr val="454699"/>
                  </a:solidFill>
                  <a:latin typeface="Roboto"/>
                </a:rPr>
                <a:t> factor de </a:t>
              </a:r>
              <a:r>
                <a:rPr lang="en-US" sz="2400" err="1">
                  <a:solidFill>
                    <a:srgbClr val="454699"/>
                  </a:solidFill>
                  <a:latin typeface="Roboto"/>
                </a:rPr>
                <a:t>confianza</a:t>
              </a:r>
              <a:r>
                <a:rPr lang="en-US" sz="2400">
                  <a:solidFill>
                    <a:srgbClr val="454699"/>
                  </a:solidFill>
                  <a:latin typeface="Roboto"/>
                </a:rPr>
                <a:t> de </a:t>
              </a:r>
              <a:r>
                <a:rPr lang="en-US" sz="2400" err="1">
                  <a:solidFill>
                    <a:srgbClr val="454699"/>
                  </a:solidFill>
                  <a:latin typeface="Roboto"/>
                </a:rPr>
                <a:t>cada</a:t>
              </a:r>
              <a:r>
                <a:rPr lang="en-US" sz="2400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400" err="1">
                  <a:solidFill>
                    <a:srgbClr val="454699"/>
                  </a:solidFill>
                  <a:latin typeface="Roboto"/>
                </a:rPr>
                <a:t>modelo</a:t>
              </a:r>
              <a:r>
                <a:rPr lang="en-US" sz="2400">
                  <a:solidFill>
                    <a:srgbClr val="454699"/>
                  </a:solidFill>
                  <a:latin typeface="Roboto"/>
                </a:rPr>
                <a:t>.</a:t>
              </a:r>
              <a:endParaRPr lang="en-US" sz="2400" u="none">
                <a:solidFill>
                  <a:srgbClr val="454699"/>
                </a:solidFill>
                <a:latin typeface="Roboto"/>
              </a:endParaRPr>
            </a:p>
            <a:p>
              <a:pPr marL="0" lvl="0" indent="0">
                <a:lnSpc>
                  <a:spcPts val="2803"/>
                </a:lnSpc>
              </a:pPr>
              <a:endParaRPr lang="en-US" sz="1974" u="none">
                <a:solidFill>
                  <a:srgbClr val="454699"/>
                </a:solidFill>
                <a:latin typeface="Roboto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314166" y="1155412"/>
            <a:ext cx="6133181" cy="6484031"/>
            <a:chOff x="60763" y="-112143"/>
            <a:chExt cx="8177575" cy="86453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4"/>
                <p:cNvSpPr txBox="1"/>
                <p:nvPr/>
              </p:nvSpPr>
              <p:spPr>
                <a:xfrm>
                  <a:off x="60763" y="-112143"/>
                  <a:ext cx="8177575" cy="1355157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lvl="0">
                    <a:lnSpc>
                      <a:spcPts val="3780"/>
                    </a:lnSpc>
                    <a:spcBef>
                      <a:spcPct val="0"/>
                    </a:spcBef>
                  </a:pPr>
                  <a:r>
                    <a:rPr lang="en-US" sz="3000">
                      <a:solidFill>
                        <a:srgbClr val="454699"/>
                      </a:solidFill>
                      <a:latin typeface="League Spartan Bold"/>
                    </a:rPr>
                    <a:t>A </a:t>
                  </a:r>
                  <a:r>
                    <a:rPr lang="en-US" sz="3000" err="1">
                      <a:solidFill>
                        <a:srgbClr val="454699"/>
                      </a:solidFill>
                      <a:latin typeface="League Spartan Bold"/>
                    </a:rPr>
                    <a:t>cada</a:t>
                  </a:r>
                  <a:r>
                    <a:rPr lang="en-US" sz="3000">
                      <a:solidFill>
                        <a:srgbClr val="454699"/>
                      </a:solidFill>
                      <a:latin typeface="League Spartan Bold"/>
                    </a:rPr>
                    <a:t> </a:t>
                  </a:r>
                  <a:r>
                    <a:rPr lang="en-US" sz="3000" err="1">
                      <a:solidFill>
                        <a:srgbClr val="454699"/>
                      </a:solidFill>
                      <a:latin typeface="League Spartan Bold"/>
                    </a:rPr>
                    <a:t>instancia</a:t>
                  </a:r>
                  <a:r>
                    <a:rPr lang="en-US" sz="3000">
                      <a:solidFill>
                        <a:srgbClr val="454699"/>
                      </a:solidFill>
                      <a:latin typeface="League Spartan Bold"/>
                    </a:rPr>
                    <a:t> se le asocia un peso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4546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45469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4546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3000" u="none">
                      <a:solidFill>
                        <a:srgbClr val="454699"/>
                      </a:solidFill>
                      <a:latin typeface="League Spartan Bold"/>
                    </a:rPr>
                    <a:t>, </a:t>
                  </a:r>
                  <a:r>
                    <a:rPr lang="en-US" sz="3000" u="none" err="1">
                      <a:solidFill>
                        <a:srgbClr val="454699"/>
                      </a:solidFill>
                      <a:latin typeface="League Spartan Bold"/>
                    </a:rPr>
                    <a:t>inicialmente</a:t>
                  </a:r>
                  <a:r>
                    <a:rPr lang="en-US" sz="3000" u="none">
                      <a:solidFill>
                        <a:srgbClr val="454699"/>
                      </a:solidFill>
                      <a:latin typeface="League Spartan Bold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solidFill>
                                <a:srgbClr val="4546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rgbClr val="4546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rgbClr val="4546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a14:m>
                  <a:endParaRPr lang="en-US" sz="3000" u="none">
                    <a:solidFill>
                      <a:srgbClr val="454699"/>
                    </a:solidFill>
                    <a:latin typeface="League Spartan Bold"/>
                  </a:endParaRPr>
                </a:p>
              </p:txBody>
            </p:sp>
          </mc:Choice>
          <mc:Fallback>
            <p:sp>
              <p:nvSpPr>
                <p:cNvPr id="14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3" y="-112143"/>
                  <a:ext cx="8177575" cy="1355157"/>
                </a:xfrm>
                <a:prstGeom prst="rect">
                  <a:avLst/>
                </a:prstGeom>
                <a:blipFill>
                  <a:blip r:embed="rId4"/>
                  <a:stretch>
                    <a:fillRect l="-3877" t="-12048" b="-132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5"/>
                <p:cNvSpPr txBox="1"/>
                <p:nvPr/>
              </p:nvSpPr>
              <p:spPr>
                <a:xfrm>
                  <a:off x="234983" y="5934229"/>
                  <a:ext cx="8003276" cy="2599002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>
                    <a:lnSpc>
                      <a:spcPts val="3780"/>
                    </a:lnSpc>
                    <a:spcBef>
                      <a:spcPct val="0"/>
                    </a:spcBef>
                  </a:pPr>
                  <a:r>
                    <a:rPr lang="en-US" sz="2800">
                      <a:solidFill>
                        <a:srgbClr val="454699"/>
                      </a:solidFill>
                      <a:latin typeface="League Spartan Bold"/>
                    </a:rPr>
                    <a:t>Cada </a:t>
                  </a:r>
                  <a:r>
                    <a:rPr lang="en-US" sz="2800" err="1">
                      <a:solidFill>
                        <a:srgbClr val="454699"/>
                      </a:solidFill>
                      <a:latin typeface="League Spartan Bold"/>
                    </a:rPr>
                    <a:t>modelo</a:t>
                  </a:r>
                  <a:r>
                    <a:rPr lang="en-US" sz="2800">
                      <a:solidFill>
                        <a:srgbClr val="454699"/>
                      </a:solidFill>
                      <a:latin typeface="League Spartan Bold"/>
                    </a:rPr>
                    <a:t> se </a:t>
                  </a:r>
                  <a:r>
                    <a:rPr lang="en-US" sz="2800" err="1">
                      <a:solidFill>
                        <a:srgbClr val="454699"/>
                      </a:solidFill>
                      <a:latin typeface="League Spartan Bold"/>
                    </a:rPr>
                    <a:t>entrena</a:t>
                  </a:r>
                  <a:r>
                    <a:rPr lang="en-US" sz="2800">
                      <a:solidFill>
                        <a:srgbClr val="454699"/>
                      </a:solidFill>
                      <a:latin typeface="League Spartan Bold"/>
                    </a:rPr>
                    <a:t> y se </a:t>
                  </a:r>
                  <a:r>
                    <a:rPr lang="en-US" sz="2800" err="1">
                      <a:solidFill>
                        <a:srgbClr val="454699"/>
                      </a:solidFill>
                      <a:latin typeface="League Spartan Bold"/>
                    </a:rPr>
                    <a:t>testea</a:t>
                  </a:r>
                  <a:r>
                    <a:rPr lang="en-US" sz="2800">
                      <a:solidFill>
                        <a:srgbClr val="454699"/>
                      </a:solidFill>
                      <a:latin typeface="League Spartan Bold"/>
                    </a:rPr>
                    <a:t>. El </a:t>
                  </a:r>
                  <a:r>
                    <a:rPr lang="en-US" sz="2800" err="1">
                      <a:solidFill>
                        <a:srgbClr val="454699"/>
                      </a:solidFill>
                      <a:latin typeface="League Spartan Bold"/>
                    </a:rPr>
                    <a:t>resultado</a:t>
                  </a:r>
                  <a:r>
                    <a:rPr lang="en-US" sz="2800">
                      <a:solidFill>
                        <a:srgbClr val="454699"/>
                      </a:solidFill>
                      <a:latin typeface="League Spartan Bold"/>
                    </a:rPr>
                    <a:t> de los test </a:t>
                  </a:r>
                  <a:r>
                    <a:rPr lang="en-US" sz="2800" err="1">
                      <a:solidFill>
                        <a:srgbClr val="454699"/>
                      </a:solidFill>
                      <a:latin typeface="League Spartan Bold"/>
                    </a:rPr>
                    <a:t>determina</a:t>
                  </a:r>
                  <a:r>
                    <a:rPr lang="en-US" sz="2800">
                      <a:solidFill>
                        <a:srgbClr val="454699"/>
                      </a:solidFill>
                      <a:latin typeface="League Spartan Bold"/>
                    </a:rPr>
                    <a:t> las </a:t>
                  </a:r>
                  <a:r>
                    <a:rPr lang="en-US" sz="2800" err="1">
                      <a:solidFill>
                        <a:srgbClr val="454699"/>
                      </a:solidFill>
                      <a:latin typeface="League Spartan Bold"/>
                    </a:rPr>
                    <a:t>nuevas</a:t>
                  </a:r>
                  <a:r>
                    <a:rPr lang="en-US" sz="2800">
                      <a:solidFill>
                        <a:srgbClr val="454699"/>
                      </a:solidFill>
                      <a:latin typeface="League Spartan Bold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4546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solidFill>
                                <a:srgbClr val="45469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>
                              <a:solidFill>
                                <a:srgbClr val="454699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800">
                      <a:solidFill>
                        <a:srgbClr val="454699"/>
                      </a:solidFill>
                      <a:latin typeface="League Spartan Bold"/>
                    </a:rPr>
                    <a:t>. </a:t>
                  </a:r>
                </a:p>
                <a:p>
                  <a:pPr>
                    <a:lnSpc>
                      <a:spcPts val="3780"/>
                    </a:lnSpc>
                    <a:spcBef>
                      <a:spcPct val="0"/>
                    </a:spcBef>
                  </a:pPr>
                  <a:r>
                    <a:rPr lang="en-US" sz="2800">
                      <a:solidFill>
                        <a:srgbClr val="454699"/>
                      </a:solidFill>
                      <a:latin typeface="League Spartan Bold"/>
                    </a:rPr>
                    <a:t>Se </a:t>
                  </a:r>
                  <a:r>
                    <a:rPr lang="en-US" sz="2800" err="1">
                      <a:solidFill>
                        <a:srgbClr val="454699"/>
                      </a:solidFill>
                      <a:latin typeface="League Spartan Bold"/>
                    </a:rPr>
                    <a:t>calcula</a:t>
                  </a:r>
                  <a:r>
                    <a:rPr lang="en-US" sz="2800">
                      <a:solidFill>
                        <a:srgbClr val="454699"/>
                      </a:solidFill>
                      <a:latin typeface="League Spartan Bold"/>
                    </a:rPr>
                    <a:t> </a:t>
                  </a:r>
                  <a:r>
                    <a:rPr lang="en-US" sz="2800" err="1">
                      <a:solidFill>
                        <a:srgbClr val="454699"/>
                      </a:solidFill>
                      <a:latin typeface="League Spartan Bold"/>
                    </a:rPr>
                    <a:t>el</a:t>
                  </a:r>
                  <a:r>
                    <a:rPr lang="en-US" sz="2800">
                      <a:solidFill>
                        <a:srgbClr val="454699"/>
                      </a:solidFill>
                      <a:latin typeface="League Spartan Bold"/>
                    </a:rPr>
                    <a:t> error </a:t>
                  </a:r>
                  <a14:m>
                    <m:oMath xmlns:m="http://schemas.openxmlformats.org/officeDocument/2006/math">
                      <m:r>
                        <a:rPr lang="en-US" sz="3200" b="0" i="1" kern="1200" smtClean="0">
                          <a:solidFill>
                            <a:srgbClr val="454699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kern="1200" smtClean="0">
                              <a:solidFill>
                                <a:srgbClr val="454699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3200" b="0" i="1" kern="1200" smtClean="0">
                                  <a:solidFill>
                                    <a:srgbClr val="45469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kern="1200" smtClean="0">
                                  <a:solidFill>
                                    <a:srgbClr val="45469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3200" b="0" i="1" kern="1200" smtClean="0">
                                  <a:solidFill>
                                    <a:srgbClr val="45469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3200" b="0" i="1" kern="1200" smtClean="0">
                                  <a:solidFill>
                                    <a:srgbClr val="45469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𝑟𝑟𝑜𝑟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3200" b="0" i="1" kern="1200" smtClean="0">
                                  <a:solidFill>
                                    <a:srgbClr val="45469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kern="1200" smtClean="0">
                                  <a:solidFill>
                                    <a:srgbClr val="45469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kern="1200" smtClean="0">
                                  <a:solidFill>
                                    <a:srgbClr val="45469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a14:m>
                  <a:endParaRPr lang="en-US" sz="2800">
                    <a:solidFill>
                      <a:srgbClr val="454699"/>
                    </a:solidFill>
                    <a:latin typeface="League Spartan Bold"/>
                  </a:endParaRPr>
                </a:p>
              </p:txBody>
            </p:sp>
          </mc:Choice>
          <mc:Fallback>
            <p:sp>
              <p:nvSpPr>
                <p:cNvPr id="15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83" y="5934229"/>
                  <a:ext cx="8003276" cy="2599002"/>
                </a:xfrm>
                <a:prstGeom prst="rect">
                  <a:avLst/>
                </a:prstGeom>
                <a:blipFill>
                  <a:blip r:embed="rId5"/>
                  <a:stretch>
                    <a:fillRect l="-3553" t="-4063"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6"/>
          <p:cNvGrpSpPr/>
          <p:nvPr/>
        </p:nvGrpSpPr>
        <p:grpSpPr>
          <a:xfrm>
            <a:off x="1143058" y="1016590"/>
            <a:ext cx="1446722" cy="1486295"/>
            <a:chOff x="0" y="0"/>
            <a:chExt cx="1928963" cy="1981726"/>
          </a:xfrm>
        </p:grpSpPr>
        <p:sp>
          <p:nvSpPr>
            <p:cNvPr id="17" name="TextBox 17"/>
            <p:cNvSpPr txBox="1"/>
            <p:nvPr/>
          </p:nvSpPr>
          <p:spPr>
            <a:xfrm>
              <a:off x="942732" y="1932468"/>
              <a:ext cx="43498" cy="49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9"/>
                </a:lnSpc>
              </a:pPr>
              <a:r>
                <a:rPr lang="en-US" sz="100">
                  <a:solidFill>
                    <a:srgbClr val="FDD6AB">
                      <a:alpha val="81961"/>
                    </a:srgbClr>
                  </a:solidFill>
                  <a:latin typeface="Arimo"/>
                </a:rPr>
                <a:t>Item 1</a:t>
              </a:r>
            </a:p>
            <a:p>
              <a:pPr algn="ctr">
                <a:lnSpc>
                  <a:spcPts val="129"/>
                </a:lnSpc>
              </a:pPr>
              <a:r>
                <a:rPr lang="en-US" sz="100">
                  <a:solidFill>
                    <a:srgbClr val="FDD6AB">
                      <a:alpha val="81961"/>
                    </a:srgbClr>
                  </a:solidFill>
                  <a:latin typeface="Arimo"/>
                </a:rPr>
                <a:t>100%</a:t>
              </a:r>
            </a:p>
          </p:txBody>
        </p:sp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0"/>
              <a:ext cx="1928963" cy="1928963"/>
              <a:chOff x="-12700" y="-12700"/>
              <a:chExt cx="25400" cy="254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-12701" y="-12700"/>
                <a:ext cx="254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25400">
                    <a:moveTo>
                      <a:pt x="12701" y="0"/>
                    </a:moveTo>
                    <a:lnTo>
                      <a:pt x="12701" y="0"/>
                    </a:lnTo>
                    <a:cubicBezTo>
                      <a:pt x="19715" y="0"/>
                      <a:pt x="25401" y="5686"/>
                      <a:pt x="25400" y="12700"/>
                    </a:cubicBezTo>
                    <a:cubicBezTo>
                      <a:pt x="25400" y="19714"/>
                      <a:pt x="19714" y="25400"/>
                      <a:pt x="12700" y="25400"/>
                    </a:cubicBezTo>
                    <a:cubicBezTo>
                      <a:pt x="5686" y="25400"/>
                      <a:pt x="1" y="19714"/>
                      <a:pt x="0" y="12700"/>
                    </a:cubicBezTo>
                    <a:cubicBezTo>
                      <a:pt x="0" y="5686"/>
                      <a:pt x="5686" y="0"/>
                      <a:pt x="12700" y="0"/>
                    </a:cubicBezTo>
                    <a:lnTo>
                      <a:pt x="12701" y="12700"/>
                    </a:lnTo>
                    <a:close/>
                  </a:path>
                </a:pathLst>
              </a:custGeom>
              <a:solidFill>
                <a:srgbClr val="454699">
                  <a:alpha val="81961"/>
                </a:srgbClr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0" y="-12700"/>
                <a:ext cx="1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70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1" y="0"/>
                      <a:pt x="1" y="0"/>
                    </a:cubicBez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B848A">
                  <a:alpha val="81961"/>
                </a:srgbClr>
              </a:solidFill>
            </p:spPr>
          </p:sp>
        </p:grpSp>
      </p:grpSp>
      <p:grpSp>
        <p:nvGrpSpPr>
          <p:cNvPr id="21" name="Group 21"/>
          <p:cNvGrpSpPr/>
          <p:nvPr/>
        </p:nvGrpSpPr>
        <p:grpSpPr>
          <a:xfrm>
            <a:off x="1087366" y="3197128"/>
            <a:ext cx="1524128" cy="1446722"/>
            <a:chOff x="0" y="0"/>
            <a:chExt cx="2032171" cy="1928963"/>
          </a:xfrm>
        </p:grpSpPr>
        <p:sp>
          <p:nvSpPr>
            <p:cNvPr id="22" name="TextBox 22"/>
            <p:cNvSpPr txBox="1"/>
            <p:nvPr/>
          </p:nvSpPr>
          <p:spPr>
            <a:xfrm>
              <a:off x="1988673" y="935090"/>
              <a:ext cx="43498" cy="49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9"/>
                </a:lnSpc>
              </a:pPr>
              <a:r>
                <a:rPr lang="en-US" sz="100">
                  <a:solidFill>
                    <a:srgbClr val="FDD6AB">
                      <a:alpha val="81961"/>
                    </a:srgbClr>
                  </a:solidFill>
                  <a:latin typeface="Arimo"/>
                </a:rPr>
                <a:t>Item 1</a:t>
              </a:r>
            </a:p>
            <a:p>
              <a:pPr algn="ctr">
                <a:lnSpc>
                  <a:spcPts val="129"/>
                </a:lnSpc>
              </a:pPr>
              <a:r>
                <a:rPr lang="en-US" sz="100">
                  <a:solidFill>
                    <a:srgbClr val="FDD6AB">
                      <a:alpha val="81961"/>
                    </a:srgbClr>
                  </a:solidFill>
                  <a:latin typeface="Arimo"/>
                </a:rPr>
                <a:t>50%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935090"/>
              <a:ext cx="31331" cy="49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9"/>
                </a:lnSpc>
              </a:pPr>
              <a:endParaRPr/>
            </a:p>
            <a:p>
              <a:pPr algn="ctr">
                <a:lnSpc>
                  <a:spcPts val="129"/>
                </a:lnSpc>
              </a:pPr>
              <a:r>
                <a:rPr lang="en-US" sz="100">
                  <a:solidFill>
                    <a:srgbClr val="FDD6AB">
                      <a:alpha val="81961"/>
                    </a:srgbClr>
                  </a:solidFill>
                  <a:latin typeface="Arimo"/>
                </a:rPr>
                <a:t>50%</a:t>
              </a:r>
            </a:p>
          </p:txBody>
        </p:sp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48562" y="0"/>
              <a:ext cx="1928963" cy="1928963"/>
              <a:chOff x="-12700" y="-12700"/>
              <a:chExt cx="25400" cy="254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-635" y="-12700"/>
                <a:ext cx="13977" cy="25615"/>
              </a:xfrm>
              <a:custGeom>
                <a:avLst/>
                <a:gdLst/>
                <a:ahLst/>
                <a:cxnLst/>
                <a:rect l="l" t="t" r="r" b="b"/>
                <a:pathLst>
                  <a:path w="13977" h="25615">
                    <a:moveTo>
                      <a:pt x="635" y="0"/>
                    </a:moveTo>
                    <a:lnTo>
                      <a:pt x="635" y="0"/>
                    </a:lnTo>
                    <a:cubicBezTo>
                      <a:pt x="5248" y="0"/>
                      <a:pt x="9498" y="2501"/>
                      <a:pt x="11738" y="6534"/>
                    </a:cubicBezTo>
                    <a:cubicBezTo>
                      <a:pt x="13977" y="10567"/>
                      <a:pt x="13854" y="15497"/>
                      <a:pt x="11416" y="19413"/>
                    </a:cubicBezTo>
                    <a:cubicBezTo>
                      <a:pt x="8977" y="23329"/>
                      <a:pt x="4607" y="25615"/>
                      <a:pt x="0" y="25384"/>
                    </a:cubicBezTo>
                    <a:lnTo>
                      <a:pt x="635" y="12700"/>
                    </a:lnTo>
                    <a:close/>
                  </a:path>
                </a:pathLst>
              </a:custGeom>
              <a:solidFill>
                <a:srgbClr val="454699">
                  <a:alpha val="81961"/>
                </a:srgbClr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-12644" y="-12700"/>
                <a:ext cx="12644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2644" h="25400">
                    <a:moveTo>
                      <a:pt x="12644" y="25400"/>
                    </a:moveTo>
                    <a:lnTo>
                      <a:pt x="12644" y="25400"/>
                    </a:lnTo>
                    <a:cubicBezTo>
                      <a:pt x="5652" y="25369"/>
                      <a:pt x="0" y="19693"/>
                      <a:pt x="0" y="12701"/>
                    </a:cubicBezTo>
                    <a:cubicBezTo>
                      <a:pt x="0" y="5709"/>
                      <a:pt x="5651" y="32"/>
                      <a:pt x="12643" y="0"/>
                    </a:cubicBezTo>
                    <a:lnTo>
                      <a:pt x="12644" y="12700"/>
                    </a:lnTo>
                    <a:close/>
                  </a:path>
                </a:pathLst>
              </a:custGeom>
              <a:solidFill>
                <a:srgbClr val="B7579D">
                  <a:alpha val="81961"/>
                </a:srgbClr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-12700"/>
                <a:ext cx="1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70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1" y="0"/>
                      <a:pt x="1" y="0"/>
                    </a:cubicBez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B848A">
                  <a:alpha val="81961"/>
                </a:srgbClr>
              </a:solidFill>
            </p:spPr>
          </p:sp>
        </p:grpSp>
      </p:grpSp>
      <p:grpSp>
        <p:nvGrpSpPr>
          <p:cNvPr id="28" name="Group 28"/>
          <p:cNvGrpSpPr/>
          <p:nvPr/>
        </p:nvGrpSpPr>
        <p:grpSpPr>
          <a:xfrm>
            <a:off x="1087366" y="5787855"/>
            <a:ext cx="1446722" cy="1446722"/>
            <a:chOff x="0" y="0"/>
            <a:chExt cx="1928963" cy="1928963"/>
          </a:xfrm>
        </p:grpSpPr>
        <p:sp>
          <p:nvSpPr>
            <p:cNvPr id="29" name="TextBox 29"/>
            <p:cNvSpPr txBox="1"/>
            <p:nvPr/>
          </p:nvSpPr>
          <p:spPr>
            <a:xfrm>
              <a:off x="1528976" y="1741986"/>
              <a:ext cx="43498" cy="49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9"/>
                </a:lnSpc>
              </a:pPr>
              <a:r>
                <a:rPr lang="en-US" sz="100">
                  <a:solidFill>
                    <a:srgbClr val="FDD6AB">
                      <a:alpha val="81961"/>
                    </a:srgbClr>
                  </a:solidFill>
                  <a:latin typeface="Arimo"/>
                </a:rPr>
                <a:t>Item 1</a:t>
              </a:r>
            </a:p>
            <a:p>
              <a:pPr algn="ctr">
                <a:lnSpc>
                  <a:spcPts val="129"/>
                </a:lnSpc>
              </a:pPr>
              <a:r>
                <a:rPr lang="en-US" sz="100">
                  <a:solidFill>
                    <a:srgbClr val="FDD6AB">
                      <a:alpha val="81961"/>
                    </a:srgbClr>
                  </a:solidFill>
                  <a:latin typeface="Arimo"/>
                </a:rPr>
                <a:t>80%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356488" y="128194"/>
              <a:ext cx="43498" cy="49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9"/>
                </a:lnSpc>
              </a:pPr>
              <a:r>
                <a:rPr lang="en-US" sz="100">
                  <a:solidFill>
                    <a:srgbClr val="FDD6AB">
                      <a:alpha val="81961"/>
                    </a:srgbClr>
                  </a:solidFill>
                  <a:latin typeface="Arimo"/>
                </a:rPr>
                <a:t>Item 2</a:t>
              </a:r>
            </a:p>
            <a:p>
              <a:pPr algn="ctr">
                <a:lnSpc>
                  <a:spcPts val="129"/>
                </a:lnSpc>
              </a:pPr>
              <a:r>
                <a:rPr lang="en-US" sz="100">
                  <a:solidFill>
                    <a:srgbClr val="FDD6AB">
                      <a:alpha val="81961"/>
                    </a:srgbClr>
                  </a:solidFill>
                  <a:latin typeface="Arimo"/>
                </a:rPr>
                <a:t>20%</a:t>
              </a:r>
            </a:p>
          </p:txBody>
        </p:sp>
        <p:grpSp>
          <p:nvGrpSpPr>
            <p:cNvPr id="31" name="Group 31"/>
            <p:cNvGrpSpPr>
              <a:grpSpLocks noChangeAspect="1"/>
            </p:cNvGrpSpPr>
            <p:nvPr/>
          </p:nvGrpSpPr>
          <p:grpSpPr>
            <a:xfrm>
              <a:off x="0" y="0"/>
              <a:ext cx="1928963" cy="1928963"/>
              <a:chOff x="-12700" y="-12700"/>
              <a:chExt cx="25400" cy="254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-13848" y="-12700"/>
                <a:ext cx="27626" cy="26313"/>
              </a:xfrm>
              <a:custGeom>
                <a:avLst/>
                <a:gdLst/>
                <a:ahLst/>
                <a:cxnLst/>
                <a:rect l="l" t="t" r="r" b="b"/>
                <a:pathLst>
                  <a:path w="27626" h="26313">
                    <a:moveTo>
                      <a:pt x="13848" y="0"/>
                    </a:moveTo>
                    <a:lnTo>
                      <a:pt x="13848" y="0"/>
                    </a:lnTo>
                    <a:cubicBezTo>
                      <a:pt x="19409" y="0"/>
                      <a:pt x="24322" y="3617"/>
                      <a:pt x="25975" y="8927"/>
                    </a:cubicBezTo>
                    <a:cubicBezTo>
                      <a:pt x="27627" y="14236"/>
                      <a:pt x="25633" y="20003"/>
                      <a:pt x="21054" y="23158"/>
                    </a:cubicBezTo>
                    <a:cubicBezTo>
                      <a:pt x="16475" y="26313"/>
                      <a:pt x="10376" y="26122"/>
                      <a:pt x="6003" y="22687"/>
                    </a:cubicBezTo>
                    <a:cubicBezTo>
                      <a:pt x="1630" y="19253"/>
                      <a:pt x="0" y="13373"/>
                      <a:pt x="1981" y="8177"/>
                    </a:cubicBezTo>
                    <a:lnTo>
                      <a:pt x="13848" y="12700"/>
                    </a:lnTo>
                    <a:close/>
                  </a:path>
                </a:pathLst>
              </a:custGeom>
              <a:solidFill>
                <a:srgbClr val="454699">
                  <a:alpha val="81961"/>
                </a:srgbClr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-12078" y="-12700"/>
                <a:ext cx="12078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2078" h="12700">
                    <a:moveTo>
                      <a:pt x="0" y="8775"/>
                    </a:moveTo>
                    <a:cubicBezTo>
                      <a:pt x="1700" y="3543"/>
                      <a:pt x="6575" y="1"/>
                      <a:pt x="12077" y="0"/>
                    </a:cubicBezTo>
                    <a:lnTo>
                      <a:pt x="12078" y="12700"/>
                    </a:lnTo>
                    <a:close/>
                  </a:path>
                </a:pathLst>
              </a:custGeom>
              <a:solidFill>
                <a:srgbClr val="B7579D">
                  <a:alpha val="81961"/>
                </a:srgbClr>
              </a:solidFill>
            </p:spPr>
          </p:sp>
          <p:sp>
            <p:nvSpPr>
              <p:cNvPr id="34" name="Freeform 34"/>
              <p:cNvSpPr/>
              <p:nvPr/>
            </p:nvSpPr>
            <p:spPr>
              <a:xfrm>
                <a:off x="0" y="-12700"/>
                <a:ext cx="1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70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1" y="0"/>
                      <a:pt x="1" y="0"/>
                    </a:cubicBez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B848A">
                  <a:alpha val="81961"/>
                </a:srgbClr>
              </a:solidFill>
            </p:spPr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6"/>
              <p:cNvSpPr txBox="1"/>
              <p:nvPr/>
            </p:nvSpPr>
            <p:spPr>
              <a:xfrm>
                <a:off x="3311863" y="2946042"/>
                <a:ext cx="6543653" cy="194889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lvl="0" indent="0">
                  <a:lnSpc>
                    <a:spcPts val="378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454699"/>
                    </a:solidFill>
                    <a:latin typeface="League Spartan Bold"/>
                  </a:rPr>
                  <a:t>El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4546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45469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4546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>
                    <a:solidFill>
                      <a:srgbClr val="454699"/>
                    </a:solidFill>
                    <a:latin typeface="League Spartan Bold"/>
                  </a:rPr>
                  <a:t> se </a:t>
                </a:r>
                <a:r>
                  <a:rPr lang="en-US" sz="3000" err="1">
                    <a:solidFill>
                      <a:srgbClr val="454699"/>
                    </a:solidFill>
                    <a:latin typeface="League Spartan Bold"/>
                  </a:rPr>
                  <a:t>utiliza</a:t>
                </a:r>
                <a:r>
                  <a:rPr lang="en-US" sz="3000">
                    <a:solidFill>
                      <a:srgbClr val="454699"/>
                    </a:solidFill>
                    <a:latin typeface="League Spartan Bold"/>
                  </a:rPr>
                  <a:t> </a:t>
                </a:r>
                <a:r>
                  <a:rPr lang="en-US" sz="3000" err="1">
                    <a:solidFill>
                      <a:srgbClr val="454699"/>
                    </a:solidFill>
                    <a:latin typeface="League Spartan Bold"/>
                  </a:rPr>
                  <a:t>como</a:t>
                </a:r>
                <a:r>
                  <a:rPr lang="en-US" sz="3000">
                    <a:solidFill>
                      <a:srgbClr val="454699"/>
                    </a:solidFill>
                    <a:latin typeface="League Spartan Bold"/>
                  </a:rPr>
                  <a:t> la </a:t>
                </a:r>
                <a:r>
                  <a:rPr lang="en-US" sz="3000" err="1">
                    <a:solidFill>
                      <a:srgbClr val="454699"/>
                    </a:solidFill>
                    <a:latin typeface="League Spartan Bold"/>
                  </a:rPr>
                  <a:t>probabilidad</a:t>
                </a:r>
                <a:r>
                  <a:rPr lang="en-US" sz="3000">
                    <a:solidFill>
                      <a:srgbClr val="454699"/>
                    </a:solidFill>
                    <a:latin typeface="League Spartan Bold"/>
                  </a:rPr>
                  <a:t> de </a:t>
                </a:r>
                <a:r>
                  <a:rPr lang="en-US" sz="3000" err="1">
                    <a:solidFill>
                      <a:srgbClr val="454699"/>
                    </a:solidFill>
                    <a:latin typeface="League Spartan Bold"/>
                  </a:rPr>
                  <a:t>samplear</a:t>
                </a:r>
                <a:r>
                  <a:rPr lang="en-US" sz="3000">
                    <a:solidFill>
                      <a:srgbClr val="454699"/>
                    </a:solidFill>
                    <a:latin typeface="League Spartan Bold"/>
                  </a:rPr>
                  <a:t> </a:t>
                </a:r>
                <a:r>
                  <a:rPr lang="en-US" sz="3000" err="1">
                    <a:solidFill>
                      <a:srgbClr val="454699"/>
                    </a:solidFill>
                    <a:latin typeface="League Spartan Bold"/>
                  </a:rPr>
                  <a:t>esa</a:t>
                </a:r>
                <a:r>
                  <a:rPr lang="en-US" sz="3000">
                    <a:solidFill>
                      <a:srgbClr val="454699"/>
                    </a:solidFill>
                    <a:latin typeface="League Spartan Bold"/>
                  </a:rPr>
                  <a:t> </a:t>
                </a:r>
                <a:r>
                  <a:rPr lang="en-US" sz="3000" err="1">
                    <a:solidFill>
                      <a:srgbClr val="454699"/>
                    </a:solidFill>
                    <a:latin typeface="League Spartan Bold"/>
                  </a:rPr>
                  <a:t>instancia</a:t>
                </a:r>
                <a:r>
                  <a:rPr lang="en-US" sz="3000">
                    <a:solidFill>
                      <a:srgbClr val="454699"/>
                    </a:solidFill>
                    <a:latin typeface="League Spartan Bold"/>
                  </a:rPr>
                  <a:t> para </a:t>
                </a:r>
                <a:r>
                  <a:rPr lang="en-US" sz="3000" err="1">
                    <a:solidFill>
                      <a:srgbClr val="454699"/>
                    </a:solidFill>
                    <a:latin typeface="League Spartan Bold"/>
                  </a:rPr>
                  <a:t>el</a:t>
                </a:r>
                <a:r>
                  <a:rPr lang="en-US" sz="3000">
                    <a:solidFill>
                      <a:srgbClr val="454699"/>
                    </a:solidFill>
                    <a:latin typeface="League Spartan Bold"/>
                  </a:rPr>
                  <a:t> </a:t>
                </a:r>
                <a:r>
                  <a:rPr lang="en-US" sz="3000" err="1">
                    <a:solidFill>
                      <a:srgbClr val="454699"/>
                    </a:solidFill>
                    <a:latin typeface="League Spartan Bold"/>
                  </a:rPr>
                  <a:t>siguiente</a:t>
                </a:r>
                <a:r>
                  <a:rPr lang="en-US" sz="3000">
                    <a:solidFill>
                      <a:srgbClr val="454699"/>
                    </a:solidFill>
                    <a:latin typeface="League Spartan Bold"/>
                  </a:rPr>
                  <a:t> </a:t>
                </a:r>
                <a:r>
                  <a:rPr lang="en-US" sz="3000" err="1">
                    <a:solidFill>
                      <a:srgbClr val="454699"/>
                    </a:solidFill>
                    <a:latin typeface="League Spartan Bold"/>
                  </a:rPr>
                  <a:t>modelo</a:t>
                </a:r>
                <a:r>
                  <a:rPr lang="en-US" sz="3000">
                    <a:solidFill>
                      <a:srgbClr val="454699"/>
                    </a:solidFill>
                    <a:latin typeface="League Spartan Bold"/>
                  </a:rPr>
                  <a:t>. </a:t>
                </a:r>
                <a:r>
                  <a:rPr lang="en-US" sz="3000" err="1">
                    <a:solidFill>
                      <a:srgbClr val="454699"/>
                    </a:solidFill>
                    <a:latin typeface="League Spartan Bold"/>
                  </a:rPr>
                  <a:t>En</a:t>
                </a:r>
                <a:r>
                  <a:rPr lang="en-US" sz="3000">
                    <a:solidFill>
                      <a:srgbClr val="454699"/>
                    </a:solidFill>
                    <a:latin typeface="League Spartan Bold"/>
                  </a:rPr>
                  <a:t> general se </a:t>
                </a:r>
                <a:r>
                  <a:rPr lang="en-US" sz="3000" err="1">
                    <a:solidFill>
                      <a:srgbClr val="454699"/>
                    </a:solidFill>
                    <a:latin typeface="League Spartan Bold"/>
                  </a:rPr>
                  <a:t>utiliza</a:t>
                </a:r>
                <a:r>
                  <a:rPr lang="en-US" sz="3000">
                    <a:solidFill>
                      <a:srgbClr val="454699"/>
                    </a:solidFill>
                    <a:latin typeface="League Spartan Bold"/>
                  </a:rPr>
                  <a:t> </a:t>
                </a:r>
                <a:r>
                  <a:rPr lang="en-US" sz="3000" err="1">
                    <a:solidFill>
                      <a:srgbClr val="454699"/>
                    </a:solidFill>
                    <a:latin typeface="League Spartan Bold"/>
                  </a:rPr>
                  <a:t>repitiendo</a:t>
                </a:r>
                <a:r>
                  <a:rPr lang="en-US" sz="3000">
                    <a:solidFill>
                      <a:srgbClr val="454699"/>
                    </a:solidFill>
                    <a:latin typeface="League Spartan Bold"/>
                  </a:rPr>
                  <a:t> </a:t>
                </a:r>
                <a:r>
                  <a:rPr lang="en-US" sz="3000" err="1">
                    <a:solidFill>
                      <a:srgbClr val="454699"/>
                    </a:solidFill>
                    <a:latin typeface="League Spartan Bold"/>
                  </a:rPr>
                  <a:t>instancais</a:t>
                </a:r>
                <a:endParaRPr lang="en-US" sz="3000" u="none">
                  <a:solidFill>
                    <a:srgbClr val="454699"/>
                  </a:solidFill>
                  <a:latin typeface="League Spartan Bold"/>
                </a:endParaRPr>
              </a:p>
            </p:txBody>
          </p:sp>
        </mc:Choice>
        <mc:Fallback>
          <p:sp>
            <p:nvSpPr>
              <p:cNvPr id="36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863" y="2946042"/>
                <a:ext cx="6543653" cy="1948895"/>
              </a:xfrm>
              <a:prstGeom prst="rect">
                <a:avLst/>
              </a:prstGeom>
              <a:blipFill>
                <a:blip r:embed="rId6"/>
                <a:stretch>
                  <a:fillRect l="-3538" t="-5938" b="-1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-10800000">
            <a:off x="1028700" y="9225415"/>
            <a:ext cx="2123171" cy="106158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767F3F1-44FF-4E73-A328-C3C81C223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0286" y="8906493"/>
            <a:ext cx="3530989" cy="99917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0A30690-D2D3-4A18-A91D-993B026BC1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8975" y="8906493"/>
            <a:ext cx="4161825" cy="9145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71AC758-AA95-4714-8185-8241E202E2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94925" y="8893110"/>
            <a:ext cx="3370105" cy="1007644"/>
          </a:xfrm>
          <a:prstGeom prst="rect">
            <a:avLst/>
          </a:prstGeom>
        </p:spPr>
      </p:pic>
      <p:sp>
        <p:nvSpPr>
          <p:cNvPr id="48" name="TextBox 15">
            <a:extLst>
              <a:ext uri="{FF2B5EF4-FFF2-40B4-BE49-F238E27FC236}">
                <a16:creationId xmlns:a16="http://schemas.microsoft.com/office/drawing/2014/main" id="{8BD01641-7305-4892-B90E-97585777A457}"/>
              </a:ext>
            </a:extLst>
          </p:cNvPr>
          <p:cNvSpPr txBox="1"/>
          <p:nvPr/>
        </p:nvSpPr>
        <p:spPr>
          <a:xfrm>
            <a:off x="7194379" y="8425501"/>
            <a:ext cx="1867177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80"/>
              </a:lnSpc>
              <a:spcBef>
                <a:spcPct val="0"/>
              </a:spcBef>
            </a:pPr>
            <a:r>
              <a:rPr lang="en-US" sz="3000">
                <a:solidFill>
                  <a:srgbClr val="454699"/>
                </a:solidFill>
                <a:latin typeface="League Spartan Bold"/>
              </a:rPr>
              <a:t>CORRECTAS</a:t>
            </a:r>
          </a:p>
        </p:txBody>
      </p:sp>
      <p:sp>
        <p:nvSpPr>
          <p:cNvPr id="49" name="TextBox 15">
            <a:extLst>
              <a:ext uri="{FF2B5EF4-FFF2-40B4-BE49-F238E27FC236}">
                <a16:creationId xmlns:a16="http://schemas.microsoft.com/office/drawing/2014/main" id="{74855B57-7C18-4C89-A7B0-583A54B2DA39}"/>
              </a:ext>
            </a:extLst>
          </p:cNvPr>
          <p:cNvSpPr txBox="1"/>
          <p:nvPr/>
        </p:nvSpPr>
        <p:spPr>
          <a:xfrm>
            <a:off x="2719023" y="8406043"/>
            <a:ext cx="2273513" cy="475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80"/>
              </a:lnSpc>
              <a:spcBef>
                <a:spcPct val="0"/>
              </a:spcBef>
            </a:pPr>
            <a:r>
              <a:rPr lang="en-US" sz="3000">
                <a:solidFill>
                  <a:srgbClr val="454699"/>
                </a:solidFill>
                <a:latin typeface="League Spartan Bold"/>
              </a:rPr>
              <a:t>INCORRECTAS</a:t>
            </a:r>
          </a:p>
        </p:txBody>
      </p:sp>
      <p:sp>
        <p:nvSpPr>
          <p:cNvPr id="50" name="TextBox 15">
            <a:extLst>
              <a:ext uri="{FF2B5EF4-FFF2-40B4-BE49-F238E27FC236}">
                <a16:creationId xmlns:a16="http://schemas.microsoft.com/office/drawing/2014/main" id="{7B040FEB-B1AD-40CF-AC7D-AF81CFBCDBE3}"/>
              </a:ext>
            </a:extLst>
          </p:cNvPr>
          <p:cNvSpPr txBox="1"/>
          <p:nvPr/>
        </p:nvSpPr>
        <p:spPr>
          <a:xfrm>
            <a:off x="10814792" y="8425500"/>
            <a:ext cx="3730369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80"/>
              </a:lnSpc>
              <a:spcBef>
                <a:spcPct val="0"/>
              </a:spcBef>
            </a:pPr>
            <a:r>
              <a:rPr lang="en-US" sz="3000">
                <a:solidFill>
                  <a:srgbClr val="454699"/>
                </a:solidFill>
                <a:latin typeface="League Spartan Bold"/>
              </a:rPr>
              <a:t>FACTOR DE CONFIANZA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B0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 flipH="1">
            <a:off x="16828775" y="0"/>
            <a:ext cx="1459225" cy="145922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0" y="9233231"/>
            <a:ext cx="1053769" cy="1053769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1322065" y="1320744"/>
            <a:ext cx="5424018" cy="4310129"/>
            <a:chOff x="0" y="-184641"/>
            <a:chExt cx="7232025" cy="574683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184641"/>
              <a:ext cx="7232025" cy="16391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9958"/>
                </a:lnSpc>
                <a:spcBef>
                  <a:spcPct val="0"/>
                </a:spcBef>
              </a:pPr>
              <a:r>
                <a:rPr lang="en-US" sz="7903">
                  <a:solidFill>
                    <a:srgbClr val="454699"/>
                  </a:solidFill>
                  <a:latin typeface="League Spartan Bold"/>
                </a:rPr>
                <a:t>Bagging</a:t>
              </a:r>
              <a:endParaRPr lang="en-US" sz="7903" u="none">
                <a:solidFill>
                  <a:srgbClr val="454699"/>
                </a:solidFill>
                <a:latin typeface="League Spartan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711262"/>
              <a:ext cx="7232025" cy="18509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692"/>
                </a:lnSpc>
                <a:spcBef>
                  <a:spcPct val="0"/>
                </a:spcBef>
              </a:pP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Cada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modelo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se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entrena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con un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subconjunto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de los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datos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elegidos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aleatoriamente</a:t>
              </a:r>
              <a:endParaRPr lang="en-US" sz="2600" u="none">
                <a:solidFill>
                  <a:srgbClr val="454699"/>
                </a:solidFill>
                <a:latin typeface="Roboto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53769" y="1028700"/>
            <a:ext cx="8937397" cy="8229600"/>
            <a:chOff x="0" y="0"/>
            <a:chExt cx="2744861" cy="252748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44861" cy="2527482"/>
            </a:xfrm>
            <a:custGeom>
              <a:avLst/>
              <a:gdLst/>
              <a:ahLst/>
              <a:cxnLst/>
              <a:rect l="l" t="t" r="r" b="b"/>
              <a:pathLst>
                <a:path w="2744861" h="2527482">
                  <a:moveTo>
                    <a:pt x="2620401" y="2527481"/>
                  </a:moveTo>
                  <a:lnTo>
                    <a:pt x="124460" y="2527481"/>
                  </a:lnTo>
                  <a:cubicBezTo>
                    <a:pt x="55880" y="2527481"/>
                    <a:pt x="0" y="2471601"/>
                    <a:pt x="0" y="240302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20401" y="0"/>
                  </a:lnTo>
                  <a:cubicBezTo>
                    <a:pt x="2688981" y="0"/>
                    <a:pt x="2744861" y="55880"/>
                    <a:pt x="2744861" y="124460"/>
                  </a:cubicBezTo>
                  <a:lnTo>
                    <a:pt x="2744861" y="2403022"/>
                  </a:lnTo>
                  <a:cubicBezTo>
                    <a:pt x="2744861" y="2471601"/>
                    <a:pt x="2688981" y="2527482"/>
                    <a:pt x="2620401" y="2527482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2087967" y="1935432"/>
            <a:ext cx="6869001" cy="6834899"/>
            <a:chOff x="0" y="-47625"/>
            <a:chExt cx="9158668" cy="9113198"/>
          </a:xfrm>
        </p:grpSpPr>
        <p:sp>
          <p:nvSpPr>
            <p:cNvPr id="15" name="TextBox 15"/>
            <p:cNvSpPr txBox="1"/>
            <p:nvPr/>
          </p:nvSpPr>
          <p:spPr>
            <a:xfrm>
              <a:off x="0" y="2822132"/>
              <a:ext cx="9158668" cy="10479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407"/>
                </a:lnSpc>
                <a:spcBef>
                  <a:spcPct val="0"/>
                </a:spcBef>
              </a:pPr>
              <a:r>
                <a:rPr lang="en-US" sz="4928" u="none" spc="-49">
                  <a:solidFill>
                    <a:srgbClr val="454699"/>
                  </a:solidFill>
                  <a:latin typeface="League Spartan Bold"/>
                </a:rPr>
                <a:t>Subspace Sampling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3962185"/>
              <a:ext cx="9158668" cy="18509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2"/>
                </a:lnSpc>
                <a:spcBef>
                  <a:spcPct val="0"/>
                </a:spcBef>
              </a:pP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Cuando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se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utiliza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bagging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en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arboles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se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suele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Tambi</a:t>
              </a:r>
              <a:r>
                <a:rPr lang="en-US" sz="2600" err="1">
                  <a:solidFill>
                    <a:srgbClr val="454699"/>
                  </a:solidFill>
                  <a:latin typeface="Roboto"/>
                </a:rPr>
                <a:t>é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n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elegir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un subset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aleatorio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de los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atributos</a:t>
              </a:r>
              <a:endParaRPr lang="en-US" sz="2600" u="none">
                <a:solidFill>
                  <a:srgbClr val="454699"/>
                </a:solidFill>
                <a:latin typeface="Roboto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9158668" cy="10479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407"/>
                </a:lnSpc>
                <a:spcBef>
                  <a:spcPct val="0"/>
                </a:spcBef>
              </a:pPr>
              <a:r>
                <a:rPr lang="en-US" sz="4928" u="none" spc="-49">
                  <a:solidFill>
                    <a:srgbClr val="454699"/>
                  </a:solidFill>
                  <a:latin typeface="League Spartan Bold"/>
                </a:rPr>
                <a:t>Instance Sampling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155502"/>
              <a:ext cx="9158668" cy="1218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2"/>
                </a:lnSpc>
                <a:spcBef>
                  <a:spcPct val="0"/>
                </a:spcBef>
              </a:pP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Subconjuntos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del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mismo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tama</a:t>
              </a:r>
              <a:r>
                <a:rPr lang="es-419" sz="2600" u="none" err="1">
                  <a:solidFill>
                    <a:srgbClr val="454699"/>
                  </a:solidFill>
                  <a:latin typeface="Roboto"/>
                </a:rPr>
                <a:t>ño</a:t>
              </a:r>
              <a:r>
                <a:rPr lang="es-419" sz="2600" u="none">
                  <a:solidFill>
                    <a:srgbClr val="454699"/>
                  </a:solidFill>
                  <a:latin typeface="Roboto"/>
                </a:rPr>
                <a:t> y con reemplazo.</a:t>
              </a:r>
              <a:endParaRPr lang="en-US" sz="2600" u="none">
                <a:solidFill>
                  <a:srgbClr val="454699"/>
                </a:solidFill>
                <a:latin typeface="Roboto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6062657"/>
              <a:ext cx="9158668" cy="10479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407"/>
                </a:lnSpc>
                <a:spcBef>
                  <a:spcPct val="0"/>
                </a:spcBef>
              </a:pPr>
              <a:r>
                <a:rPr lang="en-US" sz="4928" u="none" spc="-49">
                  <a:solidFill>
                    <a:srgbClr val="454699"/>
                  </a:solidFill>
                  <a:latin typeface="League Spartan Bold"/>
                </a:rPr>
                <a:t>Random Forest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7265252"/>
              <a:ext cx="9158668" cy="18003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71"/>
                </a:lnSpc>
                <a:spcBef>
                  <a:spcPct val="0"/>
                </a:spcBef>
              </a:pPr>
              <a:r>
                <a:rPr lang="en-US" sz="2500" u="none">
                  <a:solidFill>
                    <a:srgbClr val="454699"/>
                  </a:solidFill>
                  <a:latin typeface="Roboto"/>
                </a:rPr>
                <a:t>La </a:t>
              </a:r>
              <a:r>
                <a:rPr lang="en-US" sz="2500" err="1">
                  <a:solidFill>
                    <a:srgbClr val="454699"/>
                  </a:solidFill>
                  <a:latin typeface="Roboto"/>
                </a:rPr>
                <a:t>combinación</a:t>
              </a:r>
              <a:r>
                <a:rPr lang="en-US" sz="2500" u="none">
                  <a:solidFill>
                    <a:srgbClr val="454699"/>
                  </a:solidFill>
                  <a:latin typeface="Roboto"/>
                </a:rPr>
                <a:t> de bagging, subspace sampling y </a:t>
              </a:r>
              <a:r>
                <a:rPr lang="en-US" sz="2500" u="none" err="1">
                  <a:solidFill>
                    <a:srgbClr val="454699"/>
                  </a:solidFill>
                  <a:latin typeface="Roboto"/>
                </a:rPr>
                <a:t>arboles</a:t>
              </a:r>
              <a:r>
                <a:rPr lang="en-US" sz="2500" u="none">
                  <a:solidFill>
                    <a:srgbClr val="454699"/>
                  </a:solidFill>
                  <a:latin typeface="Roboto"/>
                </a:rPr>
                <a:t> de decision se </a:t>
              </a:r>
              <a:r>
                <a:rPr lang="en-US" sz="2500" u="none" err="1">
                  <a:solidFill>
                    <a:srgbClr val="454699"/>
                  </a:solidFill>
                  <a:latin typeface="Roboto"/>
                </a:rPr>
                <a:t>denomina</a:t>
              </a:r>
              <a:r>
                <a:rPr lang="en-US" sz="2500" u="none">
                  <a:solidFill>
                    <a:srgbClr val="454699"/>
                  </a:solidFill>
                  <a:latin typeface="Roboto"/>
                </a:rPr>
                <a:t> Random Forest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0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373346"/>
            <a:ext cx="18288000" cy="1913654"/>
          </a:xfrm>
          <a:prstGeom prst="rect">
            <a:avLst/>
          </a:prstGeom>
          <a:solidFill>
            <a:srgbClr val="E8B0E4"/>
          </a:solidFill>
        </p:spPr>
      </p:sp>
      <p:sp>
        <p:nvSpPr>
          <p:cNvPr id="7" name="AutoShape 7"/>
          <p:cNvSpPr/>
          <p:nvPr/>
        </p:nvSpPr>
        <p:spPr>
          <a:xfrm>
            <a:off x="0" y="3955980"/>
            <a:ext cx="18288000" cy="4488924"/>
          </a:xfrm>
          <a:prstGeom prst="rect">
            <a:avLst/>
          </a:prstGeom>
          <a:solidFill>
            <a:srgbClr val="454699"/>
          </a:solidFill>
        </p:spPr>
      </p:sp>
      <p:grpSp>
        <p:nvGrpSpPr>
          <p:cNvPr id="8" name="Group 8"/>
          <p:cNvGrpSpPr/>
          <p:nvPr/>
        </p:nvGrpSpPr>
        <p:grpSpPr>
          <a:xfrm>
            <a:off x="1028700" y="992981"/>
            <a:ext cx="9285249" cy="1838571"/>
            <a:chOff x="0" y="-47625"/>
            <a:chExt cx="12380332" cy="2451429"/>
          </a:xfrm>
        </p:grpSpPr>
        <p:sp>
          <p:nvSpPr>
            <p:cNvPr id="9" name="TextBox 9"/>
            <p:cNvSpPr txBox="1"/>
            <p:nvPr/>
          </p:nvSpPr>
          <p:spPr>
            <a:xfrm>
              <a:off x="0" y="-47625"/>
              <a:ext cx="12380332" cy="14039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8504"/>
                </a:lnSpc>
                <a:spcBef>
                  <a:spcPct val="0"/>
                </a:spcBef>
              </a:pPr>
              <a:r>
                <a:rPr lang="en-US" sz="6749" u="none">
                  <a:solidFill>
                    <a:srgbClr val="454699"/>
                  </a:solidFill>
                  <a:latin typeface="League Spartan Bold"/>
                </a:rPr>
                <a:t>Boosting vs Bagging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818173"/>
              <a:ext cx="12380332" cy="5856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92"/>
                </a:lnSpc>
                <a:spcBef>
                  <a:spcPct val="0"/>
                </a:spcBef>
              </a:pP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¿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Cual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600" err="1">
                  <a:solidFill>
                    <a:srgbClr val="454699"/>
                  </a:solidFill>
                  <a:latin typeface="Roboto"/>
                </a:rPr>
                <a:t>deberíamos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utilizar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?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16310558" y="0"/>
            <a:ext cx="1977442" cy="1977442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503325" y="3506434"/>
            <a:ext cx="755975" cy="755975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10055314" y="4809494"/>
            <a:ext cx="6820034" cy="1970601"/>
            <a:chOff x="0" y="-57150"/>
            <a:chExt cx="9093379" cy="2627468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57150"/>
              <a:ext cx="9093379" cy="10619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6500"/>
                </a:lnSpc>
                <a:spcBef>
                  <a:spcPct val="0"/>
                </a:spcBef>
              </a:pPr>
              <a:r>
                <a:rPr lang="en-US" sz="5000" u="none" spc="-50">
                  <a:solidFill>
                    <a:srgbClr val="E8DBE6"/>
                  </a:solidFill>
                  <a:latin typeface="League Spartan Bold"/>
                </a:rPr>
                <a:t>Boosted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352035"/>
              <a:ext cx="9093379" cy="1218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lvl="0" indent="-457200">
                <a:lnSpc>
                  <a:spcPts val="3692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600" u="none" err="1">
                  <a:solidFill>
                    <a:srgbClr val="F8F4EB"/>
                  </a:solidFill>
                  <a:latin typeface="Roboto"/>
                </a:rPr>
                <a:t>Mejores</a:t>
              </a:r>
              <a:r>
                <a:rPr lang="en-US" sz="2600" u="none">
                  <a:solidFill>
                    <a:srgbClr val="F8F4EB"/>
                  </a:solidFill>
                  <a:latin typeface="Roboto"/>
                </a:rPr>
                <a:t> </a:t>
              </a:r>
              <a:r>
                <a:rPr lang="en-US" sz="2600" u="none" err="1">
                  <a:solidFill>
                    <a:srgbClr val="F8F4EB"/>
                  </a:solidFill>
                  <a:latin typeface="Roboto"/>
                </a:rPr>
                <a:t>modelo</a:t>
              </a:r>
              <a:r>
                <a:rPr lang="en-US" sz="2600" err="1">
                  <a:solidFill>
                    <a:srgbClr val="F8F4EB"/>
                  </a:solidFill>
                  <a:latin typeface="Roboto"/>
                </a:rPr>
                <a:t>s</a:t>
              </a:r>
              <a:r>
                <a:rPr lang="en-US" sz="2600">
                  <a:solidFill>
                    <a:srgbClr val="F8F4EB"/>
                  </a:solidFill>
                  <a:latin typeface="Roboto"/>
                </a:rPr>
                <a:t> para dataset con hasta 4000 features</a:t>
              </a:r>
              <a:endParaRPr lang="en-US" sz="2600" u="none">
                <a:solidFill>
                  <a:srgbClr val="F8F4EB"/>
                </a:solidFill>
                <a:latin typeface="Roboto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4683485"/>
            <a:ext cx="7581900" cy="3354348"/>
            <a:chOff x="0" y="-57150"/>
            <a:chExt cx="9260468" cy="4472463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57150"/>
              <a:ext cx="9260468" cy="10619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6500"/>
                </a:lnSpc>
                <a:spcBef>
                  <a:spcPct val="0"/>
                </a:spcBef>
              </a:pPr>
              <a:r>
                <a:rPr lang="en-US" sz="5000" u="none" spc="-50">
                  <a:solidFill>
                    <a:srgbClr val="E8DBE6"/>
                  </a:solidFill>
                  <a:latin typeface="League Spartan Bold"/>
                </a:rPr>
                <a:t>Bagging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384312"/>
              <a:ext cx="9260468" cy="3031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lvl="0" indent="-457200">
                <a:lnSpc>
                  <a:spcPts val="3558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505" u="none">
                  <a:solidFill>
                    <a:srgbClr val="F8F4EB"/>
                  </a:solidFill>
                  <a:latin typeface="Roboto"/>
                </a:rPr>
                <a:t>Mas simple de </a:t>
              </a:r>
              <a:r>
                <a:rPr lang="en-US" sz="2505" u="none" err="1">
                  <a:solidFill>
                    <a:srgbClr val="F8F4EB"/>
                  </a:solidFill>
                  <a:latin typeface="Roboto"/>
                </a:rPr>
                <a:t>implementar</a:t>
              </a:r>
              <a:r>
                <a:rPr lang="en-US" sz="2505" u="none">
                  <a:solidFill>
                    <a:srgbClr val="F8F4EB"/>
                  </a:solidFill>
                  <a:latin typeface="Roboto"/>
                </a:rPr>
                <a:t>.</a:t>
              </a:r>
            </a:p>
            <a:p>
              <a:pPr marL="457200" lvl="0" indent="-457200">
                <a:lnSpc>
                  <a:spcPts val="3558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505" err="1">
                  <a:solidFill>
                    <a:srgbClr val="F8F4EB"/>
                  </a:solidFill>
                  <a:latin typeface="Roboto"/>
                </a:rPr>
                <a:t>Paralelizable</a:t>
              </a:r>
              <a:r>
                <a:rPr lang="en-US" sz="2505">
                  <a:solidFill>
                    <a:srgbClr val="F8F4EB"/>
                  </a:solidFill>
                  <a:latin typeface="Roboto"/>
                </a:rPr>
                <a:t>.</a:t>
              </a:r>
            </a:p>
            <a:p>
              <a:pPr marL="457200" lvl="0" indent="-457200">
                <a:lnSpc>
                  <a:spcPts val="3558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505" err="1">
                  <a:solidFill>
                    <a:srgbClr val="F8F4EB"/>
                  </a:solidFill>
                  <a:latin typeface="Roboto"/>
                </a:rPr>
                <a:t>Mejores</a:t>
              </a:r>
              <a:r>
                <a:rPr lang="en-US" sz="2505">
                  <a:solidFill>
                    <a:srgbClr val="F8F4EB"/>
                  </a:solidFill>
                  <a:latin typeface="Roboto"/>
                </a:rPr>
                <a:t> </a:t>
              </a:r>
              <a:r>
                <a:rPr lang="en-US" sz="2505" err="1">
                  <a:solidFill>
                    <a:srgbClr val="F8F4EB"/>
                  </a:solidFill>
                  <a:latin typeface="Roboto"/>
                </a:rPr>
                <a:t>tiempos</a:t>
              </a:r>
              <a:r>
                <a:rPr lang="en-US" sz="2505">
                  <a:solidFill>
                    <a:srgbClr val="F8F4EB"/>
                  </a:solidFill>
                  <a:latin typeface="Roboto"/>
                </a:rPr>
                <a:t> de </a:t>
              </a:r>
              <a:r>
                <a:rPr lang="en-US" sz="2505" err="1">
                  <a:solidFill>
                    <a:srgbClr val="F8F4EB"/>
                  </a:solidFill>
                  <a:latin typeface="Roboto"/>
                </a:rPr>
                <a:t>entrenamiento</a:t>
              </a:r>
              <a:endParaRPr lang="en-US" sz="2505">
                <a:solidFill>
                  <a:srgbClr val="F8F4EB"/>
                </a:solidFill>
                <a:latin typeface="Roboto"/>
              </a:endParaRPr>
            </a:p>
            <a:p>
              <a:pPr marL="457200" lvl="0" indent="-457200">
                <a:lnSpc>
                  <a:spcPts val="3558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505" u="none">
                  <a:solidFill>
                    <a:srgbClr val="F8F4EB"/>
                  </a:solidFill>
                  <a:latin typeface="Roboto"/>
                </a:rPr>
                <a:t>Random F</a:t>
              </a:r>
              <a:r>
                <a:rPr lang="en-US" sz="2505">
                  <a:solidFill>
                    <a:srgbClr val="F8F4EB"/>
                  </a:solidFill>
                  <a:latin typeface="Roboto"/>
                </a:rPr>
                <a:t>orest es </a:t>
              </a:r>
              <a:r>
                <a:rPr lang="en-US" sz="2505" err="1">
                  <a:solidFill>
                    <a:srgbClr val="F8F4EB"/>
                  </a:solidFill>
                  <a:latin typeface="Roboto"/>
                </a:rPr>
                <a:t>el</a:t>
              </a:r>
              <a:r>
                <a:rPr lang="en-US" sz="2505">
                  <a:solidFill>
                    <a:srgbClr val="F8F4EB"/>
                  </a:solidFill>
                  <a:latin typeface="Roboto"/>
                </a:rPr>
                <a:t> major con mas de 4000 features</a:t>
              </a:r>
              <a:endParaRPr lang="en-US" sz="2505" u="none">
                <a:solidFill>
                  <a:srgbClr val="F8F4EB"/>
                </a:solidFill>
                <a:latin typeface="Roboto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B0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 flipH="1">
            <a:off x="0" y="0"/>
            <a:ext cx="4962854" cy="496285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90600" y="1232058"/>
            <a:ext cx="7619465" cy="8229600"/>
            <a:chOff x="0" y="0"/>
            <a:chExt cx="1913890" cy="20671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3890" cy="2067146"/>
            </a:xfrm>
            <a:custGeom>
              <a:avLst/>
              <a:gdLst/>
              <a:ahLst/>
              <a:cxnLst/>
              <a:rect l="l" t="t" r="r" b="b"/>
              <a:pathLst>
                <a:path w="1913890" h="2067146">
                  <a:moveTo>
                    <a:pt x="1789430" y="2067146"/>
                  </a:moveTo>
                  <a:lnTo>
                    <a:pt x="124460" y="2067146"/>
                  </a:lnTo>
                  <a:cubicBezTo>
                    <a:pt x="55880" y="2067146"/>
                    <a:pt x="0" y="2011266"/>
                    <a:pt x="0" y="194268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942686"/>
                  </a:lnTo>
                  <a:cubicBezTo>
                    <a:pt x="1913890" y="2011266"/>
                    <a:pt x="1858010" y="2067146"/>
                    <a:pt x="1789430" y="2067146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 flipH="1">
            <a:off x="13325146" y="5324146"/>
            <a:ext cx="4962854" cy="4962854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9644407" y="1220393"/>
            <a:ext cx="7619465" cy="8229600"/>
            <a:chOff x="0" y="0"/>
            <a:chExt cx="1913890" cy="206714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2067146"/>
            </a:xfrm>
            <a:custGeom>
              <a:avLst/>
              <a:gdLst/>
              <a:ahLst/>
              <a:cxnLst/>
              <a:rect l="l" t="t" r="r" b="b"/>
              <a:pathLst>
                <a:path w="1913890" h="2067146">
                  <a:moveTo>
                    <a:pt x="1789430" y="2067146"/>
                  </a:moveTo>
                  <a:lnTo>
                    <a:pt x="124460" y="2067146"/>
                  </a:lnTo>
                  <a:cubicBezTo>
                    <a:pt x="55880" y="2067146"/>
                    <a:pt x="0" y="2011266"/>
                    <a:pt x="0" y="194268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942686"/>
                  </a:lnTo>
                  <a:cubicBezTo>
                    <a:pt x="1913890" y="2011266"/>
                    <a:pt x="1858010" y="2067146"/>
                    <a:pt x="1789430" y="2067146"/>
                  </a:cubicBezTo>
                  <a:close/>
                </a:path>
              </a:pathLst>
            </a:custGeom>
            <a:solidFill>
              <a:srgbClr val="454699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011936" y="1623014"/>
            <a:ext cx="7619465" cy="7944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  <a:spcBef>
                <a:spcPct val="0"/>
              </a:spcBef>
            </a:pPr>
            <a:r>
              <a:rPr lang="es-419" sz="5000" u="none" spc="-50">
                <a:solidFill>
                  <a:srgbClr val="454699"/>
                </a:solidFill>
                <a:latin typeface="League Spartan Bold"/>
              </a:rPr>
              <a:t>Ventajas</a:t>
            </a:r>
            <a:endParaRPr lang="en-US" sz="5000" u="none" spc="-50">
              <a:solidFill>
                <a:srgbClr val="454699"/>
              </a:solidFill>
              <a:latin typeface="League Spartan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644407" y="1529652"/>
            <a:ext cx="7619465" cy="7944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  <a:spcBef>
                <a:spcPct val="0"/>
              </a:spcBef>
            </a:pPr>
            <a:r>
              <a:rPr lang="en-US" sz="5000" u="none" spc="-50" err="1">
                <a:solidFill>
                  <a:srgbClr val="F8F4EB"/>
                </a:solidFill>
                <a:latin typeface="League Spartan Bold"/>
              </a:rPr>
              <a:t>Desventajas</a:t>
            </a:r>
            <a:endParaRPr lang="en-US" sz="5000" u="none" spc="-50">
              <a:solidFill>
                <a:srgbClr val="F8F4EB"/>
              </a:solidFill>
              <a:latin typeface="League Spartan Bold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5EE1A8EE-AC05-40E0-962D-106FFD5BDE0E}"/>
              </a:ext>
            </a:extLst>
          </p:cNvPr>
          <p:cNvSpPr txBox="1"/>
          <p:nvPr/>
        </p:nvSpPr>
        <p:spPr>
          <a:xfrm>
            <a:off x="4152065" y="111584"/>
            <a:ext cx="7907942" cy="8027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6500"/>
              </a:lnSpc>
              <a:spcBef>
                <a:spcPct val="0"/>
              </a:spcBef>
            </a:pPr>
            <a:r>
              <a:rPr lang="es-419" sz="5000" u="none" spc="-50">
                <a:solidFill>
                  <a:srgbClr val="454699"/>
                </a:solidFill>
                <a:latin typeface="League Spartan Bold"/>
              </a:rPr>
              <a:t>ARBOLES DE </a:t>
            </a:r>
            <a:r>
              <a:rPr lang="es-419" sz="5000" spc="-50">
                <a:solidFill>
                  <a:srgbClr val="454699"/>
                </a:solidFill>
                <a:latin typeface="League Spartan Bold"/>
              </a:rPr>
              <a:t>DECISIÓN</a:t>
            </a:r>
            <a:endParaRPr lang="en-US" sz="5000" u="none" spc="-50">
              <a:solidFill>
                <a:srgbClr val="454699"/>
              </a:solidFill>
              <a:latin typeface="League Spartan Bold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8D45B6A2-15A0-483D-8055-E547570C2E3B}"/>
              </a:ext>
            </a:extLst>
          </p:cNvPr>
          <p:cNvSpPr txBox="1"/>
          <p:nvPr/>
        </p:nvSpPr>
        <p:spPr>
          <a:xfrm>
            <a:off x="1245328" y="3169710"/>
            <a:ext cx="7152679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lvl="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4000" u="none" spc="-50">
                <a:solidFill>
                  <a:srgbClr val="454699"/>
                </a:solidFill>
                <a:latin typeface="League Spartan Bold"/>
              </a:rPr>
              <a:t>Interpretable</a:t>
            </a:r>
            <a:endParaRPr lang="en-US">
              <a:cs typeface="Calibri"/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4000" spc="-50" err="1">
                <a:solidFill>
                  <a:srgbClr val="454699"/>
                </a:solidFill>
                <a:latin typeface="League Spartan Bold"/>
              </a:rPr>
              <a:t>Features</a:t>
            </a:r>
            <a:r>
              <a:rPr lang="es-419" sz="4000" spc="-50">
                <a:solidFill>
                  <a:srgbClr val="454699"/>
                </a:solidFill>
                <a:latin typeface="League Spartan Bold"/>
              </a:rPr>
              <a:t> categóricas y continuas</a:t>
            </a: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4000" u="none" spc="-50">
                <a:solidFill>
                  <a:srgbClr val="454699"/>
                </a:solidFill>
                <a:latin typeface="League Spartan Bold"/>
              </a:rPr>
              <a:t>Interacciones entre </a:t>
            </a:r>
            <a:r>
              <a:rPr lang="es-419" sz="4000" u="none" spc="-50" err="1">
                <a:solidFill>
                  <a:srgbClr val="454699"/>
                </a:solidFill>
                <a:latin typeface="League Spartan Bold"/>
              </a:rPr>
              <a:t>features</a:t>
            </a:r>
            <a:r>
              <a:rPr lang="es-419" sz="4000" u="none" spc="-50">
                <a:solidFill>
                  <a:srgbClr val="454699"/>
                </a:solidFill>
                <a:latin typeface="League Spartan Bold"/>
              </a:rPr>
              <a:t> </a:t>
            </a: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4000" spc="-50">
                <a:solidFill>
                  <a:srgbClr val="454699"/>
                </a:solidFill>
                <a:latin typeface="League Spartan Bold"/>
              </a:rPr>
              <a:t>Relativamente robusto a la dimensionalidad</a:t>
            </a: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4000" u="none" spc="-50">
                <a:solidFill>
                  <a:srgbClr val="454699"/>
                </a:solidFill>
                <a:latin typeface="League Spartan Bold"/>
              </a:rPr>
              <a:t>Robusto ante ruido </a:t>
            </a:r>
            <a:r>
              <a:rPr lang="es-419" sz="4000" spc="-50">
                <a:solidFill>
                  <a:srgbClr val="454699"/>
                </a:solidFill>
                <a:latin typeface="League Spartan Bold"/>
              </a:rPr>
              <a:t>(podando)</a:t>
            </a:r>
            <a:endParaRPr lang="en-US" sz="4000" u="none" spc="-50">
              <a:solidFill>
                <a:srgbClr val="454699"/>
              </a:solidFill>
              <a:latin typeface="League Spartan Bold"/>
            </a:endParaRP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4DA260D3-BD6E-4C7C-9C77-345F98A0D3BB}"/>
              </a:ext>
            </a:extLst>
          </p:cNvPr>
          <p:cNvSpPr txBox="1"/>
          <p:nvPr/>
        </p:nvSpPr>
        <p:spPr>
          <a:xfrm>
            <a:off x="10025139" y="3116195"/>
            <a:ext cx="6858000" cy="4001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lvl="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4000" u="none" spc="-50">
                <a:solidFill>
                  <a:schemeClr val="bg1"/>
                </a:solidFill>
                <a:latin typeface="League Spartan Bold"/>
              </a:rPr>
              <a:t>Se vuelven grandes con atributos continuos</a:t>
            </a:r>
            <a:endParaRPr lang="en-US">
              <a:cs typeface="Calibri"/>
            </a:endParaRP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4000" spc="-50">
                <a:solidFill>
                  <a:schemeClr val="bg1"/>
                </a:solidFill>
                <a:latin typeface="League Spartan Bold"/>
              </a:rPr>
              <a:t>Sensibles al </a:t>
            </a:r>
            <a:r>
              <a:rPr lang="es-419" sz="4000" spc="-50" err="1">
                <a:solidFill>
                  <a:schemeClr val="bg1"/>
                </a:solidFill>
                <a:latin typeface="League Spartan Bold"/>
              </a:rPr>
              <a:t>dataset</a:t>
            </a:r>
            <a:r>
              <a:rPr lang="es-419" sz="4000" spc="-50">
                <a:solidFill>
                  <a:schemeClr val="bg1"/>
                </a:solidFill>
                <a:latin typeface="League Spartan Bold"/>
              </a:rPr>
              <a:t>. Tendencia a </a:t>
            </a:r>
            <a:r>
              <a:rPr lang="es-419" sz="4000" spc="-50" err="1">
                <a:solidFill>
                  <a:schemeClr val="bg1"/>
                </a:solidFill>
                <a:latin typeface="League Spartan Bold"/>
              </a:rPr>
              <a:t>overfitting</a:t>
            </a:r>
            <a:r>
              <a:rPr lang="es-419" sz="4000" spc="-50">
                <a:solidFill>
                  <a:schemeClr val="bg1"/>
                </a:solidFill>
                <a:latin typeface="League Spartan Bold"/>
              </a:rPr>
              <a:t> (con alta dimensionalidad de </a:t>
            </a:r>
            <a:r>
              <a:rPr lang="es-419" sz="4000" spc="-50" err="1">
                <a:solidFill>
                  <a:schemeClr val="bg1"/>
                </a:solidFill>
                <a:latin typeface="League Spartan Bold"/>
              </a:rPr>
              <a:t>features</a:t>
            </a:r>
            <a:r>
              <a:rPr lang="es-419" sz="4000" spc="-50">
                <a:solidFill>
                  <a:schemeClr val="bg1"/>
                </a:solidFill>
                <a:latin typeface="League Spartan Bold"/>
              </a:rPr>
              <a:t>)</a:t>
            </a:r>
          </a:p>
          <a:p>
            <a:pPr marL="571500" lvl="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419" sz="4000" u="none" spc="-50" err="1">
                <a:solidFill>
                  <a:schemeClr val="bg1"/>
                </a:solidFill>
                <a:latin typeface="League Spartan Bold"/>
              </a:rPr>
              <a:t>Eager</a:t>
            </a:r>
            <a:r>
              <a:rPr lang="es-419" sz="4000" u="none" spc="-50">
                <a:solidFill>
                  <a:schemeClr val="bg1"/>
                </a:solidFill>
                <a:latin typeface="League Spartan Bold"/>
              </a:rPr>
              <a:t> Lerner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B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 flipH="1">
            <a:off x="0" y="0"/>
            <a:ext cx="5143500" cy="5143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031479" y="846745"/>
            <a:ext cx="14987062" cy="1756014"/>
            <a:chOff x="0" y="0"/>
            <a:chExt cx="1913890" cy="20671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3890" cy="2067146"/>
            </a:xfrm>
            <a:custGeom>
              <a:avLst/>
              <a:gdLst/>
              <a:ahLst/>
              <a:cxnLst/>
              <a:rect l="l" t="t" r="r" b="b"/>
              <a:pathLst>
                <a:path w="1913890" h="2067146">
                  <a:moveTo>
                    <a:pt x="1789430" y="2067146"/>
                  </a:moveTo>
                  <a:lnTo>
                    <a:pt x="124460" y="2067146"/>
                  </a:lnTo>
                  <a:cubicBezTo>
                    <a:pt x="55880" y="2067146"/>
                    <a:pt x="0" y="2011266"/>
                    <a:pt x="0" y="194268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942686"/>
                  </a:lnTo>
                  <a:cubicBezTo>
                    <a:pt x="1913890" y="2011266"/>
                    <a:pt x="1858010" y="2067146"/>
                    <a:pt x="1789430" y="2067146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50600"/>
          <a:stretch>
            <a:fillRect/>
          </a:stretch>
        </p:blipFill>
        <p:spPr>
          <a:xfrm>
            <a:off x="10090903" y="9149664"/>
            <a:ext cx="2302342" cy="1137336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4876800" y="1109679"/>
            <a:ext cx="10182055" cy="1230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988"/>
              </a:lnSpc>
              <a:spcBef>
                <a:spcPct val="0"/>
              </a:spcBef>
            </a:pPr>
            <a:r>
              <a:rPr lang="es-419" sz="7927">
                <a:solidFill>
                  <a:srgbClr val="454699"/>
                </a:solidFill>
                <a:latin typeface="League Spartan Bold"/>
              </a:rPr>
              <a:t>E</a:t>
            </a:r>
            <a:r>
              <a:rPr lang="en-US" sz="7927" err="1">
                <a:solidFill>
                  <a:srgbClr val="454699"/>
                </a:solidFill>
                <a:latin typeface="League Spartan Bold"/>
              </a:rPr>
              <a:t>jemplos</a:t>
            </a:r>
            <a:r>
              <a:rPr lang="en-US" sz="7927">
                <a:solidFill>
                  <a:srgbClr val="454699"/>
                </a:solidFill>
                <a:latin typeface="League Spartan Bold"/>
              </a:rPr>
              <a:t> </a:t>
            </a:r>
            <a:r>
              <a:rPr lang="en-US" sz="7927" err="1">
                <a:solidFill>
                  <a:srgbClr val="454699"/>
                </a:solidFill>
                <a:latin typeface="League Spartan Bold"/>
              </a:rPr>
              <a:t>en</a:t>
            </a:r>
            <a:r>
              <a:rPr lang="en-US" sz="7927">
                <a:solidFill>
                  <a:srgbClr val="454699"/>
                </a:solidFill>
                <a:latin typeface="League Spartan Bold"/>
              </a:rPr>
              <a:t> Notebook</a:t>
            </a:r>
            <a:endParaRPr lang="en-US" sz="7927" u="none">
              <a:solidFill>
                <a:srgbClr val="454699"/>
              </a:solidFill>
              <a:latin typeface="League Spartan Bold"/>
            </a:endParaRPr>
          </a:p>
        </p:txBody>
      </p:sp>
      <p:grpSp>
        <p:nvGrpSpPr>
          <p:cNvPr id="26" name="Group 26"/>
          <p:cNvGrpSpPr/>
          <p:nvPr/>
        </p:nvGrpSpPr>
        <p:grpSpPr>
          <a:xfrm>
            <a:off x="15361816" y="8306739"/>
            <a:ext cx="1897484" cy="1061551"/>
            <a:chOff x="0" y="0"/>
            <a:chExt cx="726425" cy="406400"/>
          </a:xfrm>
        </p:grpSpPr>
        <p:sp>
          <p:nvSpPr>
            <p:cNvPr id="27" name="Freeform 27"/>
            <p:cNvSpPr/>
            <p:nvPr/>
          </p:nvSpPr>
          <p:spPr>
            <a:xfrm>
              <a:off x="17780" y="22860"/>
              <a:ext cx="701026" cy="360680"/>
            </a:xfrm>
            <a:custGeom>
              <a:avLst/>
              <a:gdLst/>
              <a:ahLst/>
              <a:cxnLst/>
              <a:rect l="l" t="t" r="r" b="b"/>
              <a:pathLst>
                <a:path w="701026" h="360680">
                  <a:moveTo>
                    <a:pt x="701026" y="180340"/>
                  </a:moveTo>
                  <a:cubicBezTo>
                    <a:pt x="701026" y="81280"/>
                    <a:pt x="621016" y="0"/>
                    <a:pt x="52068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520685" y="360680"/>
                  </a:lnTo>
                  <a:cubicBezTo>
                    <a:pt x="619745" y="360680"/>
                    <a:pt x="701025" y="279400"/>
                    <a:pt x="701025" y="180340"/>
                  </a:cubicBezTo>
                  <a:close/>
                </a:path>
              </a:pathLst>
            </a:custGeom>
            <a:solidFill>
              <a:srgbClr val="454699">
                <a:alpha val="7843"/>
              </a:srgbClr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6358183" y="8449615"/>
            <a:ext cx="775800" cy="775800"/>
            <a:chOff x="0" y="0"/>
            <a:chExt cx="1034400" cy="1034400"/>
          </a:xfrm>
        </p:grpSpPr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034400" cy="1034400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153923" y="153923"/>
              <a:ext cx="726554" cy="7265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 flipH="1">
            <a:off x="0" y="0"/>
            <a:ext cx="2004357" cy="200435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13806680" y="2522473"/>
            <a:ext cx="5975093" cy="2987547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055221" y="7995695"/>
            <a:ext cx="7692538" cy="1229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58"/>
              </a:lnSpc>
              <a:spcBef>
                <a:spcPct val="0"/>
              </a:spcBef>
            </a:pPr>
            <a:r>
              <a:rPr lang="en-US" sz="7903" u="none" err="1">
                <a:solidFill>
                  <a:srgbClr val="E8B0E4"/>
                </a:solidFill>
                <a:latin typeface="League Spartan Bold"/>
              </a:rPr>
              <a:t>Muchas</a:t>
            </a:r>
            <a:r>
              <a:rPr lang="en-US" sz="7903" u="none">
                <a:solidFill>
                  <a:srgbClr val="E8B0E4"/>
                </a:solidFill>
                <a:latin typeface="League Spartan Bold"/>
              </a:rPr>
              <a:t> gracias!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096000" y="4585655"/>
            <a:ext cx="7719059" cy="55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76"/>
              </a:lnSpc>
            </a:pPr>
            <a:r>
              <a:rPr lang="es-419" sz="5400" spc="28">
                <a:solidFill>
                  <a:srgbClr val="F8F4EB"/>
                </a:solidFill>
                <a:latin typeface="Roboto"/>
              </a:rPr>
              <a:t>¿PREGUNTAS?</a:t>
            </a:r>
            <a:endParaRPr lang="en-US" sz="5400" u="none" spc="28">
              <a:solidFill>
                <a:srgbClr val="F8F4EB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B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 flipH="1">
            <a:off x="16828775" y="0"/>
            <a:ext cx="1459225" cy="145922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0" y="9233231"/>
            <a:ext cx="1053769" cy="1053769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-4449" y="688923"/>
            <a:ext cx="18292449" cy="114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231"/>
              </a:lnSpc>
              <a:spcBef>
                <a:spcPct val="0"/>
              </a:spcBef>
            </a:pPr>
            <a:r>
              <a:rPr lang="en-US" sz="7326" u="none">
                <a:solidFill>
                  <a:srgbClr val="454699"/>
                </a:solidFill>
                <a:latin typeface="League Spartan Bold"/>
              </a:rPr>
              <a:t>PROBLEMA</a:t>
            </a:r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820163" y="2413648"/>
            <a:ext cx="8253266" cy="6827966"/>
            <a:chOff x="0" y="0"/>
            <a:chExt cx="2744861" cy="252748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44861" cy="2527482"/>
            </a:xfrm>
            <a:custGeom>
              <a:avLst/>
              <a:gdLst/>
              <a:ahLst/>
              <a:cxnLst/>
              <a:rect l="l" t="t" r="r" b="b"/>
              <a:pathLst>
                <a:path w="2744861" h="2527482">
                  <a:moveTo>
                    <a:pt x="2620401" y="2527481"/>
                  </a:moveTo>
                  <a:lnTo>
                    <a:pt x="124460" y="2527481"/>
                  </a:lnTo>
                  <a:cubicBezTo>
                    <a:pt x="55880" y="2527481"/>
                    <a:pt x="0" y="2471601"/>
                    <a:pt x="0" y="240302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20401" y="0"/>
                  </a:lnTo>
                  <a:cubicBezTo>
                    <a:pt x="2688981" y="0"/>
                    <a:pt x="2744861" y="55880"/>
                    <a:pt x="2744861" y="124460"/>
                  </a:cubicBezTo>
                  <a:lnTo>
                    <a:pt x="2744861" y="2403022"/>
                  </a:lnTo>
                  <a:cubicBezTo>
                    <a:pt x="2744861" y="2471601"/>
                    <a:pt x="2688981" y="2527482"/>
                    <a:pt x="2620401" y="2527482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5FDA977-7A95-4C78-8116-FA8C406A54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047" y="3542744"/>
            <a:ext cx="7427741" cy="2057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BF4BFE0-A87C-4418-897C-65FDECA64C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9812" y="6035096"/>
            <a:ext cx="5351523" cy="2083030"/>
          </a:xfrm>
          <a:prstGeom prst="rect">
            <a:avLst/>
          </a:prstGeom>
        </p:spPr>
      </p:pic>
      <p:grpSp>
        <p:nvGrpSpPr>
          <p:cNvPr id="11" name="Group 12">
            <a:extLst>
              <a:ext uri="{FF2B5EF4-FFF2-40B4-BE49-F238E27FC236}">
                <a16:creationId xmlns:a16="http://schemas.microsoft.com/office/drawing/2014/main" id="{E6CA2F99-DF79-4D9B-9B1E-8F8FF5011A0D}"/>
              </a:ext>
            </a:extLst>
          </p:cNvPr>
          <p:cNvGrpSpPr/>
          <p:nvPr/>
        </p:nvGrpSpPr>
        <p:grpSpPr>
          <a:xfrm>
            <a:off x="9296718" y="2413648"/>
            <a:ext cx="8253266" cy="6827969"/>
            <a:chOff x="0" y="0"/>
            <a:chExt cx="2744861" cy="2527482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FDC4492-2DEF-40A4-8232-BBF0FCDCEF53}"/>
                </a:ext>
              </a:extLst>
            </p:cNvPr>
            <p:cNvSpPr/>
            <p:nvPr/>
          </p:nvSpPr>
          <p:spPr>
            <a:xfrm>
              <a:off x="0" y="0"/>
              <a:ext cx="2744861" cy="2527482"/>
            </a:xfrm>
            <a:custGeom>
              <a:avLst/>
              <a:gdLst/>
              <a:ahLst/>
              <a:cxnLst/>
              <a:rect l="l" t="t" r="r" b="b"/>
              <a:pathLst>
                <a:path w="2744861" h="2527482">
                  <a:moveTo>
                    <a:pt x="2620401" y="2527481"/>
                  </a:moveTo>
                  <a:lnTo>
                    <a:pt x="124460" y="2527481"/>
                  </a:lnTo>
                  <a:cubicBezTo>
                    <a:pt x="55880" y="2527481"/>
                    <a:pt x="0" y="2471601"/>
                    <a:pt x="0" y="240302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20401" y="0"/>
                  </a:lnTo>
                  <a:cubicBezTo>
                    <a:pt x="2688981" y="0"/>
                    <a:pt x="2744861" y="55880"/>
                    <a:pt x="2744861" y="124460"/>
                  </a:cubicBezTo>
                  <a:lnTo>
                    <a:pt x="2744861" y="2403022"/>
                  </a:lnTo>
                  <a:cubicBezTo>
                    <a:pt x="2744861" y="2471601"/>
                    <a:pt x="2688981" y="2527482"/>
                    <a:pt x="2620401" y="2527482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135935E-799D-4640-92C9-ED539B20D7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51" y="2533789"/>
            <a:ext cx="5870295" cy="66027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B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 flipH="1">
            <a:off x="16828775" y="0"/>
            <a:ext cx="1459225" cy="145922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0" y="9233231"/>
            <a:ext cx="1053769" cy="105376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056789" y="1181100"/>
            <a:ext cx="16099212" cy="857632"/>
            <a:chOff x="-1374904" y="-1205596"/>
            <a:chExt cx="21465616" cy="1143509"/>
          </a:xfrm>
        </p:grpSpPr>
        <p:sp>
          <p:nvSpPr>
            <p:cNvPr id="15" name="TextBox 15"/>
            <p:cNvSpPr txBox="1"/>
            <p:nvPr/>
          </p:nvSpPr>
          <p:spPr>
            <a:xfrm>
              <a:off x="-1374904" y="-1205596"/>
              <a:ext cx="9203164" cy="104190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6407"/>
                </a:lnSpc>
                <a:spcBef>
                  <a:spcPct val="0"/>
                </a:spcBef>
              </a:pPr>
              <a:r>
                <a:rPr lang="en-US" sz="4900" spc="-49">
                  <a:solidFill>
                    <a:srgbClr val="454699"/>
                  </a:solidFill>
                  <a:latin typeface="League Spartan Bold"/>
                </a:rPr>
                <a:t>Árbol</a:t>
              </a:r>
              <a:r>
                <a:rPr lang="en-US" sz="4900" u="none" spc="-49">
                  <a:solidFill>
                    <a:srgbClr val="454699"/>
                  </a:solidFill>
                  <a:latin typeface="League Spartan Bold"/>
                </a:rPr>
                <a:t> original</a:t>
              </a:r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9819636" y="-1103996"/>
              <a:ext cx="10271076" cy="104190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6407"/>
                </a:lnSpc>
                <a:spcBef>
                  <a:spcPct val="0"/>
                </a:spcBef>
              </a:pPr>
              <a:r>
                <a:rPr lang="en-US" sz="4900" spc="-49">
                  <a:solidFill>
                    <a:srgbClr val="454699"/>
                  </a:solidFill>
                  <a:latin typeface="League Spartan Bold"/>
                </a:rPr>
                <a:t>Nuevo árbol</a:t>
              </a:r>
              <a:endParaRPr lang="en-US" sz="4928" u="none" spc="-49">
                <a:solidFill>
                  <a:srgbClr val="454699"/>
                </a:solidFill>
                <a:latin typeface="League Spartan Bold"/>
              </a:endParaRPr>
            </a:p>
          </p:txBody>
        </p:sp>
      </p:grpSp>
      <p:grpSp>
        <p:nvGrpSpPr>
          <p:cNvPr id="2" name="Group 12">
            <a:extLst>
              <a:ext uri="{FF2B5EF4-FFF2-40B4-BE49-F238E27FC236}">
                <a16:creationId xmlns:a16="http://schemas.microsoft.com/office/drawing/2014/main" id="{D0FD06CA-8FC3-476F-AA9F-C0A6481644FD}"/>
              </a:ext>
            </a:extLst>
          </p:cNvPr>
          <p:cNvGrpSpPr/>
          <p:nvPr/>
        </p:nvGrpSpPr>
        <p:grpSpPr>
          <a:xfrm>
            <a:off x="970338" y="2213414"/>
            <a:ext cx="6985121" cy="7478728"/>
            <a:chOff x="0" y="0"/>
            <a:chExt cx="2744861" cy="2527482"/>
          </a:xfrm>
        </p:grpSpPr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BAAC1203-3F99-4AD4-88CB-4C2ED410E122}"/>
                </a:ext>
              </a:extLst>
            </p:cNvPr>
            <p:cNvSpPr/>
            <p:nvPr/>
          </p:nvSpPr>
          <p:spPr>
            <a:xfrm>
              <a:off x="0" y="0"/>
              <a:ext cx="2744861" cy="2527482"/>
            </a:xfrm>
            <a:custGeom>
              <a:avLst/>
              <a:gdLst/>
              <a:ahLst/>
              <a:cxnLst/>
              <a:rect l="l" t="t" r="r" b="b"/>
              <a:pathLst>
                <a:path w="2744861" h="2527482">
                  <a:moveTo>
                    <a:pt x="2620401" y="2527481"/>
                  </a:moveTo>
                  <a:lnTo>
                    <a:pt x="124460" y="2527481"/>
                  </a:lnTo>
                  <a:cubicBezTo>
                    <a:pt x="55880" y="2527481"/>
                    <a:pt x="0" y="2471601"/>
                    <a:pt x="0" y="240302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20401" y="0"/>
                  </a:lnTo>
                  <a:cubicBezTo>
                    <a:pt x="2688981" y="0"/>
                    <a:pt x="2744861" y="55880"/>
                    <a:pt x="2744861" y="124460"/>
                  </a:cubicBezTo>
                  <a:lnTo>
                    <a:pt x="2744861" y="2403022"/>
                  </a:lnTo>
                  <a:cubicBezTo>
                    <a:pt x="2744861" y="2471601"/>
                    <a:pt x="2688981" y="2527482"/>
                    <a:pt x="2620401" y="2527482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A645774-295A-40AC-B790-3F92A8753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3210" y="2416986"/>
            <a:ext cx="6304134" cy="70866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F116607-54FC-4192-A7FE-2871870FE66E}"/>
              </a:ext>
            </a:extLst>
          </p:cNvPr>
          <p:cNvGrpSpPr/>
          <p:nvPr/>
        </p:nvGrpSpPr>
        <p:grpSpPr>
          <a:xfrm>
            <a:off x="9455236" y="2213414"/>
            <a:ext cx="7869485" cy="7478728"/>
            <a:chOff x="0" y="0"/>
            <a:chExt cx="2744861" cy="2527482"/>
          </a:xfrm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1302005A-D7E7-417B-A0CF-37065C5719D7}"/>
                </a:ext>
              </a:extLst>
            </p:cNvPr>
            <p:cNvSpPr/>
            <p:nvPr/>
          </p:nvSpPr>
          <p:spPr>
            <a:xfrm>
              <a:off x="0" y="0"/>
              <a:ext cx="2744861" cy="2527482"/>
            </a:xfrm>
            <a:custGeom>
              <a:avLst/>
              <a:gdLst/>
              <a:ahLst/>
              <a:cxnLst/>
              <a:rect l="l" t="t" r="r" b="b"/>
              <a:pathLst>
                <a:path w="2744861" h="2527482">
                  <a:moveTo>
                    <a:pt x="2620401" y="2527481"/>
                  </a:moveTo>
                  <a:lnTo>
                    <a:pt x="124460" y="2527481"/>
                  </a:lnTo>
                  <a:cubicBezTo>
                    <a:pt x="55880" y="2527481"/>
                    <a:pt x="0" y="2471601"/>
                    <a:pt x="0" y="240302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20401" y="0"/>
                  </a:lnTo>
                  <a:cubicBezTo>
                    <a:pt x="2688981" y="0"/>
                    <a:pt x="2744861" y="55880"/>
                    <a:pt x="2744861" y="124460"/>
                  </a:cubicBezTo>
                  <a:lnTo>
                    <a:pt x="2744861" y="2403022"/>
                  </a:lnTo>
                  <a:cubicBezTo>
                    <a:pt x="2744861" y="2471601"/>
                    <a:pt x="2688981" y="2527482"/>
                    <a:pt x="2620401" y="2527482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</p:grp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D417FAB5-BEDF-4940-95F4-A8B2E1E0D8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0133" y="2791312"/>
            <a:ext cx="750666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2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B0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61816" y="8306739"/>
            <a:ext cx="1897484" cy="1061551"/>
            <a:chOff x="0" y="0"/>
            <a:chExt cx="726425" cy="406400"/>
          </a:xfrm>
        </p:grpSpPr>
        <p:sp>
          <p:nvSpPr>
            <p:cNvPr id="3" name="Freeform 3"/>
            <p:cNvSpPr/>
            <p:nvPr/>
          </p:nvSpPr>
          <p:spPr>
            <a:xfrm>
              <a:off x="17780" y="22860"/>
              <a:ext cx="701026" cy="360680"/>
            </a:xfrm>
            <a:custGeom>
              <a:avLst/>
              <a:gdLst/>
              <a:ahLst/>
              <a:cxnLst/>
              <a:rect l="l" t="t" r="r" b="b"/>
              <a:pathLst>
                <a:path w="701026" h="360680">
                  <a:moveTo>
                    <a:pt x="701026" y="180340"/>
                  </a:moveTo>
                  <a:cubicBezTo>
                    <a:pt x="701026" y="81280"/>
                    <a:pt x="621016" y="0"/>
                    <a:pt x="52068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520685" y="360680"/>
                  </a:lnTo>
                  <a:cubicBezTo>
                    <a:pt x="619745" y="360680"/>
                    <a:pt x="701025" y="279400"/>
                    <a:pt x="701025" y="180340"/>
                  </a:cubicBezTo>
                  <a:close/>
                </a:path>
              </a:pathLst>
            </a:custGeom>
            <a:solidFill>
              <a:srgbClr val="454699">
                <a:alpha val="7843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358183" y="8449615"/>
            <a:ext cx="775800" cy="775800"/>
            <a:chOff x="0" y="0"/>
            <a:chExt cx="1034400" cy="10344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034400" cy="103440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53923" y="153923"/>
              <a:ext cx="726554" cy="726554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0800000" flipH="1">
            <a:off x="16828775" y="0"/>
            <a:ext cx="1459225" cy="145922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5400000">
            <a:off x="0" y="9233231"/>
            <a:ext cx="1053769" cy="1053769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1322065" y="1430650"/>
            <a:ext cx="5424018" cy="251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958"/>
              </a:lnSpc>
              <a:spcBef>
                <a:spcPct val="0"/>
              </a:spcBef>
            </a:pPr>
            <a:r>
              <a:rPr lang="en-US" sz="7900" u="none" err="1">
                <a:solidFill>
                  <a:srgbClr val="454699"/>
                </a:solidFill>
                <a:latin typeface="League Spartan Bold"/>
              </a:rPr>
              <a:t>Arboles</a:t>
            </a:r>
            <a:r>
              <a:rPr lang="en-US" sz="7900" u="none">
                <a:solidFill>
                  <a:srgbClr val="454699"/>
                </a:solidFill>
                <a:latin typeface="League Spartan Bold"/>
              </a:rPr>
              <a:t> de </a:t>
            </a:r>
            <a:r>
              <a:rPr lang="en-US" sz="7900" err="1">
                <a:solidFill>
                  <a:srgbClr val="454699"/>
                </a:solidFill>
                <a:latin typeface="League Spartan Bold"/>
              </a:rPr>
              <a:t>Decisión</a:t>
            </a:r>
            <a:endParaRPr lang="en-US" sz="7903" u="none" err="1">
              <a:solidFill>
                <a:srgbClr val="454699"/>
              </a:solidFill>
              <a:latin typeface="League Spartan Bold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990600" y="1014076"/>
            <a:ext cx="8937397" cy="8229600"/>
            <a:chOff x="0" y="0"/>
            <a:chExt cx="2744861" cy="252748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44861" cy="2527482"/>
            </a:xfrm>
            <a:custGeom>
              <a:avLst/>
              <a:gdLst/>
              <a:ahLst/>
              <a:cxnLst/>
              <a:rect l="l" t="t" r="r" b="b"/>
              <a:pathLst>
                <a:path w="2744861" h="2527482">
                  <a:moveTo>
                    <a:pt x="2620401" y="2527481"/>
                  </a:moveTo>
                  <a:lnTo>
                    <a:pt x="124460" y="2527481"/>
                  </a:lnTo>
                  <a:cubicBezTo>
                    <a:pt x="55880" y="2527481"/>
                    <a:pt x="0" y="2471601"/>
                    <a:pt x="0" y="240302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20401" y="0"/>
                  </a:lnTo>
                  <a:cubicBezTo>
                    <a:pt x="2688981" y="0"/>
                    <a:pt x="2744861" y="55880"/>
                    <a:pt x="2744861" y="124460"/>
                  </a:cubicBezTo>
                  <a:lnTo>
                    <a:pt x="2744861" y="2403022"/>
                  </a:lnTo>
                  <a:cubicBezTo>
                    <a:pt x="2744861" y="2471601"/>
                    <a:pt x="2688981" y="2527482"/>
                    <a:pt x="2620401" y="2527482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2087967" y="1885374"/>
            <a:ext cx="6869001" cy="5878197"/>
            <a:chOff x="0" y="-114369"/>
            <a:chExt cx="9158668" cy="7837596"/>
          </a:xfrm>
        </p:grpSpPr>
        <p:sp>
          <p:nvSpPr>
            <p:cNvPr id="15" name="TextBox 15"/>
            <p:cNvSpPr txBox="1"/>
            <p:nvPr/>
          </p:nvSpPr>
          <p:spPr>
            <a:xfrm>
              <a:off x="0" y="3000118"/>
              <a:ext cx="9158668" cy="10943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407"/>
                </a:lnSpc>
                <a:spcBef>
                  <a:spcPct val="0"/>
                </a:spcBef>
              </a:pPr>
              <a:r>
                <a:rPr lang="en-US" sz="4928" u="none" spc="-49" err="1">
                  <a:solidFill>
                    <a:srgbClr val="454699"/>
                  </a:solidFill>
                  <a:latin typeface="League Spartan Bold"/>
                </a:rPr>
                <a:t>Nodos</a:t>
              </a:r>
              <a:r>
                <a:rPr lang="en-US" sz="4928" u="none" spc="-49">
                  <a:solidFill>
                    <a:srgbClr val="454699"/>
                  </a:solidFill>
                  <a:latin typeface="League Spartan Bold"/>
                </a:rPr>
                <a:t> </a:t>
              </a:r>
              <a:r>
                <a:rPr lang="en-US" sz="4928" u="none" spc="-49" err="1">
                  <a:solidFill>
                    <a:srgbClr val="454699"/>
                  </a:solidFill>
                  <a:latin typeface="League Spartan Bold"/>
                </a:rPr>
                <a:t>interiores</a:t>
              </a:r>
              <a:endParaRPr lang="en-US" sz="4928" u="none" spc="-49">
                <a:solidFill>
                  <a:srgbClr val="454699"/>
                </a:solidFill>
                <a:latin typeface="League Spartan Bold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4062303"/>
              <a:ext cx="9158668" cy="18509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2"/>
                </a:lnSpc>
                <a:spcBef>
                  <a:spcPct val="0"/>
                </a:spcBef>
              </a:pP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Especifica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un test a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realizarse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sobre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una feature descriptive. A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partir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del valor de la feature se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particiona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el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dataset.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114369"/>
              <a:ext cx="9158668" cy="10943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407"/>
                </a:lnSpc>
                <a:spcBef>
                  <a:spcPct val="0"/>
                </a:spcBef>
              </a:pPr>
              <a:r>
                <a:rPr lang="en-US" sz="4928" u="none" spc="-49" err="1">
                  <a:solidFill>
                    <a:srgbClr val="454699"/>
                  </a:solidFill>
                  <a:latin typeface="League Spartan Bold"/>
                </a:rPr>
                <a:t>Nodos</a:t>
              </a:r>
              <a:r>
                <a:rPr lang="en-US" sz="4928" u="none" spc="-49">
                  <a:solidFill>
                    <a:srgbClr val="454699"/>
                  </a:solidFill>
                  <a:latin typeface="League Spartan Bold"/>
                </a:rPr>
                <a:t> </a:t>
              </a:r>
              <a:r>
                <a:rPr lang="en-US" sz="4928" u="none" spc="-49" err="1">
                  <a:solidFill>
                    <a:srgbClr val="454699"/>
                  </a:solidFill>
                  <a:latin typeface="League Spartan Bold"/>
                </a:rPr>
                <a:t>raiz</a:t>
              </a:r>
              <a:endParaRPr lang="en-US" sz="4928" u="none" spc="-49">
                <a:solidFill>
                  <a:srgbClr val="454699"/>
                </a:solidFill>
                <a:latin typeface="League Spartan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088758"/>
              <a:ext cx="9158668" cy="18509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2"/>
                </a:lnSpc>
                <a:spcBef>
                  <a:spcPct val="0"/>
                </a:spcBef>
              </a:pP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Especifica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un test a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realizarse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sobre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una feature descriptive. A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partir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del valor de la feature se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particiona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el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dataset.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6062658"/>
              <a:ext cx="9158668" cy="10943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407"/>
                </a:lnSpc>
                <a:spcBef>
                  <a:spcPct val="0"/>
                </a:spcBef>
              </a:pPr>
              <a:r>
                <a:rPr lang="en-US" sz="4928" spc="-49" err="1">
                  <a:solidFill>
                    <a:srgbClr val="454699"/>
                  </a:solidFill>
                  <a:latin typeface="League Spartan Bold"/>
                </a:rPr>
                <a:t>Nodos</a:t>
              </a:r>
              <a:r>
                <a:rPr lang="en-US" sz="4928" spc="-49">
                  <a:solidFill>
                    <a:srgbClr val="454699"/>
                  </a:solidFill>
                  <a:latin typeface="League Spartan Bold"/>
                </a:rPr>
                <a:t> hojas</a:t>
              </a:r>
              <a:endParaRPr lang="en-US" sz="4928" u="none" spc="-49">
                <a:solidFill>
                  <a:srgbClr val="454699"/>
                </a:solidFill>
                <a:latin typeface="League Spartan Bold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7154011"/>
              <a:ext cx="9158668" cy="5692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71"/>
                </a:lnSpc>
                <a:spcBef>
                  <a:spcPct val="0"/>
                </a:spcBef>
              </a:pPr>
              <a:r>
                <a:rPr lang="en-US" sz="2500" u="none" err="1">
                  <a:solidFill>
                    <a:srgbClr val="454699"/>
                  </a:solidFill>
                  <a:latin typeface="Roboto"/>
                </a:rPr>
                <a:t>Especifica</a:t>
              </a:r>
              <a:r>
                <a:rPr lang="en-US" sz="2500" u="none">
                  <a:solidFill>
                    <a:srgbClr val="454699"/>
                  </a:solidFill>
                  <a:latin typeface="Roboto"/>
                </a:rPr>
                <a:t> una </a:t>
              </a:r>
              <a:r>
                <a:rPr lang="en-US" sz="2500" err="1">
                  <a:solidFill>
                    <a:srgbClr val="454699"/>
                  </a:solidFill>
                  <a:latin typeface="Roboto"/>
                </a:rPr>
                <a:t>predicción</a:t>
              </a:r>
              <a:r>
                <a:rPr lang="en-US" sz="2500" u="none">
                  <a:solidFill>
                    <a:srgbClr val="454699"/>
                  </a:solidFill>
                  <a:latin typeface="Roboto"/>
                </a:rPr>
                <a:t> final para la consulta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B0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313444" y="2772855"/>
            <a:ext cx="1936133" cy="19361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990359" y="1970952"/>
            <a:ext cx="518435" cy="51843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66800" y="311740"/>
            <a:ext cx="9715500" cy="2511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005"/>
              </a:lnSpc>
              <a:spcBef>
                <a:spcPct val="0"/>
              </a:spcBef>
            </a:pPr>
            <a:r>
              <a:rPr lang="en-US" sz="7900" u="none">
                <a:solidFill>
                  <a:srgbClr val="454699"/>
                </a:solidFill>
                <a:latin typeface="League Spartan Bold"/>
              </a:rPr>
              <a:t>MEDIDAS DE </a:t>
            </a:r>
            <a:r>
              <a:rPr lang="en-US" sz="7900">
                <a:solidFill>
                  <a:srgbClr val="454699"/>
                </a:solidFill>
                <a:latin typeface="League Spartan Bold"/>
              </a:rPr>
              <a:t>DISPERSIÓN</a:t>
            </a:r>
            <a:endParaRPr lang="en-US" sz="7941" u="none">
              <a:solidFill>
                <a:srgbClr val="454699"/>
              </a:solidFill>
              <a:latin typeface="League Spartan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028700" y="3492370"/>
            <a:ext cx="8115300" cy="3985695"/>
            <a:chOff x="0" y="0"/>
            <a:chExt cx="2348711" cy="11535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48711" cy="1153530"/>
            </a:xfrm>
            <a:custGeom>
              <a:avLst/>
              <a:gdLst/>
              <a:ahLst/>
              <a:cxnLst/>
              <a:rect l="l" t="t" r="r" b="b"/>
              <a:pathLst>
                <a:path w="2348711" h="1153530">
                  <a:moveTo>
                    <a:pt x="2224251" y="1153530"/>
                  </a:moveTo>
                  <a:lnTo>
                    <a:pt x="124460" y="1153530"/>
                  </a:lnTo>
                  <a:cubicBezTo>
                    <a:pt x="55880" y="1153530"/>
                    <a:pt x="0" y="1097650"/>
                    <a:pt x="0" y="102907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24251" y="0"/>
                  </a:lnTo>
                  <a:cubicBezTo>
                    <a:pt x="2292831" y="0"/>
                    <a:pt x="2348711" y="55880"/>
                    <a:pt x="2348711" y="124460"/>
                  </a:cubicBezTo>
                  <a:lnTo>
                    <a:pt x="2348711" y="1029070"/>
                  </a:lnTo>
                  <a:cubicBezTo>
                    <a:pt x="2348711" y="1097650"/>
                    <a:pt x="2292831" y="1153530"/>
                    <a:pt x="2224251" y="1153530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4490951" y="2772855"/>
            <a:ext cx="1936133" cy="1936133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9162890" y="3492369"/>
            <a:ext cx="8115300" cy="3985695"/>
            <a:chOff x="0" y="0"/>
            <a:chExt cx="2348711" cy="11535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48711" cy="1153530"/>
            </a:xfrm>
            <a:custGeom>
              <a:avLst/>
              <a:gdLst/>
              <a:ahLst/>
              <a:cxnLst/>
              <a:rect l="l" t="t" r="r" b="b"/>
              <a:pathLst>
                <a:path w="2348711" h="1153530">
                  <a:moveTo>
                    <a:pt x="2224251" y="1153530"/>
                  </a:moveTo>
                  <a:lnTo>
                    <a:pt x="124460" y="1153530"/>
                  </a:lnTo>
                  <a:cubicBezTo>
                    <a:pt x="55880" y="1153530"/>
                    <a:pt x="0" y="1097650"/>
                    <a:pt x="0" y="102907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24251" y="0"/>
                  </a:lnTo>
                  <a:cubicBezTo>
                    <a:pt x="2292831" y="0"/>
                    <a:pt x="2348711" y="55880"/>
                    <a:pt x="2348711" y="124460"/>
                  </a:cubicBezTo>
                  <a:lnTo>
                    <a:pt x="2348711" y="1029070"/>
                  </a:lnTo>
                  <a:cubicBezTo>
                    <a:pt x="2348711" y="1097650"/>
                    <a:pt x="2292831" y="1153530"/>
                    <a:pt x="2224251" y="1153530"/>
                  </a:cubicBezTo>
                  <a:close/>
                </a:path>
              </a:pathLst>
            </a:custGeom>
            <a:solidFill>
              <a:srgbClr val="454699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779205" y="4283636"/>
            <a:ext cx="6907096" cy="2419874"/>
            <a:chOff x="0" y="-57151"/>
            <a:chExt cx="9209462" cy="3226498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57151"/>
              <a:ext cx="9209462" cy="1059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500"/>
                </a:lnSpc>
                <a:spcBef>
                  <a:spcPct val="0"/>
                </a:spcBef>
              </a:pPr>
              <a:r>
                <a:rPr lang="en-US" sz="5000" spc="-50" err="1">
                  <a:solidFill>
                    <a:srgbClr val="F8F4EB"/>
                  </a:solidFill>
                  <a:latin typeface="League Spartan Bold"/>
                </a:rPr>
                <a:t>Regresión</a:t>
              </a:r>
              <a:endParaRPr lang="en-US" sz="5000" u="none" spc="-50" err="1">
                <a:solidFill>
                  <a:srgbClr val="F8F4EB"/>
                </a:solidFill>
                <a:latin typeface="League Spartan Bold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2"/>
                <p:cNvSpPr txBox="1"/>
                <p:nvPr/>
              </p:nvSpPr>
              <p:spPr>
                <a:xfrm>
                  <a:off x="0" y="1271391"/>
                  <a:ext cx="9209462" cy="1897956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457200" lvl="0" indent="-457200" algn="l">
                    <a:lnSpc>
                      <a:spcPts val="3692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sz="2600" u="none">
                      <a:solidFill>
                        <a:srgbClr val="F8F4EB"/>
                      </a:solidFill>
                      <a:latin typeface="Roboto"/>
                    </a:rPr>
                    <a:t>Varianza</a:t>
                  </a:r>
                </a:p>
                <a:p>
                  <a:pPr lvl="0" algn="l">
                    <a:lnSpc>
                      <a:spcPts val="3692"/>
                    </a:lnSpc>
                    <a:spcBef>
                      <a:spcPct val="0"/>
                    </a:spcBef>
                  </a:pPr>
                  <a:endParaRPr lang="en-US" sz="2600">
                    <a:solidFill>
                      <a:srgbClr val="F8F4EB"/>
                    </a:solidFill>
                    <a:latin typeface="Roboto"/>
                  </a:endParaRPr>
                </a:p>
                <a:p>
                  <a:pPr lvl="0" algn="l">
                    <a:lnSpc>
                      <a:spcPts val="3692"/>
                    </a:lnSpc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rgbClr val="F8F4EB"/>
                            </a:solidFill>
                            <a:latin typeface="Cambria Math" panose="02040503050406030204" pitchFamily="18" charset="0"/>
                          </a:rPr>
                          <m:t>𝑣𝑎𝑟</m:t>
                        </m:r>
                        <m:d>
                          <m:dPr>
                            <m:ctrlPr>
                              <a:rPr lang="en-US" sz="2600" b="0" i="1" smtClean="0">
                                <a:solidFill>
                                  <a:srgbClr val="F8F4E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solidFill>
                                  <a:srgbClr val="F8F4EB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600" b="0" i="1" smtClean="0">
                                <a:solidFill>
                                  <a:srgbClr val="F8F4EB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600" b="0" i="1" smtClean="0">
                                <a:solidFill>
                                  <a:srgbClr val="F8F4EB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2600" b="0" i="1" smtClean="0">
                            <a:solidFill>
                              <a:srgbClr val="F8F4EB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600" b="0" i="1" smtClean="0">
                                <a:solidFill>
                                  <a:srgbClr val="F8F4E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600" b="0" i="1" smtClean="0">
                                    <a:solidFill>
                                      <a:srgbClr val="F8F4E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600" b="0" i="1" smtClean="0">
                                    <a:solidFill>
                                      <a:srgbClr val="F8F4EB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b="0" i="1" smtClean="0">
                                    <a:solidFill>
                                      <a:srgbClr val="F8F4EB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b="0" i="1" smtClean="0">
                                    <a:solidFill>
                                      <a:srgbClr val="F8F4EB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600" b="0" i="1" smtClean="0">
                                        <a:solidFill>
                                          <a:srgbClr val="F8F4EB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600" b="0" i="1" smtClean="0">
                                            <a:solidFill>
                                              <a:srgbClr val="F8F4EB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600" b="0" i="1" smtClean="0">
                                                <a:solidFill>
                                                  <a:srgbClr val="F8F4EB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600" b="0" i="1" smtClean="0">
                                                <a:solidFill>
                                                  <a:srgbClr val="F8F4EB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2600" b="0" i="1" smtClean="0">
                                                <a:solidFill>
                                                  <a:srgbClr val="F8F4EB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600" b="0" i="1" smtClean="0">
                                            <a:solidFill>
                                              <a:srgbClr val="F8F4EB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600" b="0" i="1" smtClean="0">
                                                <a:solidFill>
                                                  <a:srgbClr val="F8F4EB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600" b="0" i="1" smtClean="0">
                                                <a:solidFill>
                                                  <a:srgbClr val="F8F4EB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sz="2600" b="0" i="1" smtClean="0">
                                                <a:solidFill>
                                                  <a:srgbClr val="F8F4EB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2600" b="0" i="1" smtClean="0">
                                        <a:solidFill>
                                          <a:srgbClr val="F8F4E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2600" b="0" i="1" smtClean="0">
                                <a:solidFill>
                                  <a:srgbClr val="F8F4EB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600" b="0" i="1" smtClean="0">
                                <a:solidFill>
                                  <a:srgbClr val="F8F4EB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sz="2600">
                    <a:solidFill>
                      <a:srgbClr val="F8F4EB"/>
                    </a:solidFill>
                    <a:latin typeface="Roboto"/>
                  </a:endParaRPr>
                </a:p>
              </p:txBody>
            </p:sp>
          </mc:Choice>
          <mc:Fallback>
            <p:sp>
              <p:nvSpPr>
                <p:cNvPr id="12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271391"/>
                  <a:ext cx="9209462" cy="1897956"/>
                </a:xfrm>
                <a:prstGeom prst="rect">
                  <a:avLst/>
                </a:prstGeom>
                <a:blipFill>
                  <a:blip r:embed="rId8"/>
                  <a:stretch>
                    <a:fillRect l="-2648" t="-4274" b="-491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3"/>
          <p:cNvGrpSpPr/>
          <p:nvPr/>
        </p:nvGrpSpPr>
        <p:grpSpPr>
          <a:xfrm>
            <a:off x="1601698" y="4283636"/>
            <a:ext cx="6907096" cy="1884793"/>
            <a:chOff x="0" y="-57151"/>
            <a:chExt cx="9209462" cy="2513057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57151"/>
              <a:ext cx="9209462" cy="1059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500"/>
                </a:lnSpc>
                <a:spcBef>
                  <a:spcPct val="0"/>
                </a:spcBef>
              </a:pPr>
              <a:r>
                <a:rPr lang="en-US" sz="5000" spc="-50" err="1">
                  <a:solidFill>
                    <a:srgbClr val="454699"/>
                  </a:solidFill>
                  <a:latin typeface="League Spartan Bold"/>
                </a:rPr>
                <a:t>Clasificación</a:t>
              </a:r>
              <a:endParaRPr lang="en-US" sz="5000" u="none" spc="-50" err="1">
                <a:solidFill>
                  <a:srgbClr val="454699"/>
                </a:solidFill>
                <a:latin typeface="League Spartan 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271393"/>
              <a:ext cx="9209462" cy="11845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lvl="0" indent="-457200" algn="l">
                <a:lnSpc>
                  <a:spcPts val="3564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500" err="1">
                  <a:solidFill>
                    <a:srgbClr val="454699"/>
                  </a:solidFill>
                  <a:latin typeface="Roboto"/>
                </a:rPr>
                <a:t>Entropía</a:t>
              </a:r>
              <a:endParaRPr lang="en-US" sz="2510" err="1">
                <a:solidFill>
                  <a:srgbClr val="454699"/>
                </a:solidFill>
                <a:latin typeface="Roboto"/>
              </a:endParaRPr>
            </a:p>
            <a:p>
              <a:pPr marL="457200" lvl="0" indent="-457200" algn="l">
                <a:lnSpc>
                  <a:spcPts val="3564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500" err="1">
                  <a:solidFill>
                    <a:srgbClr val="454699"/>
                  </a:solidFill>
                  <a:latin typeface="Roboto"/>
                </a:rPr>
                <a:t>Índice</a:t>
              </a:r>
              <a:r>
                <a:rPr lang="en-US" sz="2500" u="none">
                  <a:solidFill>
                    <a:srgbClr val="454699"/>
                  </a:solidFill>
                  <a:latin typeface="Roboto"/>
                </a:rPr>
                <a:t> de G</a:t>
              </a:r>
              <a:r>
                <a:rPr lang="en-US" sz="2500">
                  <a:solidFill>
                    <a:srgbClr val="454699"/>
                  </a:solidFill>
                  <a:latin typeface="Roboto"/>
                </a:rPr>
                <a:t>ini</a:t>
              </a:r>
              <a:endParaRPr lang="en-US" sz="2500" u="none">
                <a:solidFill>
                  <a:srgbClr val="454699"/>
                </a:solidFill>
                <a:latin typeface="Roboto"/>
                <a:ea typeface="Roboto"/>
              </a:endParaRPr>
            </a:p>
          </p:txBody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-10800000">
            <a:off x="1028700" y="9376292"/>
            <a:ext cx="1821416" cy="910708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15361816" y="8306739"/>
            <a:ext cx="1897484" cy="1061551"/>
            <a:chOff x="0" y="0"/>
            <a:chExt cx="726425" cy="406400"/>
          </a:xfrm>
        </p:grpSpPr>
        <p:sp>
          <p:nvSpPr>
            <p:cNvPr id="18" name="Freeform 18"/>
            <p:cNvSpPr/>
            <p:nvPr/>
          </p:nvSpPr>
          <p:spPr>
            <a:xfrm>
              <a:off x="17780" y="22860"/>
              <a:ext cx="701026" cy="360680"/>
            </a:xfrm>
            <a:custGeom>
              <a:avLst/>
              <a:gdLst/>
              <a:ahLst/>
              <a:cxnLst/>
              <a:rect l="l" t="t" r="r" b="b"/>
              <a:pathLst>
                <a:path w="701026" h="360680">
                  <a:moveTo>
                    <a:pt x="701026" y="180340"/>
                  </a:moveTo>
                  <a:cubicBezTo>
                    <a:pt x="701026" y="81280"/>
                    <a:pt x="621016" y="0"/>
                    <a:pt x="52068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520685" y="360680"/>
                  </a:lnTo>
                  <a:cubicBezTo>
                    <a:pt x="619745" y="360680"/>
                    <a:pt x="701025" y="279400"/>
                    <a:pt x="701025" y="180340"/>
                  </a:cubicBezTo>
                  <a:close/>
                </a:path>
              </a:pathLst>
            </a:custGeom>
            <a:solidFill>
              <a:srgbClr val="454699">
                <a:alpha val="7843"/>
              </a:srgbClr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6358183" y="8449615"/>
            <a:ext cx="775800" cy="775800"/>
            <a:chOff x="0" y="0"/>
            <a:chExt cx="1034400" cy="1034400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034400" cy="103440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153923" y="153923"/>
              <a:ext cx="726554" cy="726554"/>
            </a:xfrm>
            <a:prstGeom prst="rect">
              <a:avLst/>
            </a:prstGeom>
          </p:spPr>
        </p:pic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6167867" y="1970952"/>
            <a:ext cx="518435" cy="5184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6"/>
          <p:cNvGrpSpPr/>
          <p:nvPr/>
        </p:nvGrpSpPr>
        <p:grpSpPr>
          <a:xfrm>
            <a:off x="3153123" y="1193336"/>
            <a:ext cx="6543320" cy="2463292"/>
            <a:chOff x="-2383713" y="-24921"/>
            <a:chExt cx="7989337" cy="3284391"/>
          </a:xfrm>
        </p:grpSpPr>
        <p:sp>
          <p:nvSpPr>
            <p:cNvPr id="17" name="TextBox 17"/>
            <p:cNvSpPr txBox="1"/>
            <p:nvPr/>
          </p:nvSpPr>
          <p:spPr>
            <a:xfrm>
              <a:off x="-2383713" y="-24921"/>
              <a:ext cx="7989337" cy="10601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196"/>
                </a:lnSpc>
                <a:spcBef>
                  <a:spcPct val="0"/>
                </a:spcBef>
              </a:pPr>
              <a:r>
                <a:rPr lang="en-US" sz="4766" u="none" spc="-47">
                  <a:solidFill>
                    <a:srgbClr val="F8F4EB"/>
                  </a:solidFill>
                  <a:latin typeface="League Spartan Bold"/>
                </a:rPr>
                <a:t>Gini Index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-2383713" y="1507537"/>
              <a:ext cx="7317008" cy="175193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just">
                <a:lnSpc>
                  <a:spcPts val="3526"/>
                </a:lnSpc>
              </a:pPr>
              <a:r>
                <a:rPr lang="en-US" sz="2450" u="none">
                  <a:solidFill>
                    <a:srgbClr val="F8F4EB"/>
                  </a:solidFill>
                  <a:latin typeface="Roboto"/>
                </a:rPr>
                <a:t>Cuan </a:t>
              </a:r>
              <a:r>
                <a:rPr lang="en-US" sz="2450" u="none" err="1">
                  <a:solidFill>
                    <a:srgbClr val="F8F4EB"/>
                  </a:solidFill>
                  <a:latin typeface="Roboto"/>
                </a:rPr>
                <a:t>freceuntemente</a:t>
              </a:r>
              <a:r>
                <a:rPr lang="en-US" sz="2450" u="none">
                  <a:solidFill>
                    <a:srgbClr val="F8F4EB"/>
                  </a:solidFill>
                  <a:latin typeface="Roboto"/>
                </a:rPr>
                <a:t> se </a:t>
              </a:r>
              <a:r>
                <a:rPr lang="en-US" sz="2450" u="none" err="1">
                  <a:solidFill>
                    <a:srgbClr val="F8F4EB"/>
                  </a:solidFill>
                  <a:latin typeface="Roboto"/>
                </a:rPr>
                <a:t>clasifica</a:t>
              </a:r>
              <a:r>
                <a:rPr lang="en-US" sz="2450" u="none">
                  <a:solidFill>
                    <a:srgbClr val="F8F4EB"/>
                  </a:solidFill>
                  <a:latin typeface="Roboto"/>
                </a:rPr>
                <a:t> mal una </a:t>
              </a:r>
              <a:r>
                <a:rPr lang="en-US" sz="2450" u="none" err="1">
                  <a:solidFill>
                    <a:srgbClr val="F8F4EB"/>
                  </a:solidFill>
                  <a:latin typeface="Roboto"/>
                </a:rPr>
                <a:t>instancia</a:t>
              </a:r>
              <a:r>
                <a:rPr lang="en-US" sz="2450" u="none">
                  <a:solidFill>
                    <a:srgbClr val="F8F4EB"/>
                  </a:solidFill>
                  <a:latin typeface="Roboto"/>
                </a:rPr>
                <a:t> del dataset, </a:t>
              </a:r>
              <a:r>
                <a:rPr lang="en-US" sz="2450" u="none" err="1">
                  <a:solidFill>
                    <a:srgbClr val="F8F4EB"/>
                  </a:solidFill>
                  <a:latin typeface="Roboto"/>
                </a:rPr>
                <a:t>si</a:t>
              </a:r>
              <a:r>
                <a:rPr lang="en-US" sz="2450" u="none">
                  <a:solidFill>
                    <a:srgbClr val="F8F4EB"/>
                  </a:solidFill>
                  <a:latin typeface="Roboto"/>
                </a:rPr>
                <a:t> se </a:t>
              </a:r>
              <a:r>
                <a:rPr lang="en-US" sz="2450" u="none" err="1">
                  <a:solidFill>
                    <a:srgbClr val="F8F4EB"/>
                  </a:solidFill>
                  <a:latin typeface="Roboto"/>
                </a:rPr>
                <a:t>clasifica</a:t>
              </a:r>
              <a:r>
                <a:rPr lang="en-US" sz="2450" u="none">
                  <a:solidFill>
                    <a:srgbClr val="F8F4EB"/>
                  </a:solidFill>
                  <a:latin typeface="Roboto"/>
                </a:rPr>
                <a:t> </a:t>
              </a:r>
              <a:r>
                <a:rPr lang="en-US" sz="2450" u="none" err="1">
                  <a:solidFill>
                    <a:srgbClr val="F8F4EB"/>
                  </a:solidFill>
                  <a:latin typeface="Roboto"/>
                </a:rPr>
                <a:t>considerando</a:t>
              </a:r>
              <a:r>
                <a:rPr lang="en-US" sz="2450" u="none">
                  <a:solidFill>
                    <a:srgbClr val="F8F4EB"/>
                  </a:solidFill>
                  <a:latin typeface="Roboto"/>
                </a:rPr>
                <a:t> la </a:t>
              </a:r>
              <a:r>
                <a:rPr lang="en-US" sz="2450" err="1">
                  <a:solidFill>
                    <a:srgbClr val="F8F4EB"/>
                  </a:solidFill>
                  <a:latin typeface="Roboto"/>
                </a:rPr>
                <a:t>distribución</a:t>
              </a:r>
              <a:r>
                <a:rPr lang="en-US" sz="2450" u="none">
                  <a:solidFill>
                    <a:srgbClr val="F8F4EB"/>
                  </a:solidFill>
                  <a:latin typeface="Roboto"/>
                </a:rPr>
                <a:t> de los </a:t>
              </a:r>
              <a:r>
                <a:rPr lang="en-US" sz="2450" u="none" err="1">
                  <a:solidFill>
                    <a:srgbClr val="F8F4EB"/>
                  </a:solidFill>
                  <a:latin typeface="Roboto"/>
                </a:rPr>
                <a:t>datos</a:t>
              </a:r>
              <a:r>
                <a:rPr lang="en-US" sz="2450" u="none">
                  <a:solidFill>
                    <a:srgbClr val="F8F4EB"/>
                  </a:solidFill>
                  <a:latin typeface="Roboto"/>
                </a:rPr>
                <a:t>.</a:t>
              </a:r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C08441-B77F-476A-971C-FA969024BCDB}"/>
                  </a:ext>
                </a:extLst>
              </p:cNvPr>
              <p:cNvSpPr txBox="1"/>
              <p:nvPr/>
            </p:nvSpPr>
            <p:spPr>
              <a:xfrm>
                <a:off x="3151454" y="4468800"/>
                <a:ext cx="11201400" cy="221163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lvl="0">
                  <a:lnSpc>
                    <a:spcPts val="3526"/>
                  </a:lnSpc>
                </a:pPr>
                <a:r>
                  <a:rPr lang="en-US" sz="2483" err="1">
                    <a:solidFill>
                      <a:srgbClr val="F8F4EB"/>
                    </a:solidFill>
                    <a:latin typeface="Roboto"/>
                  </a:rPr>
                  <a:t>Matemáticamente</a:t>
                </a:r>
                <a:r>
                  <a:rPr lang="en-US" sz="2483">
                    <a:solidFill>
                      <a:srgbClr val="F8F4EB"/>
                    </a:solidFill>
                    <a:latin typeface="Roboto"/>
                  </a:rPr>
                  <a:t> se </a:t>
                </a:r>
                <a:r>
                  <a:rPr lang="en-US" sz="2483" err="1">
                    <a:solidFill>
                      <a:srgbClr val="F8F4EB"/>
                    </a:solidFill>
                    <a:latin typeface="Roboto"/>
                  </a:rPr>
                  <a:t>puede</a:t>
                </a:r>
                <a:r>
                  <a:rPr lang="en-US" sz="2483">
                    <a:solidFill>
                      <a:srgbClr val="F8F4EB"/>
                    </a:solidFill>
                    <a:latin typeface="Roboto"/>
                  </a:rPr>
                  <a:t> </a:t>
                </a:r>
                <a:r>
                  <a:rPr lang="en-US" sz="2483" err="1">
                    <a:solidFill>
                      <a:srgbClr val="F8F4EB"/>
                    </a:solidFill>
                    <a:latin typeface="Roboto"/>
                  </a:rPr>
                  <a:t>ver</a:t>
                </a:r>
                <a:r>
                  <a:rPr lang="en-US" sz="2483">
                    <a:solidFill>
                      <a:srgbClr val="F8F4EB"/>
                    </a:solidFill>
                    <a:latin typeface="Roboto"/>
                  </a:rPr>
                  <a:t> </a:t>
                </a:r>
                <a:r>
                  <a:rPr lang="en-US" sz="2483" err="1">
                    <a:solidFill>
                      <a:srgbClr val="F8F4EB"/>
                    </a:solidFill>
                    <a:latin typeface="Roboto"/>
                  </a:rPr>
                  <a:t>como</a:t>
                </a:r>
                <a:r>
                  <a:rPr lang="en-US" sz="2483">
                    <a:solidFill>
                      <a:srgbClr val="F8F4EB"/>
                    </a:solidFill>
                    <a:latin typeface="Roboto"/>
                  </a:rPr>
                  <a:t>:</a:t>
                </a:r>
              </a:p>
              <a:p>
                <a:pPr lvl="0">
                  <a:lnSpc>
                    <a:spcPts val="3526"/>
                  </a:lnSpc>
                </a:pPr>
                <a:endParaRPr lang="en-US" sz="2483" u="none">
                  <a:solidFill>
                    <a:srgbClr val="F8F4EB"/>
                  </a:solidFill>
                  <a:latin typeface="Roboto"/>
                </a:endParaRPr>
              </a:p>
              <a:p>
                <a:pPr lvl="0">
                  <a:lnSpc>
                    <a:spcPts val="3526"/>
                  </a:lnSpc>
                </a:pPr>
                <a:endParaRPr lang="en-US" sz="2483" u="none">
                  <a:solidFill>
                    <a:srgbClr val="F8F4EB"/>
                  </a:solidFill>
                  <a:latin typeface="Roboto"/>
                </a:endParaRPr>
              </a:p>
              <a:p>
                <a:pPr lvl="0">
                  <a:lnSpc>
                    <a:spcPts val="3526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83" i="1">
                          <a:solidFill>
                            <a:srgbClr val="F8F4E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US" sz="2483" b="0" i="1" smtClean="0">
                          <a:solidFill>
                            <a:srgbClr val="F8F4E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𝑖𝑛𝑖</m:t>
                      </m:r>
                      <m:d>
                        <m:dPr>
                          <m:ctrlP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83" i="1">
                          <a:solidFill>
                            <a:srgbClr val="F8F4E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83" b="0" i="1" smtClean="0">
                          <a:solidFill>
                            <a:srgbClr val="F8F4E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83" i="1">
                          <a:solidFill>
                            <a:srgbClr val="F8F4E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83" i="1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83" b="0" i="1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83" b="0" i="1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83" b="0" i="1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𝑙𝑒𝑣𝑒𝑙𝑠</m:t>
                          </m:r>
                          <m:d>
                            <m:dPr>
                              <m:ctrlPr>
                                <a:rPr lang="en-US" sz="2483" b="0" i="1" smtClean="0">
                                  <a:solidFill>
                                    <a:srgbClr val="F8F4E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483" b="0" i="1" smtClean="0">
                                  <a:solidFill>
                                    <a:srgbClr val="F8F4E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sz="2483" b="0" i="1" smtClean="0">
                                  <a:solidFill>
                                    <a:srgbClr val="F8F4E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83" i="1">
                                      <a:solidFill>
                                        <a:srgbClr val="F8F4E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83" i="1">
                                      <a:solidFill>
                                        <a:srgbClr val="F8F4E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83" i="1">
                                          <a:solidFill>
                                            <a:srgbClr val="F8F4EB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83" i="1">
                                          <a:solidFill>
                                            <a:srgbClr val="F8F4EB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83" i="1">
                                          <a:solidFill>
                                            <a:srgbClr val="F8F4EB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83" i="1">
                                          <a:solidFill>
                                            <a:srgbClr val="F8F4EB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83" b="0" i="1" smtClean="0">
                                  <a:solidFill>
                                    <a:srgbClr val="F8F4E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83">
                  <a:solidFill>
                    <a:srgbClr val="F8F4EB"/>
                  </a:solidFill>
                  <a:latin typeface="Roboto"/>
                  <a:ea typeface="Cambria Math" panose="02040503050406030204" pitchFamily="18" charset="0"/>
                </a:endParaRPr>
              </a:p>
              <a:p>
                <a:pPr lvl="0">
                  <a:lnSpc>
                    <a:spcPts val="3526"/>
                  </a:lnSpc>
                </a:pPr>
                <a:endParaRPr lang="en-US" sz="2483" u="none">
                  <a:solidFill>
                    <a:srgbClr val="F8F4EB"/>
                  </a:solidFill>
                  <a:latin typeface="Roboto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C08441-B77F-476A-971C-FA969024B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454" y="4468800"/>
                <a:ext cx="11201400" cy="2211631"/>
              </a:xfrm>
              <a:prstGeom prst="rect">
                <a:avLst/>
              </a:prstGeom>
              <a:blipFill>
                <a:blip r:embed="rId3"/>
                <a:stretch>
                  <a:fillRect l="-1742" t="-20661" b="-72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95295B08-53E1-4291-B499-02CBA4E87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6200000">
            <a:off x="-1247065" y="4493976"/>
            <a:ext cx="4988260" cy="2494130"/>
          </a:xfrm>
          <a:prstGeom prst="rect">
            <a:avLst/>
          </a:prstGeom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D3832F1E-70CE-4008-9B19-9505C6A51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b="50600"/>
          <a:stretch>
            <a:fillRect/>
          </a:stretch>
        </p:blipFill>
        <p:spPr>
          <a:xfrm rot="16200000">
            <a:off x="14184004" y="2847974"/>
            <a:ext cx="5494003" cy="271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6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5400000">
            <a:off x="-1901037" y="2756416"/>
            <a:ext cx="7604147" cy="380207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971800" y="419100"/>
            <a:ext cx="2041300" cy="20413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215825" y="8469322"/>
            <a:ext cx="755975" cy="75597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-10800000">
            <a:off x="344167" y="9563100"/>
            <a:ext cx="1556869" cy="778435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7239000" y="723900"/>
            <a:ext cx="6543320" cy="2463292"/>
            <a:chOff x="0" y="-24921"/>
            <a:chExt cx="7989337" cy="3284391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24921"/>
              <a:ext cx="7989337" cy="1009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196"/>
                </a:lnSpc>
                <a:spcBef>
                  <a:spcPct val="0"/>
                </a:spcBef>
              </a:pPr>
              <a:r>
                <a:rPr lang="en-US" sz="4750" spc="-47" err="1">
                  <a:solidFill>
                    <a:srgbClr val="F8F4EB"/>
                  </a:solidFill>
                  <a:latin typeface="League Spartan Bold"/>
                </a:rPr>
                <a:t>Entropía</a:t>
              </a:r>
              <a:r>
                <a:rPr lang="en-US" sz="4750" u="none" spc="-47">
                  <a:solidFill>
                    <a:srgbClr val="F8F4EB"/>
                  </a:solidFill>
                  <a:latin typeface="League Spartan Bold"/>
                </a:rPr>
                <a:t> de </a:t>
              </a:r>
              <a:r>
                <a:rPr lang="en-US" sz="4750" u="none" spc="-47" err="1">
                  <a:solidFill>
                    <a:srgbClr val="F8F4EB"/>
                  </a:solidFill>
                  <a:latin typeface="League Spartan Bold"/>
                </a:rPr>
                <a:t>Shanon</a:t>
              </a:r>
              <a:endParaRPr lang="en-US" sz="4750" u="none" spc="-47">
                <a:solidFill>
                  <a:srgbClr val="F8F4EB"/>
                </a:solidFill>
                <a:latin typeface="League Spartan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507537"/>
              <a:ext cx="7989337" cy="1751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526"/>
                </a:lnSpc>
              </a:pPr>
              <a:r>
                <a:rPr lang="en-US" sz="2450" u="none">
                  <a:solidFill>
                    <a:srgbClr val="F8F4EB"/>
                  </a:solidFill>
                  <a:latin typeface="Roboto"/>
                </a:rPr>
                <a:t>Define la </a:t>
              </a:r>
              <a:r>
                <a:rPr lang="en-US" sz="2450" u="none" err="1">
                  <a:solidFill>
                    <a:srgbClr val="F8F4EB"/>
                  </a:solidFill>
                  <a:latin typeface="Roboto"/>
                </a:rPr>
                <a:t>impuridad</a:t>
              </a:r>
              <a:r>
                <a:rPr lang="en-US" sz="2450" u="none">
                  <a:solidFill>
                    <a:srgbClr val="F8F4EB"/>
                  </a:solidFill>
                  <a:latin typeface="Roboto"/>
                </a:rPr>
                <a:t> de un set de </a:t>
              </a:r>
              <a:r>
                <a:rPr lang="en-US" sz="2450" err="1">
                  <a:solidFill>
                    <a:srgbClr val="F8F4EB"/>
                  </a:solidFill>
                  <a:latin typeface="Roboto"/>
                </a:rPr>
                <a:t>elementos</a:t>
              </a:r>
              <a:r>
                <a:rPr lang="en-US" sz="2450" u="none">
                  <a:solidFill>
                    <a:srgbClr val="F8F4EB"/>
                  </a:solidFill>
                  <a:latin typeface="Roboto"/>
                </a:rPr>
                <a:t>. Se </a:t>
              </a:r>
              <a:r>
                <a:rPr lang="en-US" sz="2450" u="none" err="1">
                  <a:solidFill>
                    <a:srgbClr val="F8F4EB"/>
                  </a:solidFill>
                  <a:latin typeface="Roboto"/>
                </a:rPr>
                <a:t>puede</a:t>
              </a:r>
              <a:r>
                <a:rPr lang="en-US" sz="2450" u="none">
                  <a:solidFill>
                    <a:srgbClr val="F8F4EB"/>
                  </a:solidFill>
                  <a:latin typeface="Roboto"/>
                </a:rPr>
                <a:t> </a:t>
              </a:r>
              <a:r>
                <a:rPr lang="en-US" sz="2450" u="none" err="1">
                  <a:solidFill>
                    <a:srgbClr val="F8F4EB"/>
                  </a:solidFill>
                  <a:latin typeface="Roboto"/>
                </a:rPr>
                <a:t>asociar</a:t>
              </a:r>
              <a:r>
                <a:rPr lang="en-US" sz="2450" u="none">
                  <a:solidFill>
                    <a:srgbClr val="F8F4EB"/>
                  </a:solidFill>
                  <a:latin typeface="Roboto"/>
                </a:rPr>
                <a:t> al </a:t>
              </a:r>
              <a:r>
                <a:rPr lang="en-US" sz="2450" u="none" err="1">
                  <a:solidFill>
                    <a:srgbClr val="F8F4EB"/>
                  </a:solidFill>
                  <a:latin typeface="Roboto"/>
                </a:rPr>
                <a:t>nivel</a:t>
              </a:r>
              <a:r>
                <a:rPr lang="en-US" sz="2450" u="none">
                  <a:solidFill>
                    <a:srgbClr val="F8F4EB"/>
                  </a:solidFill>
                  <a:latin typeface="Roboto"/>
                </a:rPr>
                <a:t> de </a:t>
              </a:r>
              <a:r>
                <a:rPr lang="en-US" sz="2450" u="none" err="1">
                  <a:solidFill>
                    <a:srgbClr val="F8F4EB"/>
                  </a:solidFill>
                  <a:latin typeface="Roboto"/>
                </a:rPr>
                <a:t>incertidumbre</a:t>
              </a:r>
              <a:r>
                <a:rPr lang="en-US" sz="2450" u="none">
                  <a:solidFill>
                    <a:srgbClr val="F8F4EB"/>
                  </a:solidFill>
                  <a:latin typeface="Roboto"/>
                </a:rPr>
                <a:t> </a:t>
              </a:r>
              <a:r>
                <a:rPr lang="en-US" sz="2450" u="none" err="1">
                  <a:solidFill>
                    <a:srgbClr val="F8F4EB"/>
                  </a:solidFill>
                  <a:latin typeface="Roboto"/>
                </a:rPr>
                <a:t>si</a:t>
              </a:r>
              <a:r>
                <a:rPr lang="en-US" sz="2450" u="none">
                  <a:solidFill>
                    <a:srgbClr val="F8F4EB"/>
                  </a:solidFill>
                  <a:latin typeface="Roboto"/>
                </a:rPr>
                <a:t> se </a:t>
              </a:r>
              <a:r>
                <a:rPr lang="en-US" sz="2450" u="none" err="1">
                  <a:solidFill>
                    <a:srgbClr val="F8F4EB"/>
                  </a:solidFill>
                  <a:latin typeface="Roboto"/>
                </a:rPr>
                <a:t>fuese</a:t>
              </a:r>
              <a:r>
                <a:rPr lang="en-US" sz="2450" u="none">
                  <a:solidFill>
                    <a:srgbClr val="F8F4EB"/>
                  </a:solidFill>
                  <a:latin typeface="Roboto"/>
                </a:rPr>
                <a:t> a </a:t>
              </a:r>
              <a:r>
                <a:rPr lang="en-US" sz="2450" u="none" err="1">
                  <a:solidFill>
                    <a:srgbClr val="F8F4EB"/>
                  </a:solidFill>
                  <a:latin typeface="Roboto"/>
                </a:rPr>
                <a:t>realizar</a:t>
              </a:r>
              <a:r>
                <a:rPr lang="en-US" sz="2450" u="none">
                  <a:solidFill>
                    <a:srgbClr val="F8F4EB"/>
                  </a:solidFill>
                  <a:latin typeface="Roboto"/>
                </a:rPr>
                <a:t> una </a:t>
              </a:r>
              <a:r>
                <a:rPr lang="en-US" sz="2450" err="1">
                  <a:solidFill>
                    <a:srgbClr val="F8F4EB"/>
                  </a:solidFill>
                  <a:latin typeface="Roboto"/>
                </a:rPr>
                <a:t>predicción</a:t>
              </a:r>
              <a:r>
                <a:rPr lang="en-US" sz="2450" u="none">
                  <a:solidFill>
                    <a:srgbClr val="F8F4EB"/>
                  </a:solidFill>
                  <a:latin typeface="Roboto"/>
                </a:rPr>
                <a:t> </a:t>
              </a:r>
              <a:r>
                <a:rPr lang="en-US" sz="2450" u="none" err="1">
                  <a:solidFill>
                    <a:srgbClr val="F8F4EB"/>
                  </a:solidFill>
                  <a:latin typeface="Roboto"/>
                </a:rPr>
                <a:t>randomica</a:t>
              </a:r>
              <a:r>
                <a:rPr lang="en-US" sz="2450" u="none">
                  <a:solidFill>
                    <a:srgbClr val="F8F4EB"/>
                  </a:solidFill>
                  <a:latin typeface="Roboto"/>
                </a:rPr>
                <a:t>.</a:t>
              </a:r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131E94-147F-4200-AECA-9D52AFD0FE59}"/>
                  </a:ext>
                </a:extLst>
              </p:cNvPr>
              <p:cNvSpPr txBox="1"/>
              <p:nvPr/>
            </p:nvSpPr>
            <p:spPr>
              <a:xfrm>
                <a:off x="5013100" y="3695700"/>
                <a:ext cx="11201400" cy="266040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lvl="0">
                  <a:lnSpc>
                    <a:spcPts val="3526"/>
                  </a:lnSpc>
                </a:pPr>
                <a:r>
                  <a:rPr lang="en-US" sz="2483" u="none">
                    <a:solidFill>
                      <a:srgbClr val="F8F4EB"/>
                    </a:solidFill>
                    <a:latin typeface="Roboto"/>
                  </a:rPr>
                  <a:t>Si </a:t>
                </a:r>
                <a:r>
                  <a:rPr lang="en-US" sz="2483" u="none" err="1">
                    <a:solidFill>
                      <a:srgbClr val="F8F4EB"/>
                    </a:solidFill>
                    <a:latin typeface="Roboto"/>
                  </a:rPr>
                  <a:t>considereamos</a:t>
                </a:r>
                <a:r>
                  <a:rPr lang="en-US" sz="2483" u="none">
                    <a:solidFill>
                      <a:srgbClr val="F8F4EB"/>
                    </a:solidFill>
                    <a:latin typeface="Roboto"/>
                  </a:rPr>
                  <a:t> la </a:t>
                </a:r>
                <a:r>
                  <a:rPr lang="en-US" sz="2483" u="none" err="1">
                    <a:solidFill>
                      <a:srgbClr val="F8F4EB"/>
                    </a:solidFill>
                    <a:latin typeface="Roboto"/>
                  </a:rPr>
                  <a:t>probabilidad</a:t>
                </a:r>
                <a:r>
                  <a:rPr lang="en-US" sz="2483" u="none">
                    <a:solidFill>
                      <a:srgbClr val="F8F4EB"/>
                    </a:solidFill>
                    <a:latin typeface="Roboto"/>
                  </a:rPr>
                  <a:t> de </a:t>
                </a:r>
                <a:r>
                  <a:rPr lang="en-US" sz="2483" u="none" err="1">
                    <a:solidFill>
                      <a:srgbClr val="F8F4EB"/>
                    </a:solidFill>
                    <a:latin typeface="Roboto"/>
                  </a:rPr>
                  <a:t>sortear</a:t>
                </a:r>
                <a:r>
                  <a:rPr lang="en-US" sz="2483" u="none">
                    <a:solidFill>
                      <a:srgbClr val="F8F4EB"/>
                    </a:solidFill>
                    <a:latin typeface="Roboto"/>
                  </a:rPr>
                  <a:t> una </a:t>
                </a:r>
                <a:r>
                  <a:rPr lang="en-US" sz="2483" u="none" err="1">
                    <a:solidFill>
                      <a:srgbClr val="F8F4EB"/>
                    </a:solidFill>
                    <a:latin typeface="Roboto"/>
                  </a:rPr>
                  <a:t>clase</a:t>
                </a:r>
                <a:r>
                  <a:rPr lang="en-US" sz="2483" u="none">
                    <a:solidFill>
                      <a:srgbClr val="F8F4EB"/>
                    </a:solidFill>
                    <a:latin typeface="Roboto"/>
                  </a:rPr>
                  <a:t>, Podemos </a:t>
                </a:r>
                <a:r>
                  <a:rPr lang="en-US" sz="2483" u="none" err="1">
                    <a:solidFill>
                      <a:srgbClr val="F8F4EB"/>
                    </a:solidFill>
                    <a:latin typeface="Roboto"/>
                  </a:rPr>
                  <a:t>ver</a:t>
                </a:r>
                <a:r>
                  <a:rPr lang="en-US" sz="2483" u="none">
                    <a:solidFill>
                      <a:srgbClr val="F8F4EB"/>
                    </a:solidFill>
                    <a:latin typeface="Roboto"/>
                  </a:rPr>
                  <a:t> que:</a:t>
                </a:r>
              </a:p>
              <a:p>
                <a:pPr lvl="0">
                  <a:lnSpc>
                    <a:spcPts val="3526"/>
                  </a:lnSpc>
                </a:pPr>
                <a:endParaRPr lang="en-US" sz="2483" u="none">
                  <a:solidFill>
                    <a:srgbClr val="F8F4EB"/>
                  </a:solidFill>
                  <a:latin typeface="Roboto"/>
                </a:endParaRPr>
              </a:p>
              <a:p>
                <a:pPr marL="342900" lvl="0" indent="-342900">
                  <a:lnSpc>
                    <a:spcPts val="3526"/>
                  </a:lnSpc>
                  <a:buFont typeface="Arial" panose="020B0604020202020204" pitchFamily="34" charset="0"/>
                  <a:buChar char="•"/>
                </a:pPr>
                <a:r>
                  <a:rPr lang="en-US" sz="2483" u="none">
                    <a:solidFill>
                      <a:srgbClr val="F8F4EB"/>
                    </a:solidFill>
                    <a:latin typeface="Roboto"/>
                  </a:rPr>
                  <a:t>Alta </a:t>
                </a:r>
                <a:r>
                  <a:rPr lang="en-US" sz="2483" u="none" err="1">
                    <a:solidFill>
                      <a:srgbClr val="F8F4EB"/>
                    </a:solidFill>
                    <a:latin typeface="Roboto"/>
                  </a:rPr>
                  <a:t>probabilidad</a:t>
                </a:r>
                <a:r>
                  <a:rPr lang="en-US" sz="2483" u="none">
                    <a:solidFill>
                      <a:srgbClr val="F8F4EB"/>
                    </a:solidFill>
                    <a:latin typeface="Roboto"/>
                  </a:rPr>
                  <a:t> -&gt; Baja </a:t>
                </a:r>
                <a:r>
                  <a:rPr lang="en-US" sz="2483" u="none" err="1">
                    <a:solidFill>
                      <a:srgbClr val="F8F4EB"/>
                    </a:solidFill>
                    <a:latin typeface="Roboto"/>
                  </a:rPr>
                  <a:t>entropía</a:t>
                </a:r>
                <a:endParaRPr lang="en-US" sz="2483" u="none">
                  <a:solidFill>
                    <a:srgbClr val="F8F4EB"/>
                  </a:solidFill>
                  <a:latin typeface="Roboto"/>
                </a:endParaRPr>
              </a:p>
              <a:p>
                <a:pPr marL="342900" lvl="0" indent="-342900">
                  <a:lnSpc>
                    <a:spcPts val="3526"/>
                  </a:lnSpc>
                  <a:buFont typeface="Arial" panose="020B0604020202020204" pitchFamily="34" charset="0"/>
                  <a:buChar char="•"/>
                </a:pPr>
                <a:r>
                  <a:rPr lang="en-US" sz="2483">
                    <a:solidFill>
                      <a:srgbClr val="F8F4EB"/>
                    </a:solidFill>
                    <a:latin typeface="Roboto"/>
                  </a:rPr>
                  <a:t>Baja </a:t>
                </a:r>
                <a:r>
                  <a:rPr lang="en-US" sz="2483" err="1">
                    <a:solidFill>
                      <a:srgbClr val="F8F4EB"/>
                    </a:solidFill>
                    <a:latin typeface="Roboto"/>
                  </a:rPr>
                  <a:t>probabilidad</a:t>
                </a:r>
                <a:r>
                  <a:rPr lang="en-US" sz="2483">
                    <a:solidFill>
                      <a:srgbClr val="F8F4EB"/>
                    </a:solidFill>
                    <a:latin typeface="Roboto"/>
                  </a:rPr>
                  <a:t> -&gt; Alta </a:t>
                </a:r>
                <a:r>
                  <a:rPr lang="en-US" sz="2483" err="1">
                    <a:solidFill>
                      <a:srgbClr val="F8F4EB"/>
                    </a:solidFill>
                    <a:latin typeface="Roboto"/>
                  </a:rPr>
                  <a:t>entropía</a:t>
                </a:r>
                <a:endParaRPr lang="en-US" sz="2483">
                  <a:solidFill>
                    <a:srgbClr val="F8F4EB"/>
                  </a:solidFill>
                  <a:latin typeface="Roboto"/>
                </a:endParaRPr>
              </a:p>
              <a:p>
                <a:pPr lvl="0">
                  <a:lnSpc>
                    <a:spcPts val="3526"/>
                  </a:lnSpc>
                </a:pPr>
                <a:endParaRPr lang="en-US" sz="2483" u="none">
                  <a:solidFill>
                    <a:srgbClr val="F8F4EB"/>
                  </a:solidFill>
                  <a:latin typeface="Roboto"/>
                </a:endParaRPr>
              </a:p>
              <a:p>
                <a:pPr lvl="0">
                  <a:lnSpc>
                    <a:spcPts val="3526"/>
                  </a:lnSpc>
                </a:pPr>
                <a:r>
                  <a:rPr lang="en-US" sz="2483" err="1">
                    <a:solidFill>
                      <a:srgbClr val="F8F4EB"/>
                    </a:solidFill>
                    <a:latin typeface="Roboto"/>
                  </a:rPr>
                  <a:t>Entonces</a:t>
                </a:r>
                <a:r>
                  <a:rPr lang="en-US" sz="2483">
                    <a:solidFill>
                      <a:srgbClr val="F8F4EB"/>
                    </a:solidFill>
                    <a:latin typeface="Roboto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83" b="0" i="1" smtClean="0">
                        <a:solidFill>
                          <a:srgbClr val="F8F4EB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483" b="0" i="1" smtClean="0">
                            <a:solidFill>
                              <a:srgbClr val="F8F4EB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83" b="0" i="0" smtClean="0">
                            <a:solidFill>
                              <a:srgbClr val="F8F4EB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83" b="0" i="1" smtClean="0">
                                <a:solidFill>
                                  <a:srgbClr val="F8F4E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83" b="0" i="1" smtClean="0">
                                <a:solidFill>
                                  <a:srgbClr val="F8F4EB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83" u="none">
                    <a:solidFill>
                      <a:srgbClr val="F8F4EB"/>
                    </a:solidFill>
                    <a:latin typeface="Roboto"/>
                  </a:rPr>
                  <a:t> es una </a:t>
                </a:r>
                <a:r>
                  <a:rPr lang="en-US" sz="2483" u="none" err="1">
                    <a:solidFill>
                      <a:srgbClr val="F8F4EB"/>
                    </a:solidFill>
                    <a:latin typeface="Roboto"/>
                  </a:rPr>
                  <a:t>buena</a:t>
                </a:r>
                <a:r>
                  <a:rPr lang="en-US" sz="2483" u="none">
                    <a:solidFill>
                      <a:srgbClr val="F8F4EB"/>
                    </a:solidFill>
                    <a:latin typeface="Roboto"/>
                  </a:rPr>
                  <a:t> </a:t>
                </a:r>
                <a:r>
                  <a:rPr lang="en-US" sz="2483" u="none" err="1">
                    <a:solidFill>
                      <a:srgbClr val="F8F4EB"/>
                    </a:solidFill>
                    <a:latin typeface="Roboto"/>
                  </a:rPr>
                  <a:t>métrica</a:t>
                </a:r>
                <a:endParaRPr lang="en-US" sz="2483" u="none">
                  <a:solidFill>
                    <a:srgbClr val="F8F4EB"/>
                  </a:solidFill>
                  <a:latin typeface="Roboto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131E94-147F-4200-AECA-9D52AFD0F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100" y="3695700"/>
                <a:ext cx="11201400" cy="2660408"/>
              </a:xfrm>
              <a:prstGeom prst="rect">
                <a:avLst/>
              </a:prstGeom>
              <a:blipFill>
                <a:blip r:embed="rId11"/>
                <a:stretch>
                  <a:fillRect l="-1687" t="-2288" b="-6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C08441-B77F-476A-971C-FA969024BCDB}"/>
                  </a:ext>
                </a:extLst>
              </p:cNvPr>
              <p:cNvSpPr txBox="1"/>
              <p:nvPr/>
            </p:nvSpPr>
            <p:spPr>
              <a:xfrm>
                <a:off x="4993344" y="6743700"/>
                <a:ext cx="11201400" cy="221163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lvl="0">
                  <a:lnSpc>
                    <a:spcPts val="3526"/>
                  </a:lnSpc>
                </a:pPr>
                <a:r>
                  <a:rPr lang="en-US" sz="2483" u="none">
                    <a:solidFill>
                      <a:srgbClr val="F8F4EB"/>
                    </a:solidFill>
                    <a:latin typeface="Roboto"/>
                  </a:rPr>
                  <a:t>La </a:t>
                </a:r>
                <a:r>
                  <a:rPr lang="en-US" sz="2483" u="none" err="1">
                    <a:solidFill>
                      <a:srgbClr val="F8F4EB"/>
                    </a:solidFill>
                    <a:latin typeface="Roboto"/>
                  </a:rPr>
                  <a:t>entropía</a:t>
                </a:r>
                <a:r>
                  <a:rPr lang="en-US" sz="2483" u="none">
                    <a:solidFill>
                      <a:srgbClr val="F8F4EB"/>
                    </a:solidFill>
                    <a:latin typeface="Roboto"/>
                  </a:rPr>
                  <a:t> de Shannon s </a:t>
                </a:r>
                <a:r>
                  <a:rPr lang="en-US" sz="2483" u="none" err="1">
                    <a:solidFill>
                      <a:srgbClr val="F8F4EB"/>
                    </a:solidFill>
                    <a:latin typeface="Roboto"/>
                  </a:rPr>
                  <a:t>puede</a:t>
                </a:r>
                <a:r>
                  <a:rPr lang="en-US" sz="2483" u="none">
                    <a:solidFill>
                      <a:srgbClr val="F8F4EB"/>
                    </a:solidFill>
                    <a:latin typeface="Roboto"/>
                  </a:rPr>
                  <a:t> definer </a:t>
                </a:r>
                <a:r>
                  <a:rPr lang="en-US" sz="2483" u="none" err="1">
                    <a:solidFill>
                      <a:srgbClr val="F8F4EB"/>
                    </a:solidFill>
                    <a:latin typeface="Roboto"/>
                  </a:rPr>
                  <a:t>matemáticamente</a:t>
                </a:r>
                <a:r>
                  <a:rPr lang="en-US" sz="2483" u="none">
                    <a:solidFill>
                      <a:srgbClr val="F8F4EB"/>
                    </a:solidFill>
                    <a:latin typeface="Roboto"/>
                  </a:rPr>
                  <a:t> </a:t>
                </a:r>
                <a:r>
                  <a:rPr lang="en-US" sz="2483" u="none" err="1">
                    <a:solidFill>
                      <a:srgbClr val="F8F4EB"/>
                    </a:solidFill>
                    <a:latin typeface="Roboto"/>
                  </a:rPr>
                  <a:t>como</a:t>
                </a:r>
                <a:r>
                  <a:rPr lang="en-US" sz="2483">
                    <a:solidFill>
                      <a:srgbClr val="F8F4EB"/>
                    </a:solidFill>
                    <a:latin typeface="Roboto"/>
                  </a:rPr>
                  <a:t>:</a:t>
                </a:r>
              </a:p>
              <a:p>
                <a:pPr lvl="0">
                  <a:lnSpc>
                    <a:spcPts val="3526"/>
                  </a:lnSpc>
                </a:pPr>
                <a:endParaRPr lang="en-US" sz="2483" u="none">
                  <a:solidFill>
                    <a:srgbClr val="F8F4EB"/>
                  </a:solidFill>
                  <a:latin typeface="Roboto"/>
                </a:endParaRPr>
              </a:p>
              <a:p>
                <a:pPr lvl="0">
                  <a:lnSpc>
                    <a:spcPts val="3526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83" i="1" u="none" smtClean="0">
                          <a:solidFill>
                            <a:srgbClr val="F8F4E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sz="2483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83" b="0" i="1" u="none" smtClean="0">
                          <a:solidFill>
                            <a:srgbClr val="F8F4E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83" b="0" i="1" u="none" smtClean="0">
                                  <a:solidFill>
                                    <a:srgbClr val="F8F4E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83" b="0" i="1" u="none" smtClean="0">
                                  <a:solidFill>
                                    <a:srgbClr val="F8F4E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83" b="0" i="1" u="none" smtClean="0">
                                      <a:solidFill>
                                        <a:srgbClr val="F8F4E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83" b="0" i="1" u="none" smtClean="0">
                                      <a:solidFill>
                                        <a:srgbClr val="F8F4E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83" b="0" i="1" u="none" smtClean="0">
                                      <a:solidFill>
                                        <a:srgbClr val="F8F4E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83" b="0" i="1" u="none" smtClean="0">
                                      <a:solidFill>
                                        <a:srgbClr val="F8F4E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483" b="0" i="1" u="none" smtClean="0">
                                  <a:solidFill>
                                    <a:srgbClr val="F8F4E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∗ </m:t>
                              </m:r>
                              <m:sSub>
                                <m:sSubPr>
                                  <m:ctrlPr>
                                    <a:rPr lang="en-US" sz="2483" b="0" i="1" u="none" smtClean="0">
                                      <a:solidFill>
                                        <a:srgbClr val="F8F4E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83" b="0" i="1" u="none" smtClean="0">
                                      <a:solidFill>
                                        <a:srgbClr val="F8F4E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83" b="0" i="1" u="none" smtClean="0">
                                      <a:solidFill>
                                        <a:srgbClr val="F8F4E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83" b="0" i="1" u="none" smtClean="0">
                                      <a:solidFill>
                                        <a:srgbClr val="F8F4E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83" b="0" i="1" u="none" smtClean="0">
                                      <a:solidFill>
                                        <a:srgbClr val="F8F4E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83" b="0" i="1" u="none" smtClean="0">
                                          <a:solidFill>
                                            <a:srgbClr val="F8F4EB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83" b="0" i="1" u="none" smtClean="0">
                                          <a:solidFill>
                                            <a:srgbClr val="F8F4EB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83" b="0" i="1" u="none" smtClean="0">
                                          <a:solidFill>
                                            <a:srgbClr val="F8F4EB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83" b="0" i="1" u="none" smtClean="0">
                                          <a:solidFill>
                                            <a:srgbClr val="F8F4EB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83" u="none">
                  <a:solidFill>
                    <a:srgbClr val="F8F4EB"/>
                  </a:solidFill>
                  <a:latin typeface="Roboto"/>
                </a:endParaRPr>
              </a:p>
              <a:p>
                <a:pPr lvl="0">
                  <a:lnSpc>
                    <a:spcPts val="3526"/>
                  </a:lnSpc>
                </a:pPr>
                <a:endParaRPr lang="en-US" sz="2483" u="none">
                  <a:solidFill>
                    <a:srgbClr val="F8F4EB"/>
                  </a:solidFill>
                  <a:latin typeface="Roboto"/>
                </a:endParaRPr>
              </a:p>
              <a:p>
                <a:pPr lvl="0">
                  <a:lnSpc>
                    <a:spcPts val="3526"/>
                  </a:lnSpc>
                </a:pPr>
                <a:r>
                  <a:rPr lang="en-US" sz="2483">
                    <a:solidFill>
                      <a:srgbClr val="F8F4EB"/>
                    </a:solidFill>
                    <a:latin typeface="Roboto"/>
                  </a:rPr>
                  <a:t>Para un </a:t>
                </a:r>
                <a:r>
                  <a:rPr lang="en-US" sz="2483" err="1">
                    <a:solidFill>
                      <a:srgbClr val="F8F4EB"/>
                    </a:solidFill>
                    <a:latin typeface="Roboto"/>
                  </a:rPr>
                  <a:t>cierto</a:t>
                </a:r>
                <a:r>
                  <a:rPr lang="en-US" sz="2483">
                    <a:solidFill>
                      <a:srgbClr val="F8F4EB"/>
                    </a:solidFill>
                    <a:latin typeface="Roboto"/>
                  </a:rPr>
                  <a:t> set de </a:t>
                </a:r>
                <a:r>
                  <a:rPr lang="en-US" sz="2483" err="1">
                    <a:solidFill>
                      <a:srgbClr val="F8F4EB"/>
                    </a:solidFill>
                    <a:latin typeface="Roboto"/>
                  </a:rPr>
                  <a:t>datos</a:t>
                </a:r>
                <a:r>
                  <a:rPr lang="en-US" sz="2483">
                    <a:solidFill>
                      <a:srgbClr val="F8F4EB"/>
                    </a:solidFill>
                    <a:latin typeface="Roboto"/>
                  </a:rPr>
                  <a:t> con respect al </a:t>
                </a:r>
                <a:r>
                  <a:rPr lang="en-US" sz="2483" err="1">
                    <a:solidFill>
                      <a:srgbClr val="F8F4EB"/>
                    </a:solidFill>
                    <a:latin typeface="Roboto"/>
                  </a:rPr>
                  <a:t>atributo</a:t>
                </a:r>
                <a:r>
                  <a:rPr lang="en-US" sz="2483">
                    <a:solidFill>
                      <a:srgbClr val="F8F4EB"/>
                    </a:solidFill>
                    <a:latin typeface="Roboto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83" b="0" i="1" smtClean="0">
                        <a:solidFill>
                          <a:srgbClr val="F8F4EB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83">
                    <a:solidFill>
                      <a:srgbClr val="F8F4EB"/>
                    </a:solidFill>
                    <a:latin typeface="Roboto"/>
                  </a:rPr>
                  <a:t>.</a:t>
                </a:r>
                <a:endParaRPr lang="en-US" sz="2483" u="none">
                  <a:solidFill>
                    <a:srgbClr val="F8F4EB"/>
                  </a:solidFill>
                  <a:latin typeface="Roboto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C08441-B77F-476A-971C-FA969024B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344" y="6743700"/>
                <a:ext cx="11201400" cy="2211631"/>
              </a:xfrm>
              <a:prstGeom prst="rect">
                <a:avLst/>
              </a:prstGeom>
              <a:blipFill>
                <a:blip r:embed="rId12"/>
                <a:stretch>
                  <a:fillRect l="-1687" t="-37741" b="-55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B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 flipH="1">
            <a:off x="16828775" y="0"/>
            <a:ext cx="1459225" cy="145922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0" y="9233231"/>
            <a:ext cx="1053769" cy="1053769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013175" y="1638300"/>
            <a:ext cx="8937397" cy="8229600"/>
            <a:chOff x="0" y="0"/>
            <a:chExt cx="2744861" cy="252748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44861" cy="2527482"/>
            </a:xfrm>
            <a:custGeom>
              <a:avLst/>
              <a:gdLst/>
              <a:ahLst/>
              <a:cxnLst/>
              <a:rect l="l" t="t" r="r" b="b"/>
              <a:pathLst>
                <a:path w="2744861" h="2527482">
                  <a:moveTo>
                    <a:pt x="2620401" y="2527481"/>
                  </a:moveTo>
                  <a:lnTo>
                    <a:pt x="124460" y="2527481"/>
                  </a:lnTo>
                  <a:cubicBezTo>
                    <a:pt x="55880" y="2527481"/>
                    <a:pt x="0" y="2471601"/>
                    <a:pt x="0" y="240302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20401" y="0"/>
                  </a:lnTo>
                  <a:cubicBezTo>
                    <a:pt x="2688981" y="0"/>
                    <a:pt x="2744861" y="55880"/>
                    <a:pt x="2744861" y="124460"/>
                  </a:cubicBezTo>
                  <a:lnTo>
                    <a:pt x="2744861" y="2403022"/>
                  </a:lnTo>
                  <a:cubicBezTo>
                    <a:pt x="2744861" y="2471601"/>
                    <a:pt x="2688981" y="2527482"/>
                    <a:pt x="2620401" y="2527482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2047373" y="2659178"/>
            <a:ext cx="6869001" cy="6291276"/>
            <a:chOff x="0" y="-47625"/>
            <a:chExt cx="9158668" cy="8388368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47625"/>
              <a:ext cx="9158668" cy="1043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407"/>
                </a:lnSpc>
                <a:spcBef>
                  <a:spcPct val="0"/>
                </a:spcBef>
              </a:pPr>
              <a:r>
                <a:rPr lang="en-US" sz="4928" u="none" spc="-49" err="1">
                  <a:solidFill>
                    <a:srgbClr val="454699"/>
                  </a:solidFill>
                  <a:latin typeface="League Spartan Bold"/>
                </a:rPr>
                <a:t>Entropía</a:t>
              </a:r>
              <a:r>
                <a:rPr lang="en-US" sz="4928" u="none" spc="-49">
                  <a:solidFill>
                    <a:srgbClr val="454699"/>
                  </a:solidFill>
                  <a:latin typeface="League Spartan Bold"/>
                </a:rPr>
                <a:t> por carta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6489808"/>
              <a:ext cx="9158668" cy="18509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2"/>
                </a:lnSpc>
                <a:spcBef>
                  <a:spcPct val="0"/>
                </a:spcBef>
              </a:pP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Si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consideramos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todo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el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mazo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de carta, la </a:t>
              </a:r>
              <a:r>
                <a:rPr lang="en-US" sz="2600" err="1">
                  <a:solidFill>
                    <a:srgbClr val="454699"/>
                  </a:solidFill>
                  <a:latin typeface="Roboto"/>
                </a:rPr>
                <a:t>entropía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es de 5700 bits. Si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consideramos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otras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</a:t>
              </a:r>
              <a:r>
                <a:rPr lang="en-US" sz="2600" u="none" err="1">
                  <a:solidFill>
                    <a:srgbClr val="454699"/>
                  </a:solidFill>
                  <a:latin typeface="Roboto"/>
                </a:rPr>
                <a:t>combinaciones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, la </a:t>
              </a:r>
              <a:r>
                <a:rPr lang="en-US" sz="2600" err="1">
                  <a:solidFill>
                    <a:srgbClr val="454699"/>
                  </a:solidFill>
                  <a:latin typeface="Roboto"/>
                </a:rPr>
                <a:t>entropía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 cambia.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37E98503-4FB9-4A36-BC15-F5802794B0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938" y="3958692"/>
            <a:ext cx="8704693" cy="3086440"/>
          </a:xfrm>
          <a:prstGeom prst="rect">
            <a:avLst/>
          </a:prstGeom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id="{8BAE8C3A-EB3E-814D-8BEA-44CD2066D3BF}"/>
              </a:ext>
            </a:extLst>
          </p:cNvPr>
          <p:cNvSpPr txBox="1"/>
          <p:nvPr/>
        </p:nvSpPr>
        <p:spPr>
          <a:xfrm>
            <a:off x="-4449" y="190500"/>
            <a:ext cx="18292449" cy="114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231"/>
              </a:lnSpc>
              <a:spcBef>
                <a:spcPct val="0"/>
              </a:spcBef>
            </a:pPr>
            <a:r>
              <a:rPr lang="en-US" sz="7326" u="none">
                <a:solidFill>
                  <a:srgbClr val="454699"/>
                </a:solidFill>
                <a:latin typeface="League Spartan Bold"/>
              </a:rPr>
              <a:t>PROBLEMA</a:t>
            </a:r>
            <a:endParaRPr lang="en-US"/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3444FE10-D6F0-5D44-9E6A-E8C41A3223BF}"/>
              </a:ext>
            </a:extLst>
          </p:cNvPr>
          <p:cNvGrpSpPr/>
          <p:nvPr/>
        </p:nvGrpSpPr>
        <p:grpSpPr>
          <a:xfrm>
            <a:off x="10961982" y="2163745"/>
            <a:ext cx="6196292" cy="3200400"/>
            <a:chOff x="0" y="0"/>
            <a:chExt cx="2744861" cy="2527481"/>
          </a:xfrm>
        </p:grpSpPr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742A705-3DD3-1F45-B5B1-7B06ED11E2D1}"/>
                </a:ext>
              </a:extLst>
            </p:cNvPr>
            <p:cNvSpPr/>
            <p:nvPr/>
          </p:nvSpPr>
          <p:spPr>
            <a:xfrm>
              <a:off x="0" y="0"/>
              <a:ext cx="2744861" cy="2527482"/>
            </a:xfrm>
            <a:custGeom>
              <a:avLst/>
              <a:gdLst/>
              <a:ahLst/>
              <a:cxnLst/>
              <a:rect l="l" t="t" r="r" b="b"/>
              <a:pathLst>
                <a:path w="2744861" h="2527482">
                  <a:moveTo>
                    <a:pt x="2620401" y="2527481"/>
                  </a:moveTo>
                  <a:lnTo>
                    <a:pt x="124460" y="2527481"/>
                  </a:lnTo>
                  <a:cubicBezTo>
                    <a:pt x="55880" y="2527481"/>
                    <a:pt x="0" y="2471601"/>
                    <a:pt x="0" y="240302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20401" y="0"/>
                  </a:lnTo>
                  <a:cubicBezTo>
                    <a:pt x="2688981" y="0"/>
                    <a:pt x="2744861" y="55880"/>
                    <a:pt x="2744861" y="124460"/>
                  </a:cubicBezTo>
                  <a:lnTo>
                    <a:pt x="2744861" y="2403022"/>
                  </a:lnTo>
                  <a:cubicBezTo>
                    <a:pt x="2744861" y="2471601"/>
                    <a:pt x="2688981" y="2527482"/>
                    <a:pt x="2620401" y="2527482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</p:grpSp>
      <p:pic>
        <p:nvPicPr>
          <p:cNvPr id="19" name="Picture 23">
            <a:extLst>
              <a:ext uri="{FF2B5EF4-FFF2-40B4-BE49-F238E27FC236}">
                <a16:creationId xmlns:a16="http://schemas.microsoft.com/office/drawing/2014/main" id="{3E26BFA2-DCD6-F743-AC75-F551B41B3A3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7569" b="50294"/>
          <a:stretch/>
        </p:blipFill>
        <p:spPr>
          <a:xfrm>
            <a:off x="11138474" y="2317250"/>
            <a:ext cx="5791200" cy="2826250"/>
          </a:xfrm>
          <a:prstGeom prst="rect">
            <a:avLst/>
          </a:prstGeom>
        </p:spPr>
      </p:pic>
      <p:grpSp>
        <p:nvGrpSpPr>
          <p:cNvPr id="21" name="Group 12">
            <a:extLst>
              <a:ext uri="{FF2B5EF4-FFF2-40B4-BE49-F238E27FC236}">
                <a16:creationId xmlns:a16="http://schemas.microsoft.com/office/drawing/2014/main" id="{EBC0AA50-9471-0840-B18C-CD01ED12E1B3}"/>
              </a:ext>
            </a:extLst>
          </p:cNvPr>
          <p:cNvGrpSpPr/>
          <p:nvPr/>
        </p:nvGrpSpPr>
        <p:grpSpPr>
          <a:xfrm>
            <a:off x="10984770" y="5782057"/>
            <a:ext cx="6196292" cy="3200400"/>
            <a:chOff x="0" y="0"/>
            <a:chExt cx="2744861" cy="2527481"/>
          </a:xfrm>
        </p:grpSpPr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CE0069FC-A621-8649-8C99-622954681479}"/>
                </a:ext>
              </a:extLst>
            </p:cNvPr>
            <p:cNvSpPr/>
            <p:nvPr/>
          </p:nvSpPr>
          <p:spPr>
            <a:xfrm>
              <a:off x="0" y="0"/>
              <a:ext cx="2744861" cy="2527482"/>
            </a:xfrm>
            <a:custGeom>
              <a:avLst/>
              <a:gdLst/>
              <a:ahLst/>
              <a:cxnLst/>
              <a:rect l="l" t="t" r="r" b="b"/>
              <a:pathLst>
                <a:path w="2744861" h="2527482">
                  <a:moveTo>
                    <a:pt x="2620401" y="2527481"/>
                  </a:moveTo>
                  <a:lnTo>
                    <a:pt x="124460" y="2527481"/>
                  </a:lnTo>
                  <a:cubicBezTo>
                    <a:pt x="55880" y="2527481"/>
                    <a:pt x="0" y="2471601"/>
                    <a:pt x="0" y="240302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20401" y="0"/>
                  </a:lnTo>
                  <a:cubicBezTo>
                    <a:pt x="2688981" y="0"/>
                    <a:pt x="2744861" y="55880"/>
                    <a:pt x="2744861" y="124460"/>
                  </a:cubicBezTo>
                  <a:lnTo>
                    <a:pt x="2744861" y="2403022"/>
                  </a:lnTo>
                  <a:cubicBezTo>
                    <a:pt x="2744861" y="2471601"/>
                    <a:pt x="2688981" y="2527482"/>
                    <a:pt x="2620401" y="2527482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</p:grpSp>
      <p:pic>
        <p:nvPicPr>
          <p:cNvPr id="27" name="Picture 25">
            <a:extLst>
              <a:ext uri="{FF2B5EF4-FFF2-40B4-BE49-F238E27FC236}">
                <a16:creationId xmlns:a16="http://schemas.microsoft.com/office/drawing/2014/main" id="{A1253792-A567-784D-A780-4836054D42E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3252" r="5393" b="51755"/>
          <a:stretch/>
        </p:blipFill>
        <p:spPr>
          <a:xfrm>
            <a:off x="14083969" y="6010657"/>
            <a:ext cx="2908631" cy="2743200"/>
          </a:xfrm>
          <a:prstGeom prst="rect">
            <a:avLst/>
          </a:prstGeom>
        </p:spPr>
      </p:pic>
      <p:pic>
        <p:nvPicPr>
          <p:cNvPr id="28" name="Picture 24">
            <a:extLst>
              <a:ext uri="{FF2B5EF4-FFF2-40B4-BE49-F238E27FC236}">
                <a16:creationId xmlns:a16="http://schemas.microsoft.com/office/drawing/2014/main" id="{A8A1FB50-E7A7-9F42-8CD3-5BBED8CB7D2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4073" t="51684" r="3636"/>
          <a:stretch/>
        </p:blipFill>
        <p:spPr>
          <a:xfrm>
            <a:off x="11191243" y="6010657"/>
            <a:ext cx="2995436" cy="27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9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5400000">
            <a:off x="-1901037" y="2756416"/>
            <a:ext cx="7604147" cy="380207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971800" y="419100"/>
            <a:ext cx="2041300" cy="20413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215825" y="8469322"/>
            <a:ext cx="755975" cy="75597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-10800000">
            <a:off x="344167" y="9563100"/>
            <a:ext cx="1556869" cy="778435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7239000" y="723900"/>
            <a:ext cx="6543320" cy="2463292"/>
            <a:chOff x="0" y="-24921"/>
            <a:chExt cx="7989337" cy="3284391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24921"/>
              <a:ext cx="7989337" cy="10601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196"/>
                </a:lnSpc>
                <a:spcBef>
                  <a:spcPct val="0"/>
                </a:spcBef>
              </a:pPr>
              <a:r>
                <a:rPr lang="en-US" sz="4766" u="none" spc="-47">
                  <a:solidFill>
                    <a:srgbClr val="F8F4EB"/>
                  </a:solidFill>
                  <a:latin typeface="League Spartan Bold"/>
                </a:rPr>
                <a:t>Information Gain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507537"/>
              <a:ext cx="7989337" cy="1751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526"/>
                </a:lnSpc>
              </a:pPr>
              <a:r>
                <a:rPr lang="en-US" sz="2450" u="none">
                  <a:solidFill>
                    <a:srgbClr val="F8F4EB"/>
                  </a:solidFill>
                  <a:latin typeface="Roboto"/>
                </a:rPr>
                <a:t>Describe la </a:t>
              </a:r>
              <a:r>
                <a:rPr lang="en-US" sz="2450" err="1">
                  <a:solidFill>
                    <a:srgbClr val="F8F4EB"/>
                  </a:solidFill>
                  <a:latin typeface="Roboto"/>
                </a:rPr>
                <a:t>reducción</a:t>
              </a:r>
              <a:r>
                <a:rPr lang="en-US" sz="2450" u="none">
                  <a:solidFill>
                    <a:srgbClr val="F8F4EB"/>
                  </a:solidFill>
                  <a:latin typeface="Roboto"/>
                </a:rPr>
                <a:t> de la </a:t>
              </a:r>
              <a:r>
                <a:rPr lang="en-US" sz="2450" err="1">
                  <a:solidFill>
                    <a:srgbClr val="F8F4EB"/>
                  </a:solidFill>
                  <a:latin typeface="Roboto"/>
                </a:rPr>
                <a:t>entropía</a:t>
              </a:r>
              <a:r>
                <a:rPr lang="en-US" sz="2450" u="none">
                  <a:solidFill>
                    <a:srgbClr val="F8F4EB"/>
                  </a:solidFill>
                  <a:latin typeface="Roboto"/>
                </a:rPr>
                <a:t> de </a:t>
              </a:r>
              <a:r>
                <a:rPr lang="en-US" sz="2450" u="none" err="1">
                  <a:solidFill>
                    <a:srgbClr val="F8F4EB"/>
                  </a:solidFill>
                  <a:latin typeface="Roboto"/>
                </a:rPr>
                <a:t>todo</a:t>
              </a:r>
              <a:r>
                <a:rPr lang="en-US" sz="2450" u="none">
                  <a:solidFill>
                    <a:srgbClr val="F8F4EB"/>
                  </a:solidFill>
                  <a:latin typeface="Roboto"/>
                </a:rPr>
                <a:t> un dataset al </a:t>
              </a:r>
              <a:r>
                <a:rPr lang="en-US" sz="2450" u="none" err="1">
                  <a:solidFill>
                    <a:srgbClr val="F8F4EB"/>
                  </a:solidFill>
                  <a:latin typeface="Roboto"/>
                </a:rPr>
                <a:t>particionarlo</a:t>
              </a:r>
              <a:r>
                <a:rPr lang="en-US" sz="2450" u="none">
                  <a:solidFill>
                    <a:srgbClr val="F8F4EB"/>
                  </a:solidFill>
                  <a:latin typeface="Roboto"/>
                </a:rPr>
                <a:t> </a:t>
              </a:r>
              <a:r>
                <a:rPr lang="en-US" sz="2450" err="1">
                  <a:solidFill>
                    <a:srgbClr val="F8F4EB"/>
                  </a:solidFill>
                  <a:latin typeface="Roboto"/>
                </a:rPr>
                <a:t>según</a:t>
              </a:r>
              <a:r>
                <a:rPr lang="en-US" sz="2450" u="none">
                  <a:solidFill>
                    <a:srgbClr val="F8F4EB"/>
                  </a:solidFill>
                  <a:latin typeface="Roboto"/>
                </a:rPr>
                <a:t> </a:t>
              </a:r>
              <a:r>
                <a:rPr lang="en-US" sz="2450" u="none" err="1">
                  <a:solidFill>
                    <a:srgbClr val="F8F4EB"/>
                  </a:solidFill>
                  <a:latin typeface="Roboto"/>
                </a:rPr>
                <a:t>alguno</a:t>
              </a:r>
              <a:r>
                <a:rPr lang="en-US" sz="2450" u="none">
                  <a:solidFill>
                    <a:srgbClr val="F8F4EB"/>
                  </a:solidFill>
                  <a:latin typeface="Roboto"/>
                </a:rPr>
                <a:t> de sus </a:t>
              </a:r>
              <a:r>
                <a:rPr lang="en-US" sz="2450" u="none" err="1">
                  <a:solidFill>
                    <a:srgbClr val="F8F4EB"/>
                  </a:solidFill>
                  <a:latin typeface="Roboto"/>
                </a:rPr>
                <a:t>atributos</a:t>
              </a:r>
              <a:r>
                <a:rPr lang="en-US" sz="2450" u="none">
                  <a:solidFill>
                    <a:srgbClr val="F8F4EB"/>
                  </a:solidFill>
                  <a:latin typeface="Roboto"/>
                </a:rPr>
                <a:t>.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C08441-B77F-476A-971C-FA969024BCDB}"/>
                  </a:ext>
                </a:extLst>
              </p:cNvPr>
              <p:cNvSpPr txBox="1"/>
              <p:nvPr/>
            </p:nvSpPr>
            <p:spPr>
              <a:xfrm>
                <a:off x="5832359" y="3703961"/>
                <a:ext cx="11201400" cy="625119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lvl="0">
                  <a:lnSpc>
                    <a:spcPts val="3526"/>
                  </a:lnSpc>
                </a:pPr>
                <a:r>
                  <a:rPr lang="en-US" sz="2483" u="none">
                    <a:solidFill>
                      <a:srgbClr val="F8F4EB"/>
                    </a:solidFill>
                    <a:latin typeface="Roboto"/>
                  </a:rPr>
                  <a:t>El Information Gain se </a:t>
                </a:r>
                <a:r>
                  <a:rPr lang="en-US" sz="2483" u="none" err="1">
                    <a:solidFill>
                      <a:srgbClr val="F8F4EB"/>
                    </a:solidFill>
                    <a:latin typeface="Roboto"/>
                  </a:rPr>
                  <a:t>puede</a:t>
                </a:r>
                <a:r>
                  <a:rPr lang="en-US" sz="2483" u="none">
                    <a:solidFill>
                      <a:srgbClr val="F8F4EB"/>
                    </a:solidFill>
                    <a:latin typeface="Roboto"/>
                  </a:rPr>
                  <a:t> definer </a:t>
                </a:r>
                <a:r>
                  <a:rPr lang="en-US" sz="2483" u="none" err="1">
                    <a:solidFill>
                      <a:srgbClr val="F8F4EB"/>
                    </a:solidFill>
                    <a:latin typeface="Roboto"/>
                  </a:rPr>
                  <a:t>matemáticamente</a:t>
                </a:r>
                <a:r>
                  <a:rPr lang="en-US" sz="2483" u="none">
                    <a:solidFill>
                      <a:srgbClr val="F8F4EB"/>
                    </a:solidFill>
                    <a:latin typeface="Roboto"/>
                  </a:rPr>
                  <a:t> </a:t>
                </a:r>
                <a:r>
                  <a:rPr lang="en-US" sz="2483" u="none" err="1">
                    <a:solidFill>
                      <a:srgbClr val="F8F4EB"/>
                    </a:solidFill>
                    <a:latin typeface="Roboto"/>
                  </a:rPr>
                  <a:t>como</a:t>
                </a:r>
                <a:r>
                  <a:rPr lang="en-US" sz="2483">
                    <a:solidFill>
                      <a:srgbClr val="F8F4EB"/>
                    </a:solidFill>
                    <a:latin typeface="Roboto"/>
                  </a:rPr>
                  <a:t>:</a:t>
                </a:r>
              </a:p>
              <a:p>
                <a:pPr lvl="0">
                  <a:lnSpc>
                    <a:spcPts val="3526"/>
                  </a:lnSpc>
                </a:pPr>
                <a:endParaRPr lang="en-US" sz="2483" u="none">
                  <a:solidFill>
                    <a:srgbClr val="F8F4EB"/>
                  </a:solidFill>
                  <a:latin typeface="Roboto"/>
                </a:endParaRPr>
              </a:p>
              <a:p>
                <a:pPr lvl="0">
                  <a:lnSpc>
                    <a:spcPts val="3526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83" i="1">
                          <a:solidFill>
                            <a:srgbClr val="F8F4E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2483" b="0" i="1" smtClean="0">
                          <a:solidFill>
                            <a:srgbClr val="F8F4E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83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83" b="0" i="1" u="none" smtClean="0">
                          <a:solidFill>
                            <a:srgbClr val="F8F4E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83" b="0" i="1" u="none" smtClean="0">
                          <a:solidFill>
                            <a:srgbClr val="F8F4E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83" b="0" i="1" u="none" smtClean="0">
                          <a:solidFill>
                            <a:srgbClr val="F8F4E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83" b="0" i="1" u="none" smtClean="0">
                          <a:solidFill>
                            <a:srgbClr val="F8F4E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𝑟𝑒𝑚</m:t>
                      </m:r>
                      <m:r>
                        <a:rPr lang="en-US" sz="2483" b="0" i="1" u="none" smtClean="0">
                          <a:solidFill>
                            <a:srgbClr val="F8F4E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83" b="0" i="1" u="none" smtClean="0">
                          <a:solidFill>
                            <a:srgbClr val="F8F4E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83" b="0" i="1" u="none" smtClean="0">
                          <a:solidFill>
                            <a:srgbClr val="F8F4E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83" b="0" i="1" u="none" smtClean="0">
                          <a:solidFill>
                            <a:srgbClr val="F8F4E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483" b="0" i="1" u="none" smtClean="0">
                          <a:solidFill>
                            <a:srgbClr val="F8F4E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83" u="none">
                  <a:solidFill>
                    <a:srgbClr val="F8F4EB"/>
                  </a:solidFill>
                  <a:latin typeface="Roboto"/>
                </a:endParaRPr>
              </a:p>
              <a:p>
                <a:pPr lvl="0">
                  <a:lnSpc>
                    <a:spcPts val="3526"/>
                  </a:lnSpc>
                </a:pPr>
                <a:endParaRPr lang="en-US" sz="2483" u="none">
                  <a:solidFill>
                    <a:srgbClr val="F8F4EB"/>
                  </a:solidFill>
                  <a:latin typeface="Roboto"/>
                </a:endParaRPr>
              </a:p>
              <a:p>
                <a:pPr lvl="0">
                  <a:lnSpc>
                    <a:spcPts val="3526"/>
                  </a:lnSpc>
                </a:pPr>
                <a:endParaRPr lang="en-US" sz="2483" u="none">
                  <a:solidFill>
                    <a:srgbClr val="F8F4EB"/>
                  </a:solidFill>
                  <a:latin typeface="Roboto"/>
                </a:endParaRPr>
              </a:p>
              <a:p>
                <a:pPr lvl="0">
                  <a:lnSpc>
                    <a:spcPts val="3526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83" i="1" u="none" smtClean="0">
                          <a:solidFill>
                            <a:srgbClr val="F8F4E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83" i="1">
                          <a:solidFill>
                            <a:srgbClr val="F8F4E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83" i="1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83" b="0" i="1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83" b="0" i="1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83" b="0" i="1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𝑙𝑒𝑣𝑒𝑙𝑠</m:t>
                          </m:r>
                          <m:d>
                            <m:dPr>
                              <m:ctrlPr>
                                <a:rPr lang="en-US" sz="2483" b="0" i="1" smtClean="0">
                                  <a:solidFill>
                                    <a:srgbClr val="F8F4E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483" b="0" i="1" smtClean="0">
                                  <a:solidFill>
                                    <a:srgbClr val="F8F4E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83" i="1">
                                  <a:solidFill>
                                    <a:srgbClr val="F8F4E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83" i="1">
                                  <a:solidFill>
                                    <a:srgbClr val="F8F4E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83" i="1">
                                      <a:solidFill>
                                        <a:srgbClr val="F8F4E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83" i="1">
                                      <a:solidFill>
                                        <a:srgbClr val="F8F4E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83" i="1">
                                      <a:solidFill>
                                        <a:srgbClr val="F8F4E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83" b="0" i="1" smtClean="0">
                                      <a:solidFill>
                                        <a:srgbClr val="F8F4E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2483" i="1">
                                  <a:solidFill>
                                    <a:srgbClr val="F8F4E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∗ </m:t>
                              </m:r>
                              <m:sSub>
                                <m:sSubPr>
                                  <m:ctrlPr>
                                    <a:rPr lang="en-US" sz="2483" i="1">
                                      <a:solidFill>
                                        <a:srgbClr val="F8F4E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83" i="1">
                                      <a:solidFill>
                                        <a:srgbClr val="F8F4E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83" b="0" i="1" smtClean="0">
                                      <a:solidFill>
                                        <a:srgbClr val="F8F4E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83" i="1">
                                      <a:solidFill>
                                        <a:srgbClr val="F8F4E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83" i="1">
                                      <a:solidFill>
                                        <a:srgbClr val="F8F4E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83" i="1">
                                          <a:solidFill>
                                            <a:srgbClr val="F8F4EB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83" i="1">
                                          <a:solidFill>
                                            <a:srgbClr val="F8F4EB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83" i="1">
                                          <a:solidFill>
                                            <a:srgbClr val="F8F4EB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83" b="0" i="1" smtClean="0">
                                          <a:solidFill>
                                            <a:srgbClr val="F8F4EB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83">
                  <a:solidFill>
                    <a:srgbClr val="F8F4EB"/>
                  </a:solidFill>
                  <a:latin typeface="Roboto"/>
                  <a:ea typeface="Cambria Math" panose="02040503050406030204" pitchFamily="18" charset="0"/>
                </a:endParaRPr>
              </a:p>
              <a:p>
                <a:pPr lvl="0">
                  <a:lnSpc>
                    <a:spcPts val="3526"/>
                  </a:lnSpc>
                </a:pPr>
                <a:endParaRPr lang="en-US" sz="2483" u="none">
                  <a:solidFill>
                    <a:srgbClr val="F8F4EB"/>
                  </a:solidFill>
                  <a:latin typeface="Roboto"/>
                </a:endParaRPr>
              </a:p>
              <a:p>
                <a:pPr lvl="0">
                  <a:lnSpc>
                    <a:spcPts val="3526"/>
                  </a:lnSpc>
                </a:pPr>
                <a:endParaRPr lang="en-US" sz="2483" u="none">
                  <a:solidFill>
                    <a:srgbClr val="F8F4EB"/>
                  </a:solidFill>
                  <a:latin typeface="Roboto"/>
                </a:endParaRPr>
              </a:p>
              <a:p>
                <a:pPr lvl="0">
                  <a:lnSpc>
                    <a:spcPts val="3526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83" b="0" i="1" u="none" smtClean="0">
                          <a:solidFill>
                            <a:srgbClr val="F8F4EB"/>
                          </a:solidFill>
                          <a:latin typeface="Cambria Math" panose="02040503050406030204" pitchFamily="18" charset="0"/>
                        </a:rPr>
                        <m:t>𝑟𝑒𝑚</m:t>
                      </m:r>
                      <m:d>
                        <m:dPr>
                          <m:ctrlP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83" b="0" i="1" u="none" smtClean="0">
                          <a:solidFill>
                            <a:srgbClr val="F8F4EB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𝑙𝑒𝑣𝑒𝑙𝑠</m:t>
                          </m:r>
                          <m: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83" b="0" i="1" u="none" smtClean="0">
                                  <a:solidFill>
                                    <a:srgbClr val="F8F4E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83" b="0" i="1" u="none" smtClean="0">
                                      <a:solidFill>
                                        <a:srgbClr val="F8F4E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83" b="0" i="1" u="none" smtClean="0">
                                          <a:solidFill>
                                            <a:srgbClr val="F8F4E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83" b="0" i="1" u="none" smtClean="0">
                                          <a:solidFill>
                                            <a:srgbClr val="F8F4E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83" b="0" i="1" u="none" smtClean="0">
                                          <a:solidFill>
                                            <a:srgbClr val="F8F4E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483" b="0" i="1" u="none" smtClean="0">
                                          <a:solidFill>
                                            <a:srgbClr val="F8F4E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83" b="0" i="1" u="none" smtClean="0">
                                          <a:solidFill>
                                            <a:srgbClr val="F8F4E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83" b="0" i="1" u="none" smtClean="0">
                                      <a:solidFill>
                                        <a:srgbClr val="F8F4E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83" b="0" i="1" u="none" smtClean="0">
                                      <a:solidFill>
                                        <a:srgbClr val="F8F4EB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den>
                          </m:f>
                          <m: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  <m: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83" b="0" i="1" u="none" smtClean="0">
                                  <a:solidFill>
                                    <a:srgbClr val="F8F4E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83" b="0" i="1" u="none" smtClean="0">
                                  <a:solidFill>
                                    <a:srgbClr val="F8F4E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83" b="0" i="1" u="none" smtClean="0">
                                  <a:solidFill>
                                    <a:srgbClr val="F8F4E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83" b="0" i="1" u="none" smtClean="0">
                                  <a:solidFill>
                                    <a:srgbClr val="F8F4E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83" b="0" i="1" u="none" smtClean="0">
                                  <a:solidFill>
                                    <a:srgbClr val="F8F4E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2483" b="0" i="1" u="none" smtClean="0">
                              <a:solidFill>
                                <a:srgbClr val="F8F4E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83" b="0" u="none">
                  <a:solidFill>
                    <a:srgbClr val="F8F4EB"/>
                  </a:solidFill>
                  <a:latin typeface="Roboto"/>
                </a:endParaRPr>
              </a:p>
              <a:p>
                <a:pPr lvl="0">
                  <a:lnSpc>
                    <a:spcPts val="3526"/>
                  </a:lnSpc>
                </a:pPr>
                <a:endParaRPr lang="en-US" sz="2483" u="none">
                  <a:solidFill>
                    <a:srgbClr val="F8F4EB"/>
                  </a:solidFill>
                  <a:latin typeface="Roboto"/>
                </a:endParaRPr>
              </a:p>
              <a:p>
                <a:pPr lvl="0">
                  <a:lnSpc>
                    <a:spcPts val="3526"/>
                  </a:lnSpc>
                </a:pPr>
                <a:endParaRPr lang="en-US" sz="2483" u="none">
                  <a:solidFill>
                    <a:srgbClr val="F8F4EB"/>
                  </a:solidFill>
                  <a:latin typeface="Roboto"/>
                </a:endParaRPr>
              </a:p>
              <a:p>
                <a:pPr lvl="0">
                  <a:lnSpc>
                    <a:spcPts val="3526"/>
                  </a:lnSpc>
                </a:pPr>
                <a:r>
                  <a:rPr lang="en-US" sz="2483">
                    <a:solidFill>
                      <a:srgbClr val="F8F4EB"/>
                    </a:solidFill>
                    <a:latin typeface="Roboto"/>
                  </a:rPr>
                  <a:t>Para un </a:t>
                </a:r>
                <a:r>
                  <a:rPr lang="en-US" sz="2483" err="1">
                    <a:solidFill>
                      <a:srgbClr val="F8F4EB"/>
                    </a:solidFill>
                    <a:latin typeface="Roboto"/>
                  </a:rPr>
                  <a:t>cierto</a:t>
                </a:r>
                <a:r>
                  <a:rPr lang="en-US" sz="2483">
                    <a:solidFill>
                      <a:srgbClr val="F8F4EB"/>
                    </a:solidFill>
                    <a:latin typeface="Roboto"/>
                  </a:rPr>
                  <a:t> set de </a:t>
                </a:r>
                <a:r>
                  <a:rPr lang="en-US" sz="2483" err="1">
                    <a:solidFill>
                      <a:srgbClr val="F8F4EB"/>
                    </a:solidFill>
                    <a:latin typeface="Roboto"/>
                  </a:rPr>
                  <a:t>datos</a:t>
                </a:r>
                <a:r>
                  <a:rPr lang="en-US" sz="2483">
                    <a:solidFill>
                      <a:srgbClr val="F8F4EB"/>
                    </a:solidFill>
                    <a:latin typeface="Roboto"/>
                  </a:rPr>
                  <a:t> con </a:t>
                </a:r>
                <a:r>
                  <a:rPr lang="en-US" sz="2483" err="1">
                    <a:solidFill>
                      <a:srgbClr val="F8F4EB"/>
                    </a:solidFill>
                    <a:latin typeface="Roboto"/>
                  </a:rPr>
                  <a:t>respecto</a:t>
                </a:r>
                <a:r>
                  <a:rPr lang="en-US" sz="2483">
                    <a:solidFill>
                      <a:srgbClr val="F8F4EB"/>
                    </a:solidFill>
                    <a:latin typeface="Roboto"/>
                  </a:rPr>
                  <a:t> al </a:t>
                </a:r>
                <a:r>
                  <a:rPr lang="en-US" sz="2483" err="1">
                    <a:solidFill>
                      <a:srgbClr val="F8F4EB"/>
                    </a:solidFill>
                    <a:latin typeface="Roboto"/>
                  </a:rPr>
                  <a:t>atributo</a:t>
                </a:r>
                <a:r>
                  <a:rPr lang="en-US" sz="2483">
                    <a:solidFill>
                      <a:srgbClr val="F8F4EB"/>
                    </a:solidFill>
                    <a:latin typeface="Roboto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83" b="0" i="1" smtClean="0">
                        <a:solidFill>
                          <a:srgbClr val="F8F4EB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83" u="none">
                    <a:solidFill>
                      <a:srgbClr val="F8F4EB"/>
                    </a:solidFill>
                    <a:latin typeface="Roboto"/>
                  </a:rPr>
                  <a:t> al </a:t>
                </a:r>
                <a:r>
                  <a:rPr lang="en-US" sz="2483" u="none" err="1">
                    <a:solidFill>
                      <a:srgbClr val="F8F4EB"/>
                    </a:solidFill>
                    <a:latin typeface="Roboto"/>
                  </a:rPr>
                  <a:t>particionar</a:t>
                </a:r>
                <a:r>
                  <a:rPr lang="en-US" sz="2483" u="none">
                    <a:solidFill>
                      <a:srgbClr val="F8F4EB"/>
                    </a:solidFill>
                    <a:latin typeface="Roboto"/>
                  </a:rPr>
                  <a:t> el set </a:t>
                </a:r>
                <a:r>
                  <a:rPr lang="en-US" sz="2483" u="none" err="1">
                    <a:solidFill>
                      <a:srgbClr val="F8F4EB"/>
                    </a:solidFill>
                    <a:latin typeface="Roboto"/>
                  </a:rPr>
                  <a:t>respecto</a:t>
                </a:r>
                <a:r>
                  <a:rPr lang="en-US" sz="2483" u="none">
                    <a:solidFill>
                      <a:srgbClr val="F8F4EB"/>
                    </a:solidFill>
                    <a:latin typeface="Roboto"/>
                  </a:rPr>
                  <a:t> al </a:t>
                </a:r>
                <a:r>
                  <a:rPr lang="en-US" sz="2483" u="none" err="1">
                    <a:solidFill>
                      <a:srgbClr val="F8F4EB"/>
                    </a:solidFill>
                    <a:latin typeface="Roboto"/>
                  </a:rPr>
                  <a:t>atributo</a:t>
                </a:r>
                <a:r>
                  <a:rPr lang="en-US" sz="2483" u="none">
                    <a:solidFill>
                      <a:srgbClr val="F8F4EB"/>
                    </a:solidFill>
                    <a:latin typeface="Roboto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83" b="0" i="1" u="none" smtClean="0">
                        <a:solidFill>
                          <a:srgbClr val="F8F4EB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83" u="none">
                    <a:solidFill>
                      <a:srgbClr val="F8F4EB"/>
                    </a:solidFill>
                    <a:latin typeface="Roboto"/>
                  </a:rPr>
                  <a:t>. Se </a:t>
                </a:r>
                <a:r>
                  <a:rPr lang="en-US" sz="2483" u="none" err="1">
                    <a:solidFill>
                      <a:srgbClr val="F8F4EB"/>
                    </a:solidFill>
                    <a:latin typeface="Roboto"/>
                  </a:rPr>
                  <a:t>considera</a:t>
                </a:r>
                <a:r>
                  <a:rPr lang="en-US" sz="2483" u="none">
                    <a:solidFill>
                      <a:srgbClr val="F8F4EB"/>
                    </a:solidFill>
                    <a:latin typeface="Roboto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83" i="1" u="none" smtClean="0">
                        <a:solidFill>
                          <a:srgbClr val="F8F4E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sz="2483" b="0" i="1" u="none" smtClean="0">
                        <a:solidFill>
                          <a:srgbClr val="F8F4E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83" b="0" i="1" u="none" smtClean="0">
                        <a:solidFill>
                          <a:srgbClr val="F8F4E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</m:t>
                    </m:r>
                  </m:oMath>
                </a14:m>
                <a:r>
                  <a:rPr lang="en-US" sz="2483" u="none">
                    <a:solidFill>
                      <a:srgbClr val="F8F4EB"/>
                    </a:solidFill>
                    <a:latin typeface="Roboto"/>
                  </a:rPr>
                  <a:t> </a:t>
                </a:r>
                <a:r>
                  <a:rPr lang="en-US" sz="2483" u="none" err="1">
                    <a:solidFill>
                      <a:srgbClr val="F8F4EB"/>
                    </a:solidFill>
                    <a:latin typeface="Roboto"/>
                  </a:rPr>
                  <a:t>cuando</a:t>
                </a:r>
                <a:r>
                  <a:rPr lang="en-US" sz="2483" u="none">
                    <a:solidFill>
                      <a:srgbClr val="F8F4EB"/>
                    </a:solidFill>
                    <a:latin typeface="Roboto"/>
                  </a:rPr>
                  <a:t> </a:t>
                </a:r>
                <a:r>
                  <a:rPr lang="en-US" sz="2483" u="none" err="1">
                    <a:solidFill>
                      <a:srgbClr val="F8F4EB"/>
                    </a:solidFill>
                    <a:latin typeface="Roboto"/>
                  </a:rPr>
                  <a:t>el</a:t>
                </a:r>
                <a:r>
                  <a:rPr lang="en-US" sz="2483" u="none">
                    <a:solidFill>
                      <a:srgbClr val="F8F4EB"/>
                    </a:solidFill>
                    <a:latin typeface="Roboto"/>
                  </a:rPr>
                  <a:t> feature es continuo. Para features </a:t>
                </a:r>
                <a:r>
                  <a:rPr lang="en-US" sz="2483" u="none" err="1">
                    <a:solidFill>
                      <a:srgbClr val="F8F4EB"/>
                    </a:solidFill>
                    <a:latin typeface="Roboto"/>
                  </a:rPr>
                  <a:t>discretos</a:t>
                </a:r>
                <a:r>
                  <a:rPr lang="en-US" sz="2483" u="none">
                    <a:solidFill>
                      <a:srgbClr val="F8F4EB"/>
                    </a:solidFill>
                    <a:latin typeface="Roboto"/>
                  </a:rPr>
                  <a:t> se </a:t>
                </a:r>
                <a:r>
                  <a:rPr lang="en-US" sz="2483" u="none" err="1">
                    <a:solidFill>
                      <a:srgbClr val="F8F4EB"/>
                    </a:solidFill>
                    <a:latin typeface="Roboto"/>
                  </a:rPr>
                  <a:t>puede</a:t>
                </a:r>
                <a:r>
                  <a:rPr lang="en-US" sz="2483" u="none">
                    <a:solidFill>
                      <a:srgbClr val="F8F4EB"/>
                    </a:solidFill>
                    <a:latin typeface="Roboto"/>
                  </a:rPr>
                  <a:t> </a:t>
                </a:r>
                <a:r>
                  <a:rPr lang="en-US" sz="2483" u="none" err="1">
                    <a:solidFill>
                      <a:srgbClr val="F8F4EB"/>
                    </a:solidFill>
                    <a:latin typeface="Roboto"/>
                  </a:rPr>
                  <a:t>remplazar</a:t>
                </a:r>
                <a:r>
                  <a:rPr lang="en-US" sz="2483" u="none">
                    <a:solidFill>
                      <a:srgbClr val="F8F4EB"/>
                    </a:solidFill>
                    <a:latin typeface="Roboto"/>
                  </a:rPr>
                  <a:t> </a:t>
                </a:r>
                <a:r>
                  <a:rPr lang="en-US" sz="2483" u="none" err="1">
                    <a:solidFill>
                      <a:srgbClr val="F8F4EB"/>
                    </a:solidFill>
                    <a:latin typeface="Roboto"/>
                  </a:rPr>
                  <a:t>entropía</a:t>
                </a:r>
                <a:r>
                  <a:rPr lang="en-US" sz="2483" u="none">
                    <a:solidFill>
                      <a:srgbClr val="F8F4EB"/>
                    </a:solidFill>
                    <a:latin typeface="Roboto"/>
                  </a:rPr>
                  <a:t> por </a:t>
                </a:r>
                <a:r>
                  <a:rPr lang="en-US" sz="2483" u="none" err="1">
                    <a:solidFill>
                      <a:srgbClr val="F8F4EB"/>
                    </a:solidFill>
                    <a:latin typeface="Roboto"/>
                  </a:rPr>
                  <a:t>indice</a:t>
                </a:r>
                <a:r>
                  <a:rPr lang="en-US" sz="2483" u="none">
                    <a:solidFill>
                      <a:srgbClr val="F8F4EB"/>
                    </a:solidFill>
                    <a:latin typeface="Roboto"/>
                  </a:rPr>
                  <a:t> de Gini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C08441-B77F-476A-971C-FA969024B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359" y="3703961"/>
                <a:ext cx="11201400" cy="6251198"/>
              </a:xfrm>
              <a:prstGeom prst="rect">
                <a:avLst/>
              </a:prstGeom>
              <a:blipFill>
                <a:blip r:embed="rId11"/>
                <a:stretch>
                  <a:fillRect l="-1742" t="-976" b="-2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257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19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created xsi:type="dcterms:W3CDTF">2006-08-16T00:00:00Z</dcterms:created>
  <dcterms:modified xsi:type="dcterms:W3CDTF">2021-10-17T18:48:01Z</dcterms:modified>
  <dc:identifier>DAEshZEOJlw</dc:identifier>
</cp:coreProperties>
</file>