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Ubuntu-regular.fntdata"/><Relationship Id="rId16" Type="http://schemas.openxmlformats.org/officeDocument/2006/relationships/slide" Target="slides/slide7.xml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c5b074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c5b074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c5b074049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c5b074049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c5b074049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c5b074049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c5b074049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c5b074049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c5b07404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c5b07404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c5b07404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c5b07404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" name="Google Shape;4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Clr>
                <a:srgbClr val="000000"/>
              </a:buClr>
              <a:buSzPts val="9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9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9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9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9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9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9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9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1">
  <p:cSld name="TITLE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7" name="Google Shape;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1">
  <p:cSld name="SECTION_HEADER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 1">
  <p:cSld name="TITLE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9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31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2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>
  <p:cSld name="BLANK_1">
    <p:bg>
      <p:bgPr>
        <a:solidFill>
          <a:srgbClr val="1C1C1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5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5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 1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6" name="Google Shape;166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1" name="Google Shape;17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1">
  <p:cSld name="TITLE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9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82" name="Google Shape;1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1">
  <p:cSld name="SECTION_HEADER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0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50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 1">
  <p:cSld name="TITLE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1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0" name="Google Shape;19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53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53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4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4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5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>
  <p:cSld name="BLANK_1">
    <p:bg>
      <p:bgPr>
        <a:solidFill>
          <a:srgbClr val="1C1C1C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6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56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7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7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 1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8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6" name="Google Shape;25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1">
  <p:cSld name="TITLE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650" y="398850"/>
            <a:ext cx="8298675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1"/>
          <p:cNvSpPr txBox="1"/>
          <p:nvPr>
            <p:ph type="title"/>
          </p:nvPr>
        </p:nvSpPr>
        <p:spPr>
          <a:xfrm>
            <a:off x="1512125" y="874850"/>
            <a:ext cx="33159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67" name="Google Shape;2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74" y="4060250"/>
            <a:ext cx="1079104" cy="2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950" y="4060250"/>
            <a:ext cx="1184674" cy="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1">
  <p:cSld name="SECTION_HEADER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2"/>
          <p:cNvSpPr txBox="1"/>
          <p:nvPr>
            <p:ph type="title"/>
          </p:nvPr>
        </p:nvSpPr>
        <p:spPr>
          <a:xfrm>
            <a:off x="1108900" y="208125"/>
            <a:ext cx="69564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000"/>
              <a:buFont typeface="Twentieth Century"/>
              <a:buNone/>
              <a:defRPr b="1" sz="4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72"/>
          <p:cNvSpPr txBox="1"/>
          <p:nvPr>
            <p:ph idx="2" type="title"/>
          </p:nvPr>
        </p:nvSpPr>
        <p:spPr>
          <a:xfrm>
            <a:off x="307350" y="860025"/>
            <a:ext cx="8529300" cy="3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 b="0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 1">
  <p:cSld name="TITLE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8818"/>
              </a:gs>
              <a:gs pos="50000">
                <a:srgbClr val="E72F7F"/>
              </a:gs>
              <a:gs pos="100000">
                <a:srgbClr val="112BDA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3"/>
          <p:cNvSpPr txBox="1"/>
          <p:nvPr/>
        </p:nvSpPr>
        <p:spPr>
          <a:xfrm>
            <a:off x="134550" y="2171550"/>
            <a:ext cx="88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5" name="Google Shape;275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9187" y="3876537"/>
            <a:ext cx="1291849" cy="2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63" y="3864247"/>
            <a:ext cx="154187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4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7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7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6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6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7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>
  <p:cSld name="BLANK_1">
    <p:bg>
      <p:bgPr>
        <a:solidFill>
          <a:srgbClr val="1C1C1C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7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78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78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9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9" name="Google Shape;2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9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 1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0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theme" Target="../theme/theme5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44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52.xml"/><Relationship Id="rId6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65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73.xml"/><Relationship Id="rId6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us-software.com.br/singleton-design-pattern/#" TargetMode="External"/><Relationship Id="rId4" Type="http://schemas.openxmlformats.org/officeDocument/2006/relationships/hyperlink" Target="https://chillicream.com/docs/hotchocolate/defining-a-schema/mutations" TargetMode="External"/><Relationship Id="rId5" Type="http://schemas.openxmlformats.org/officeDocument/2006/relationships/hyperlink" Target="https://apollo-angular.com/docs/data/mutations" TargetMode="External"/><Relationship Id="rId6" Type="http://schemas.openxmlformats.org/officeDocument/2006/relationships/hyperlink" Target="https://github.com/yanestevesufjf/devinhouse-graphq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1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Docker</a:t>
            </a:r>
            <a:endParaRPr/>
          </a:p>
        </p:txBody>
      </p:sp>
      <p:sp>
        <p:nvSpPr>
          <p:cNvPr id="313" name="Google Shape;313;p8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4" name="Google Shape;314;p82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Docker é uma plataforma open source que facilita a criação e administração de ambientes isolados. Ele possibilita o empacotamento de uma aplicação ou ambiente dentro de um container, se tornando portátil para qualquer outro host que contenha o Docker instalado.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Então, você consegue criar, implantar, copiar e migrar de um ambiente para outro com maior flexibilidade.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Mutation - Implementação (Angular)</a:t>
            </a:r>
            <a:endParaRPr/>
          </a:p>
        </p:txBody>
      </p:sp>
      <p:sp>
        <p:nvSpPr>
          <p:cNvPr id="320" name="Google Shape;320;p8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1" name="Google Shape;321;p83"/>
          <p:cNvSpPr/>
          <p:nvPr/>
        </p:nvSpPr>
        <p:spPr>
          <a:xfrm>
            <a:off x="995550" y="2372950"/>
            <a:ext cx="6994800" cy="1898100"/>
          </a:xfrm>
          <a:prstGeom prst="roundRect">
            <a:avLst>
              <a:gd fmla="val 1663" name="adj"/>
            </a:avLst>
          </a:prstGeom>
          <a:solidFill>
            <a:srgbClr val="27313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3"/>
          <p:cNvSpPr txBox="1"/>
          <p:nvPr/>
        </p:nvSpPr>
        <p:spPr>
          <a:xfrm>
            <a:off x="995550" y="2595575"/>
            <a:ext cx="69948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CompradorInput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id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i="1" sz="1250"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nome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i="1" sz="1250"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cpf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i="1" sz="1250"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idade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i="1" sz="1250">
              <a:solidFill>
                <a:srgbClr val="5AD4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83"/>
          <p:cNvSpPr txBox="1"/>
          <p:nvPr/>
        </p:nvSpPr>
        <p:spPr>
          <a:xfrm>
            <a:off x="652800" y="1402038"/>
            <a:ext cx="783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Primeiro passo, é definir um modelo de input que será enviado na mutation.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Mutation - Implementação (Angular)</a:t>
            </a:r>
            <a:endParaRPr/>
          </a:p>
        </p:txBody>
      </p:sp>
      <p:sp>
        <p:nvSpPr>
          <p:cNvPr id="329" name="Google Shape;329;p8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0" name="Google Shape;330;p84"/>
          <p:cNvSpPr/>
          <p:nvPr/>
        </p:nvSpPr>
        <p:spPr>
          <a:xfrm>
            <a:off x="995550" y="2372950"/>
            <a:ext cx="6994800" cy="1898100"/>
          </a:xfrm>
          <a:prstGeom prst="roundRect">
            <a:avLst>
              <a:gd fmla="val 1663" name="adj"/>
            </a:avLst>
          </a:prstGeom>
          <a:solidFill>
            <a:srgbClr val="27313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4"/>
          <p:cNvSpPr txBox="1"/>
          <p:nvPr/>
        </p:nvSpPr>
        <p:spPr>
          <a:xfrm>
            <a:off x="995550" y="2595575"/>
            <a:ext cx="69948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SET_COMPRADOR 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gql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250"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mutation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createComprador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250">
                <a:solidFill>
                  <a:srgbClr val="FD9353"/>
                </a:solidFill>
                <a:latin typeface="Courier New"/>
                <a:ea typeface="Courier New"/>
                <a:cs typeface="Courier New"/>
                <a:sym typeface="Courier New"/>
              </a:rPr>
              <a:t>$data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CompradorInput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    createComprador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250">
                <a:solidFill>
                  <a:srgbClr val="FD9353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$data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id</a:t>
            </a:r>
            <a:endParaRPr sz="125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250">
              <a:solidFill>
                <a:srgbClr val="FC618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84"/>
          <p:cNvSpPr txBox="1"/>
          <p:nvPr/>
        </p:nvSpPr>
        <p:spPr>
          <a:xfrm>
            <a:off x="652800" y="1402038"/>
            <a:ext cx="783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Definimos que será enviado um parâmetro e adicionamos o tipo, assim como funciona nos parâmetros das queries.</a:t>
            </a:r>
            <a:endParaRPr/>
          </a:p>
        </p:txBody>
      </p:sp>
      <p:cxnSp>
        <p:nvCxnSpPr>
          <p:cNvPr id="333" name="Google Shape;333;p84"/>
          <p:cNvCxnSpPr/>
          <p:nvPr/>
        </p:nvCxnSpPr>
        <p:spPr>
          <a:xfrm>
            <a:off x="4370200" y="3011125"/>
            <a:ext cx="1382700" cy="0"/>
          </a:xfrm>
          <a:prstGeom prst="straightConnector1">
            <a:avLst/>
          </a:prstGeom>
          <a:noFill/>
          <a:ln cap="flat" cmpd="sng" w="28575">
            <a:solidFill>
              <a:srgbClr val="F130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5"/>
          <p:cNvSpPr/>
          <p:nvPr/>
        </p:nvSpPr>
        <p:spPr>
          <a:xfrm>
            <a:off x="995550" y="1083725"/>
            <a:ext cx="6994800" cy="3544200"/>
          </a:xfrm>
          <a:prstGeom prst="roundRect">
            <a:avLst>
              <a:gd fmla="val 1663" name="adj"/>
            </a:avLst>
          </a:prstGeom>
          <a:solidFill>
            <a:srgbClr val="2731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5"/>
          <p:cNvSpPr txBox="1"/>
          <p:nvPr/>
        </p:nvSpPr>
        <p:spPr>
          <a:xfrm>
            <a:off x="995550" y="1083600"/>
            <a:ext cx="69948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C618D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comprador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5AD4E6"/>
                </a:solidFill>
                <a:latin typeface="Courier New"/>
                <a:ea typeface="Courier New"/>
                <a:cs typeface="Courier New"/>
                <a:sym typeface="Courier New"/>
              </a:rPr>
              <a:t>CompradorInput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121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nome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250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Luan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cpf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250">
                <a:solidFill>
                  <a:srgbClr val="FCE566"/>
                </a:solidFill>
                <a:latin typeface="Courier New"/>
                <a:ea typeface="Courier New"/>
                <a:cs typeface="Courier New"/>
                <a:sym typeface="Courier New"/>
              </a:rPr>
              <a:t>3243121434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idade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250">
              <a:solidFill>
                <a:srgbClr val="948A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250">
                <a:solidFill>
                  <a:srgbClr val="BAB6C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apollo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mutation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BAB6C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50">
                <a:solidFill>
                  <a:srgbClr val="948AE3"/>
                </a:solidFill>
                <a:latin typeface="Courier New"/>
                <a:ea typeface="Courier New"/>
                <a:cs typeface="Courier New"/>
                <a:sym typeface="Courier New"/>
              </a:rPr>
              <a:t>SET_COMPRADOR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variables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comprador</a:t>
            </a:r>
            <a:endParaRPr sz="125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toPromise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pt-BR" sz="1250">
                <a:solidFill>
                  <a:srgbClr val="FD9353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250">
                <a:solidFill>
                  <a:srgbClr val="FD9353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FC618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250">
                <a:solidFill>
                  <a:srgbClr val="7BD88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50">
                <a:solidFill>
                  <a:srgbClr val="F7F1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8B888F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50">
              <a:solidFill>
                <a:srgbClr val="8B88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7F1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8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Mutation - Implementação</a:t>
            </a:r>
            <a:endParaRPr/>
          </a:p>
        </p:txBody>
      </p:sp>
      <p:sp>
        <p:nvSpPr>
          <p:cNvPr id="341" name="Google Shape;341;p8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2" name="Google Shape;342;p85"/>
          <p:cNvSpPr txBox="1"/>
          <p:nvPr/>
        </p:nvSpPr>
        <p:spPr>
          <a:xfrm>
            <a:off x="46875" y="4656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348" name="Google Shape;348;p8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Singleton Design Pattern -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https://www.opus-software.com.br/singleton-design-pattern/#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Definindo um esquema de mutation -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https://chillicream.com/docs/hotchocolate/defining-a-schema/mutations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Mutations Apollo Angular -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https://apollo-angular.com/docs/data/mutations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●"/>
            </a:pPr>
            <a:r>
              <a:rPr lang="pt-BR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Repo com os códigos das aulas -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https://github.com/yanestevesufjf/devinhouse-graphql</a:t>
            </a:r>
            <a:endParaRPr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8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