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6F63A31-10B6-4901-AE01-C5102F71CA87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0B2B946-969A-4D4D-8EFC-B08B68CC85AA}" type="slidenum">
              <a:rPr lang="en-GB" smtClean="0"/>
              <a:t>‹N°›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4347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3A31-10B6-4901-AE01-C5102F71CA87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B946-969A-4D4D-8EFC-B08B68CC85A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7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3A31-10B6-4901-AE01-C5102F71CA87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B946-969A-4D4D-8EFC-B08B68CC85A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16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3A31-10B6-4901-AE01-C5102F71CA87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B946-969A-4D4D-8EFC-B08B68CC85A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59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3A31-10B6-4901-AE01-C5102F71CA87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B946-969A-4D4D-8EFC-B08B68CC85AA}" type="slidenum">
              <a:rPr lang="en-GB" smtClean="0"/>
              <a:t>‹N°›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427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3A31-10B6-4901-AE01-C5102F71CA87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B946-969A-4D4D-8EFC-B08B68CC85A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79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3A31-10B6-4901-AE01-C5102F71CA87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B946-969A-4D4D-8EFC-B08B68CC85A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73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3A31-10B6-4901-AE01-C5102F71CA87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B946-969A-4D4D-8EFC-B08B68CC85A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03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3A31-10B6-4901-AE01-C5102F71CA87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B946-969A-4D4D-8EFC-B08B68CC85A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48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3A31-10B6-4901-AE01-C5102F71CA87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B946-969A-4D4D-8EFC-B08B68CC85A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22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3A31-10B6-4901-AE01-C5102F71CA87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B946-969A-4D4D-8EFC-B08B68CC85A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30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6F63A31-10B6-4901-AE01-C5102F71CA87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0B2B946-969A-4D4D-8EFC-B08B68CC85A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92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739F521-1922-4FC7-944B-E67C6CFC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Environmental</a:t>
            </a:r>
            <a:r>
              <a:rPr lang="fr-CH" dirty="0"/>
              <a:t> </a:t>
            </a:r>
            <a:r>
              <a:rPr lang="fr-CH" dirty="0" err="1"/>
              <a:t>layout</a:t>
            </a:r>
            <a:endParaRPr lang="en-GB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B2C75B9-16D5-4FD0-9A25-18F3E7E0F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57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288DB-8E70-4604-BCD5-595F801A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5D9662-2776-42D5-BD01-920D99217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 : move forward while avoiding obstacles, prioritize displacement toward the center of the map along y-axis</a:t>
            </a:r>
          </a:p>
          <a:p>
            <a:r>
              <a:rPr lang="en-US" dirty="0"/>
              <a:t>CORNER : avoid obstacles when near the border of the map, force displacement towards the y-axis center</a:t>
            </a:r>
          </a:p>
          <a:p>
            <a:r>
              <a:rPr lang="en-US" dirty="0"/>
              <a:t>GOAL : search for the landing pad in the landing zone</a:t>
            </a:r>
          </a:p>
          <a:p>
            <a:r>
              <a:rPr lang="en-US" dirty="0"/>
              <a:t>GOALMISSED : Dijkstra’s route to explore the last part of the landing zone if the landing pad was not found during the GOAL state</a:t>
            </a:r>
          </a:p>
          <a:p>
            <a:r>
              <a:rPr lang="en-US" dirty="0"/>
              <a:t>RETURN : Dijkstra’s route to return to the take-off pad in the starting zone</a:t>
            </a:r>
          </a:p>
          <a:p>
            <a:r>
              <a:rPr lang="en-US" dirty="0"/>
              <a:t>FINDSTART : when around the take-off pad, search for it</a:t>
            </a:r>
          </a:p>
          <a:p>
            <a:r>
              <a:rPr lang="en-US" dirty="0"/>
              <a:t>LANDING : locate the border of the take-off / landing pad and land on its center</a:t>
            </a:r>
          </a:p>
        </p:txBody>
      </p:sp>
    </p:spTree>
    <p:extLst>
      <p:ext uri="{BB962C8B-B14F-4D97-AF65-F5344CB8AC3E}">
        <p14:creationId xmlns:p14="http://schemas.microsoft.com/office/powerpoint/2010/main" val="151631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832365-76A1-4B95-86B5-30146C60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B0C42-B75D-4BA0-91A1-5335DE6B1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630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56AC1A-EFCA-4E87-A9F2-B924554D0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80"/>
            <a:ext cx="3075836" cy="13255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/>
              <a:t>Mapping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9950849-1D2E-4665-84D9-61C1BB0C0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331" r="4" b="25303"/>
          <a:stretch/>
        </p:blipFill>
        <p:spPr>
          <a:xfrm>
            <a:off x="633998" y="640080"/>
            <a:ext cx="6927007" cy="4943597"/>
          </a:xfrm>
          <a:prstGeom prst="rect">
            <a:avLst/>
          </a:prstGeo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A2850D3F-A08F-41DD-AFA3-AA4B78C22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5" y="2287375"/>
            <a:ext cx="3075836" cy="3892762"/>
          </a:xfrm>
        </p:spPr>
        <p:txBody>
          <a:bodyPr>
            <a:normAutofit/>
          </a:bodyPr>
          <a:lstStyle/>
          <a:p>
            <a:r>
              <a:rPr lang="en-US" sz="1600" dirty="0"/>
              <a:t>Blue 	: starting zone</a:t>
            </a:r>
          </a:p>
          <a:p>
            <a:r>
              <a:rPr lang="en-US" sz="1600" dirty="0"/>
              <a:t>Green 	: landing zone</a:t>
            </a:r>
          </a:p>
          <a:p>
            <a:r>
              <a:rPr lang="en-US" sz="1600" dirty="0"/>
              <a:t>Red 	: path of the drone</a:t>
            </a:r>
          </a:p>
          <a:p>
            <a:r>
              <a:rPr lang="en-US" sz="1600" dirty="0"/>
              <a:t>Black 	: obstacles</a:t>
            </a:r>
          </a:p>
          <a:p>
            <a:r>
              <a:rPr lang="en-US" sz="1600" dirty="0"/>
              <a:t>Yellow	: landing pad</a:t>
            </a:r>
          </a:p>
          <a:p>
            <a:r>
              <a:rPr lang="en-US" sz="1600" dirty="0"/>
              <a:t>Orange : searched area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02746276"/>
      </p:ext>
    </p:extLst>
  </p:cSld>
  <p:clrMapOvr>
    <a:masterClrMapping/>
  </p:clrMapOvr>
</p:sld>
</file>

<file path=ppt/theme/theme1.xml><?xml version="1.0" encoding="utf-8"?>
<a:theme xmlns:a="http://schemas.openxmlformats.org/drawingml/2006/main" name="Vue">
  <a:themeElements>
    <a:clrScheme name="Vu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u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u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Vue</Template>
  <TotalTime>51</TotalTime>
  <Words>147</Words>
  <Application>Microsoft Office PowerPoint</Application>
  <PresentationFormat>Grand écran</PresentationFormat>
  <Paragraphs>17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Vue</vt:lpstr>
      <vt:lpstr>Environmental layout</vt:lpstr>
      <vt:lpstr>Strategy</vt:lpstr>
      <vt:lpstr>Result</vt:lpstr>
      <vt:lpstr>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layout</dc:title>
  <dc:creator>Alexandre Clivaz</dc:creator>
  <cp:lastModifiedBy>Clivaz Alexandre</cp:lastModifiedBy>
  <cp:revision>3</cp:revision>
  <dcterms:created xsi:type="dcterms:W3CDTF">2021-05-30T11:09:28Z</dcterms:created>
  <dcterms:modified xsi:type="dcterms:W3CDTF">2021-05-30T12:01:08Z</dcterms:modified>
</cp:coreProperties>
</file>