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347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9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27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9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7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3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8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0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2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739F521-1922-4FC7-944B-E67C6CFC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FFFFFF"/>
                </a:solidFill>
              </a:rPr>
              <a:t>Environmental layout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space réservé du contenu 2" descr="Une image contenant plancher&#10;&#10;Description générée automatiquement">
            <a:extLst>
              <a:ext uri="{FF2B5EF4-FFF2-40B4-BE49-F238E27FC236}">
                <a16:creationId xmlns:a16="http://schemas.microsoft.com/office/drawing/2014/main" id="{C6791F23-B226-48F5-B0F6-F4B1E8E6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944447"/>
            <a:ext cx="6616823" cy="496261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288DB-8E70-4604-BCD5-595F801A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D9662-2776-42D5-BD01-920D9921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: move forward while avoiding obstacles, prioritize displacement toward the center of the map along y-axis</a:t>
            </a:r>
          </a:p>
          <a:p>
            <a:r>
              <a:rPr lang="en-US" dirty="0"/>
              <a:t>CORNER : avoid obstacles when near the border of the map, force displacement towards the y-axis center</a:t>
            </a:r>
          </a:p>
          <a:p>
            <a:r>
              <a:rPr lang="en-US" dirty="0"/>
              <a:t>GOAL : search for the landing pad in the landing zone</a:t>
            </a:r>
          </a:p>
          <a:p>
            <a:r>
              <a:rPr lang="en-US" dirty="0"/>
              <a:t>GOALMISSED : Dijkstra’s route to explore the last part of the landing zone if the landing pad was not found during the GOAL state</a:t>
            </a:r>
          </a:p>
          <a:p>
            <a:r>
              <a:rPr lang="en-US" dirty="0"/>
              <a:t>RETURN : Dijkstra’s route to return to the take-off pad in the starting zone</a:t>
            </a:r>
          </a:p>
          <a:p>
            <a:r>
              <a:rPr lang="en-US" dirty="0"/>
              <a:t>FINDSTART : when around the take-off pad, search for it</a:t>
            </a:r>
          </a:p>
          <a:p>
            <a:r>
              <a:rPr lang="en-US" dirty="0"/>
              <a:t>LANDING : locate the border of the take-off / landing pad and land on its center</a:t>
            </a:r>
          </a:p>
        </p:txBody>
      </p:sp>
    </p:spTree>
    <p:extLst>
      <p:ext uri="{BB962C8B-B14F-4D97-AF65-F5344CB8AC3E}">
        <p14:creationId xmlns:p14="http://schemas.microsoft.com/office/powerpoint/2010/main" val="151631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32365-76A1-4B95-86B5-30146C60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B0C42-B75D-4BA0-91A1-5335DE6B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multi-ranger doesn’t always detect the obstacles when they are the side on the drone</a:t>
            </a:r>
          </a:p>
          <a:p>
            <a:pPr marL="0" indent="0">
              <a:buNone/>
            </a:pPr>
            <a:r>
              <a:rPr lang="en-US" dirty="0"/>
              <a:t>Our algorithm to land shows some problems when detecting the border of the landing pad</a:t>
            </a:r>
          </a:p>
          <a:p>
            <a:pPr marL="0" indent="0">
              <a:buNone/>
            </a:pPr>
            <a:r>
              <a:rPr lang="en-US" dirty="0"/>
              <a:t>A lot of experiments were ruined by unexpected behavior from the drone</a:t>
            </a:r>
          </a:p>
          <a:p>
            <a:pPr marL="0" indent="0">
              <a:buNone/>
            </a:pPr>
            <a:r>
              <a:rPr lang="en-US" dirty="0"/>
              <a:t>The project switches from simple, not too computationally heavy algorithm (advance, goal, …) to more complex one if necessary (</a:t>
            </a:r>
            <a:r>
              <a:rPr lang="en-US" dirty="0" err="1"/>
              <a:t>goalmissed</a:t>
            </a:r>
            <a:r>
              <a:rPr lang="en-US" dirty="0"/>
              <a:t>, return, …)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0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6AC1A-EFCA-4E87-A9F2-B924554D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Mapping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950849-1D2E-4665-84D9-61C1BB0C0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31" r="4" b="25303"/>
          <a:stretch/>
        </p:blipFill>
        <p:spPr>
          <a:xfrm>
            <a:off x="633998" y="640080"/>
            <a:ext cx="6927007" cy="4943597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2850D3F-A08F-41DD-AFA3-AA4B78C2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287375"/>
            <a:ext cx="3075836" cy="3892762"/>
          </a:xfrm>
        </p:spPr>
        <p:txBody>
          <a:bodyPr>
            <a:normAutofit/>
          </a:bodyPr>
          <a:lstStyle/>
          <a:p>
            <a:r>
              <a:rPr lang="en-US" sz="1600" dirty="0"/>
              <a:t>Blue 	: starting zone</a:t>
            </a:r>
          </a:p>
          <a:p>
            <a:r>
              <a:rPr lang="en-US" sz="1600" dirty="0"/>
              <a:t>Green 	: landing zone</a:t>
            </a:r>
          </a:p>
          <a:p>
            <a:r>
              <a:rPr lang="en-US" sz="1600" dirty="0"/>
              <a:t>Red 	: path of the drone</a:t>
            </a:r>
          </a:p>
          <a:p>
            <a:r>
              <a:rPr lang="en-US" sz="1600" dirty="0"/>
              <a:t>Black 	: obstacles</a:t>
            </a:r>
          </a:p>
          <a:p>
            <a:r>
              <a:rPr lang="en-US" sz="1600" dirty="0"/>
              <a:t>Yellow	: landing pad</a:t>
            </a:r>
          </a:p>
          <a:p>
            <a:r>
              <a:rPr lang="en-US" sz="1600" dirty="0"/>
              <a:t>Orange : searched area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2746276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106</TotalTime>
  <Words>218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Vue</vt:lpstr>
      <vt:lpstr>Environmental layout</vt:lpstr>
      <vt:lpstr>Strategy</vt:lpstr>
      <vt:lpstr>Result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layout</dc:title>
  <dc:creator>Alexandre Clivaz</dc:creator>
  <cp:lastModifiedBy>Clivaz Alexandre</cp:lastModifiedBy>
  <cp:revision>7</cp:revision>
  <dcterms:created xsi:type="dcterms:W3CDTF">2021-05-30T11:09:28Z</dcterms:created>
  <dcterms:modified xsi:type="dcterms:W3CDTF">2021-05-30T14:33:10Z</dcterms:modified>
</cp:coreProperties>
</file>