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B3E2-7CF1-41FB-87D6-79343ADE93F2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E5C-7215-4113-B3B3-85C957B12D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uario\Engenharia de Software\2° ANO\Projeto Integrador\Ferramenta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717032"/>
            <a:ext cx="2852962" cy="1126801"/>
          </a:xfrm>
          <a:prstGeom prst="rect">
            <a:avLst/>
          </a:prstGeom>
          <a:noFill/>
        </p:spPr>
      </p:pic>
      <p:pic>
        <p:nvPicPr>
          <p:cNvPr id="1029" name="Picture 5" descr="C:\Users\Usuario\Engenharia de Software\2° ANO\Projeto Integrador\Ferramentas\logo-blue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700808"/>
            <a:ext cx="2936798" cy="936104"/>
          </a:xfrm>
          <a:prstGeom prst="rect">
            <a:avLst/>
          </a:prstGeom>
          <a:noFill/>
        </p:spPr>
      </p:pic>
      <p:pic>
        <p:nvPicPr>
          <p:cNvPr id="1030" name="Picture 6" descr="C:\Users\Usuario\Engenharia de Software\2° ANO\Projeto Integrador\Ferramentas\OneDrive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628800"/>
            <a:ext cx="3883571" cy="1224136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267744" y="260648"/>
            <a:ext cx="4657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tx2"/>
                </a:solidFill>
                <a:latin typeface="DengXian" pitchFamily="65" charset="-122"/>
                <a:ea typeface="DengXian" pitchFamily="65" charset="-122"/>
              </a:rPr>
              <a:t>Planejamento:</a:t>
            </a:r>
            <a:endParaRPr lang="pt-BR" sz="5400" b="1" dirty="0">
              <a:solidFill>
                <a:schemeClr val="tx2"/>
              </a:solidFill>
              <a:latin typeface="DengXian" pitchFamily="65" charset="-122"/>
              <a:ea typeface="DengXian" pitchFamily="65" charset="-122"/>
            </a:endParaRPr>
          </a:p>
        </p:txBody>
      </p:sp>
      <p:pic>
        <p:nvPicPr>
          <p:cNvPr id="2050" name="Picture 2" descr="C:\Users\Usuario\Engenharia de Software\2° ANO\Projeto Integrador\Ferramentas\astah-ini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284984"/>
            <a:ext cx="4559300" cy="201930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4860032" y="4941168"/>
            <a:ext cx="364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accent1"/>
                </a:solidFill>
              </a:rPr>
              <a:t>https</a:t>
            </a:r>
            <a:r>
              <a:rPr lang="pt-BR" sz="1600" dirty="0" smtClean="0">
                <a:solidFill>
                  <a:schemeClr val="accent1"/>
                </a:solidFill>
              </a:rPr>
              <a:t>://</a:t>
            </a:r>
            <a:r>
              <a:rPr lang="pt-BR" sz="1600" dirty="0" smtClean="0">
                <a:solidFill>
                  <a:schemeClr val="tx2"/>
                </a:solidFill>
              </a:rPr>
              <a:t>github.com/BrunoES/Meet-Place</a:t>
            </a:r>
            <a:r>
              <a:rPr lang="pt-BR" sz="1600" dirty="0" smtClean="0">
                <a:solidFill>
                  <a:schemeClr val="accent1"/>
                </a:solidFill>
              </a:rPr>
              <a:t>/</a:t>
            </a:r>
            <a:endParaRPr lang="pt-BR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uario\Engenharia de Software\2° ANO\Projeto Integrador\Ferramentas\html-css-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3096344" cy="1816522"/>
          </a:xfrm>
          <a:prstGeom prst="rect">
            <a:avLst/>
          </a:prstGeom>
          <a:noFill/>
        </p:spPr>
      </p:pic>
      <p:pic>
        <p:nvPicPr>
          <p:cNvPr id="6" name="Picture 7" descr="C:\Users\Usuario\Engenharia de Software\2° ANO\Projeto Integrador\Ferramentas\php-mysq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196752"/>
            <a:ext cx="2808312" cy="248067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835696" y="260648"/>
            <a:ext cx="5791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tx2"/>
                </a:solidFill>
                <a:latin typeface="DengXian" pitchFamily="65" charset="-122"/>
                <a:ea typeface="DengXian" pitchFamily="65" charset="-122"/>
              </a:rPr>
              <a:t>Desenvolvimento:</a:t>
            </a:r>
            <a:endParaRPr lang="pt-BR" sz="5400" b="1" dirty="0">
              <a:solidFill>
                <a:schemeClr val="tx2"/>
              </a:solidFill>
              <a:latin typeface="DengXian" pitchFamily="65" charset="-122"/>
              <a:ea typeface="DengXian" pitchFamily="65" charset="-122"/>
            </a:endParaRPr>
          </a:p>
        </p:txBody>
      </p:sp>
      <p:pic>
        <p:nvPicPr>
          <p:cNvPr id="2050" name="Picture 2" descr="C:\Users\Usuario\Engenharia de Software\2° ANO\Projeto Integrador\Ferramentas\apach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005064"/>
            <a:ext cx="2843808" cy="1847355"/>
          </a:xfrm>
          <a:prstGeom prst="rect">
            <a:avLst/>
          </a:prstGeom>
          <a:noFill/>
        </p:spPr>
      </p:pic>
      <p:pic>
        <p:nvPicPr>
          <p:cNvPr id="1026" name="Picture 2" descr="C:\Users\Usuario\Engenharia de Software\2° ANO\Projeto Integrador\Ferramentas\bootstra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501008"/>
            <a:ext cx="38100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Apresentação na tela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Bruno</cp:lastModifiedBy>
  <cp:revision>7</cp:revision>
  <dcterms:created xsi:type="dcterms:W3CDTF">2014-10-19T21:52:44Z</dcterms:created>
  <dcterms:modified xsi:type="dcterms:W3CDTF">2014-10-19T22:16:59Z</dcterms:modified>
</cp:coreProperties>
</file>