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9" r:id="rId3"/>
    <p:sldId id="257" r:id="rId4"/>
    <p:sldId id="260" r:id="rId5"/>
    <p:sldId id="261" r:id="rId6"/>
    <p:sldId id="263" r:id="rId7"/>
    <p:sldId id="270" r:id="rId8"/>
    <p:sldId id="264" r:id="rId9"/>
    <p:sldId id="262" r:id="rId10"/>
    <p:sldId id="269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660"/>
  </p:normalViewPr>
  <p:slideViewPr>
    <p:cSldViewPr>
      <p:cViewPr varScale="1">
        <p:scale>
          <a:sx n="68" d="100"/>
          <a:sy n="68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AC85-8320-4C60-8ACA-41A4D5C05EB2}" type="datetimeFigureOut">
              <a:rPr lang="pt-BR" smtClean="0"/>
              <a:pPr/>
              <a:t>20/10/2014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718F5C-69D0-4379-B4B3-3F186470420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AC85-8320-4C60-8ACA-41A4D5C05EB2}" type="datetimeFigureOut">
              <a:rPr lang="pt-BR" smtClean="0"/>
              <a:pPr/>
              <a:t>20/10/2014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8F5C-69D0-4379-B4B3-3F18647042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AC85-8320-4C60-8ACA-41A4D5C05EB2}" type="datetimeFigureOut">
              <a:rPr lang="pt-BR" smtClean="0"/>
              <a:pPr/>
              <a:t>20/10/2014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8F5C-69D0-4379-B4B3-3F18647042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AC85-8320-4C60-8ACA-41A4D5C05EB2}" type="datetimeFigureOut">
              <a:rPr lang="pt-BR" smtClean="0"/>
              <a:pPr/>
              <a:t>20/10/2014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8F5C-69D0-4379-B4B3-3F18647042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AC85-8320-4C60-8ACA-41A4D5C05EB2}" type="datetimeFigureOut">
              <a:rPr lang="pt-BR" smtClean="0"/>
              <a:pPr/>
              <a:t>20/10/2014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8F5C-69D0-4379-B4B3-3F186470420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AC85-8320-4C60-8ACA-41A4D5C05EB2}" type="datetimeFigureOut">
              <a:rPr lang="pt-BR" smtClean="0"/>
              <a:pPr/>
              <a:t>20/10/2014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8F5C-69D0-4379-B4B3-3F186470420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AC85-8320-4C60-8ACA-41A4D5C05EB2}" type="datetimeFigureOut">
              <a:rPr lang="pt-BR" smtClean="0"/>
              <a:pPr/>
              <a:t>20/10/2014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8F5C-69D0-4379-B4B3-3F186470420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AC85-8320-4C60-8ACA-41A4D5C05EB2}" type="datetimeFigureOut">
              <a:rPr lang="pt-BR" smtClean="0"/>
              <a:pPr/>
              <a:t>20/10/2014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8F5C-69D0-4379-B4B3-3F18647042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AC85-8320-4C60-8ACA-41A4D5C05EB2}" type="datetimeFigureOut">
              <a:rPr lang="pt-BR" smtClean="0"/>
              <a:pPr/>
              <a:t>20/10/2014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8F5C-69D0-4379-B4B3-3F18647042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AC85-8320-4C60-8ACA-41A4D5C05EB2}" type="datetimeFigureOut">
              <a:rPr lang="pt-BR" smtClean="0"/>
              <a:pPr/>
              <a:t>20/10/2014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8F5C-69D0-4379-B4B3-3F18647042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AC85-8320-4C60-8ACA-41A4D5C05EB2}" type="datetimeFigureOut">
              <a:rPr lang="pt-BR" smtClean="0"/>
              <a:pPr/>
              <a:t>20/10/2014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8F5C-69D0-4379-B4B3-3F18647042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991AC85-8320-4C60-8ACA-41A4D5C05EB2}" type="datetimeFigureOut">
              <a:rPr lang="pt-BR" smtClean="0"/>
              <a:pPr/>
              <a:t>20/10/2014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0718F5C-69D0-4379-B4B3-3F186470420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BrunoES/Meet-Plac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0528" y="1340768"/>
            <a:ext cx="9721080" cy="3168352"/>
          </a:xfrm>
        </p:spPr>
        <p:txBody>
          <a:bodyPr/>
          <a:lstStyle/>
          <a:p>
            <a:r>
              <a:rPr lang="pt-BR" dirty="0" smtClean="0"/>
              <a:t>Olá, Mundo!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68560" y="1052736"/>
            <a:ext cx="6172200" cy="6858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658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Colabore! Seja Open Source!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Aberto para todos!</a:t>
            </a:r>
          </a:p>
          <a:p>
            <a:r>
              <a:rPr lang="pt-BR" dirty="0">
                <a:hlinkClick r:id="rId2"/>
              </a:rPr>
              <a:t>https://github.com/BrunoES/Meet-Place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5043" y="3140968"/>
            <a:ext cx="9169043" cy="5587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968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UML:</a:t>
            </a:r>
            <a:br>
              <a:rPr lang="pt-BR" dirty="0" smtClean="0"/>
            </a:br>
            <a:r>
              <a:rPr lang="pt-BR" dirty="0" smtClean="0"/>
              <a:t>-  Diagrama de Caso de Uso</a:t>
            </a:r>
          </a:p>
          <a:p>
            <a:r>
              <a:rPr lang="pt-BR" dirty="0" smtClean="0"/>
              <a:t>-  Diagrama de Classes</a:t>
            </a:r>
          </a:p>
          <a:p>
            <a:r>
              <a:rPr lang="pt-BR" dirty="0" smtClean="0"/>
              <a:t>-  Diagramas de Sequência</a:t>
            </a:r>
          </a:p>
          <a:p>
            <a:r>
              <a:rPr lang="pt-BR" dirty="0" smtClean="0"/>
              <a:t>-  Diagramas de Atividade</a:t>
            </a:r>
          </a:p>
          <a:p>
            <a:r>
              <a:rPr lang="pt-BR" dirty="0" smtClean="0"/>
              <a:t>-  Padronização MVC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Descrições:</a:t>
            </a:r>
            <a:endParaRPr lang="pt-BR" dirty="0" smtClean="0"/>
          </a:p>
          <a:p>
            <a:r>
              <a:rPr lang="pt-BR" dirty="0" smtClean="0"/>
              <a:t>-  Descrição de Caso de Uso</a:t>
            </a:r>
          </a:p>
          <a:p>
            <a:r>
              <a:rPr lang="pt-BR" dirty="0" smtClean="0"/>
              <a:t>-  Requisitos Funcionais </a:t>
            </a:r>
          </a:p>
          <a:p>
            <a:r>
              <a:rPr lang="pt-BR" dirty="0" smtClean="0"/>
              <a:t>-  Requisitos Não Funcionais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503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Comunicação</a:t>
            </a:r>
            <a:endParaRPr lang="pt-BR" dirty="0"/>
          </a:p>
        </p:txBody>
      </p:sp>
      <p:pic>
        <p:nvPicPr>
          <p:cNvPr id="4" name="Picture 6" descr="C:\Users\Usuario\Engenharia de Software\2° ANO\Projeto Integrador\Ferramentas\OneDrive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2221" y="2341367"/>
            <a:ext cx="3883571" cy="1224136"/>
          </a:xfrm>
          <a:prstGeom prst="rect">
            <a:avLst/>
          </a:prstGeom>
          <a:noFill/>
        </p:spPr>
      </p:pic>
      <p:pic>
        <p:nvPicPr>
          <p:cNvPr id="5" name="Picture 2" descr="C:\Users\Usuario\Engenharia de Software\2° ANO\Projeto Integrador\Ferramentas\03120131491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365104"/>
            <a:ext cx="2592288" cy="12760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658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1600200"/>
          </a:xfrm>
        </p:spPr>
        <p:txBody>
          <a:bodyPr/>
          <a:lstStyle/>
          <a:p>
            <a:r>
              <a:rPr lang="pt-BR" dirty="0" smtClean="0"/>
              <a:t>Tecnologias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224" y="1844824"/>
            <a:ext cx="8229600" cy="4525963"/>
          </a:xfrm>
        </p:spPr>
        <p:txBody>
          <a:bodyPr/>
          <a:lstStyle/>
          <a:p>
            <a:r>
              <a:rPr lang="pt-BR" dirty="0" smtClean="0"/>
              <a:t>Planejamento</a:t>
            </a:r>
            <a:endParaRPr lang="pt-BR" dirty="0"/>
          </a:p>
        </p:txBody>
      </p:sp>
      <p:pic>
        <p:nvPicPr>
          <p:cNvPr id="6" name="Picture 4" descr="C:\Users\Usuario\Engenharia de Software\2° ANO\Projeto Integrador\Ferramentas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386909"/>
            <a:ext cx="2852962" cy="1126801"/>
          </a:xfrm>
          <a:prstGeom prst="rect">
            <a:avLst/>
          </a:prstGeom>
          <a:noFill/>
        </p:spPr>
      </p:pic>
      <p:pic>
        <p:nvPicPr>
          <p:cNvPr id="7" name="Picture 5" descr="C:\Users\Usuario\Engenharia de Software\2° ANO\Projeto Integrador\Ferramentas\logo-blue-l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442756"/>
            <a:ext cx="2936798" cy="936104"/>
          </a:xfrm>
          <a:prstGeom prst="rect">
            <a:avLst/>
          </a:prstGeom>
          <a:noFill/>
        </p:spPr>
      </p:pic>
      <p:pic>
        <p:nvPicPr>
          <p:cNvPr id="1026" name="Picture 2" descr="C:\Users\Rosangela\Desktop\image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20245"/>
            <a:ext cx="27813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osangela\Desktop\image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27474"/>
            <a:ext cx="2808312" cy="253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94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6" name="Picture 3" descr="C:\Users\Usuario\Engenharia de Software\2° ANO\Projeto Integrador\Ferramentas\html-css-j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116534"/>
            <a:ext cx="3096344" cy="1816522"/>
          </a:xfrm>
          <a:prstGeom prst="rect">
            <a:avLst/>
          </a:prstGeom>
          <a:noFill/>
        </p:spPr>
      </p:pic>
      <p:pic>
        <p:nvPicPr>
          <p:cNvPr id="7" name="Picture 7" descr="C:\Users\Usuario\Engenharia de Software\2° ANO\Projeto Integrador\Ferramentas\php-mysq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756494"/>
            <a:ext cx="2808312" cy="2480673"/>
          </a:xfrm>
          <a:prstGeom prst="rect">
            <a:avLst/>
          </a:prstGeom>
          <a:noFill/>
        </p:spPr>
      </p:pic>
      <p:pic>
        <p:nvPicPr>
          <p:cNvPr id="8" name="Picture 2" descr="C:\Users\Usuario\Engenharia de Software\2° ANO\Projeto Integrador\Ferramentas\apach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4564806"/>
            <a:ext cx="2843808" cy="1847355"/>
          </a:xfrm>
          <a:prstGeom prst="rect">
            <a:avLst/>
          </a:prstGeom>
          <a:noFill/>
        </p:spPr>
      </p:pic>
      <p:pic>
        <p:nvPicPr>
          <p:cNvPr id="2050" name="Picture 2" descr="C:\Users\Rosangela\Desktop\bootstra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772" y="4218483"/>
            <a:ext cx="381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334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140968"/>
            <a:ext cx="8229600" cy="1600200"/>
          </a:xfrm>
        </p:spPr>
        <p:txBody>
          <a:bodyPr/>
          <a:lstStyle/>
          <a:p>
            <a:r>
              <a:rPr lang="pt-BR" dirty="0" smtClean="0"/>
              <a:t>Colaboradores!!!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445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09" y="-26348"/>
            <a:ext cx="3172947" cy="31729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9912" y="-626027"/>
            <a:ext cx="3552900" cy="4631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3250252"/>
            <a:ext cx="3518003" cy="3607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1789" y="3571939"/>
            <a:ext cx="3166864" cy="310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202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700808"/>
            <a:ext cx="8229600" cy="1600200"/>
          </a:xfrm>
        </p:spPr>
        <p:txBody>
          <a:bodyPr/>
          <a:lstStyle/>
          <a:p>
            <a:r>
              <a:rPr lang="pt-BR" dirty="0" smtClean="0"/>
              <a:t>Afinal! O que estamos desenvolvendo?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3645024"/>
            <a:ext cx="8229600" cy="4525963"/>
          </a:xfrm>
        </p:spPr>
        <p:txBody>
          <a:bodyPr/>
          <a:lstStyle/>
          <a:p>
            <a:r>
              <a:rPr lang="pt-BR" dirty="0"/>
              <a:t>Vamos falar um pouco sobre o projeto?</a:t>
            </a:r>
          </a:p>
        </p:txBody>
      </p:sp>
    </p:spTree>
    <p:extLst>
      <p:ext uri="{BB962C8B-B14F-4D97-AF65-F5344CB8AC3E}">
        <p14:creationId xmlns:p14="http://schemas.microsoft.com/office/powerpoint/2010/main" xmlns="" val="10073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600200"/>
          </a:xfrm>
        </p:spPr>
        <p:txBody>
          <a:bodyPr/>
          <a:lstStyle/>
          <a:p>
            <a:r>
              <a:rPr lang="pt-BR" dirty="0" smtClean="0"/>
              <a:t>Imagine!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4525963"/>
          </a:xfrm>
        </p:spPr>
        <p:txBody>
          <a:bodyPr/>
          <a:lstStyle/>
          <a:p>
            <a:r>
              <a:rPr lang="pt-BR" dirty="0"/>
              <a:t>Uma ferramenta capaz de marcar e compartilhar pontos de endereço entre redes de interesse ou seus </a:t>
            </a:r>
            <a:r>
              <a:rPr lang="pt-BR" dirty="0" smtClean="0"/>
              <a:t>amigos. 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121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600200"/>
          </a:xfrm>
        </p:spPr>
        <p:txBody>
          <a:bodyPr/>
          <a:lstStyle/>
          <a:p>
            <a:r>
              <a:rPr lang="pt-BR" dirty="0" smtClean="0"/>
              <a:t>Como </a:t>
            </a:r>
            <a:r>
              <a:rPr lang="pt-BR" dirty="0" smtClean="0"/>
              <a:t>funciona!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12776"/>
            <a:ext cx="747553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102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Multiplataforma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Responsividade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828" y="2473038"/>
            <a:ext cx="9144000" cy="43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443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práticos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935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pt-BR" dirty="0" smtClean="0"/>
              <a:t> O Projeto possui o objetivo de integrar pessoas e lugares através do mapa que se apresenta na home Page do site, o usuário poderá adicionar pontos de interesse dos membros de determinado grupo do qual ele faz parte, fazendo assim com que um encontro, uma localidade desejada, ou então um local pré-determinado com um objetivo de acordo com o tema do grupo possa ser encontrado e compartilhado entre os membros.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2901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132</TotalTime>
  <Words>148</Words>
  <Application>Microsoft Office PowerPoint</Application>
  <PresentationFormat>Apresentação na tela (4:3)</PresentationFormat>
  <Paragraphs>31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Executive</vt:lpstr>
      <vt:lpstr>Olá, Mundo!</vt:lpstr>
      <vt:lpstr>Colaboradores!!!</vt:lpstr>
      <vt:lpstr>Slide 3</vt:lpstr>
      <vt:lpstr>Afinal! O que estamos desenvolvendo?</vt:lpstr>
      <vt:lpstr>Imagine!</vt:lpstr>
      <vt:lpstr>Como funciona!</vt:lpstr>
      <vt:lpstr>Multiplataforma</vt:lpstr>
      <vt:lpstr>Exemplos práticos</vt:lpstr>
      <vt:lpstr>Objetivo</vt:lpstr>
      <vt:lpstr>Colabore! Seja Open Source!</vt:lpstr>
      <vt:lpstr>Modelagem</vt:lpstr>
      <vt:lpstr>Tecnologias</vt:lpstr>
      <vt:lpstr>Tecnologias</vt:lpstr>
      <vt:lpstr>Tecnologias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Olá, Mundo!</dc:title>
  <dc:creator>Rosangela</dc:creator>
  <cp:lastModifiedBy>Bruno</cp:lastModifiedBy>
  <cp:revision>11</cp:revision>
  <dcterms:created xsi:type="dcterms:W3CDTF">2014-10-19T21:22:45Z</dcterms:created>
  <dcterms:modified xsi:type="dcterms:W3CDTF">2014-10-20T16:39:49Z</dcterms:modified>
</cp:coreProperties>
</file>