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70" r:id="rId8"/>
    <p:sldId id="263" r:id="rId9"/>
    <p:sldId id="264" r:id="rId10"/>
    <p:sldId id="271" r:id="rId11"/>
    <p:sldId id="268" r:id="rId12"/>
    <p:sldId id="269" r:id="rId13"/>
    <p:sldId id="272" r:id="rId14"/>
    <p:sldId id="265" r:id="rId15"/>
    <p:sldId id="266" r:id="rId16"/>
    <p:sldId id="267" r:id="rId17"/>
    <p:sldId id="261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/>
              <a:t>Gráfico</a:t>
            </a:r>
            <a:r>
              <a:rPr lang="pt-BR" baseline="0" dirty="0" smtClean="0"/>
              <a:t> Conclusivo</a:t>
            </a:r>
            <a:endParaRPr lang="pt-B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3"/>
                <c:pt idx="0">
                  <c:v>SIM</c:v>
                </c:pt>
                <c:pt idx="1">
                  <c:v>NÃO</c:v>
                </c:pt>
                <c:pt idx="2">
                  <c:v>TALVEZ</c:v>
                </c:pt>
              </c:strCache>
            </c:strRef>
          </c:cat>
          <c:val>
            <c:numRef>
              <c:f>Plan1!$B$2:$B$5</c:f>
              <c:numCache>
                <c:formatCode>General</c:formatCode>
                <c:ptCount val="4"/>
                <c:pt idx="0">
                  <c:v>30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3"/>
                <c:pt idx="0">
                  <c:v>SIM</c:v>
                </c:pt>
                <c:pt idx="1">
                  <c:v>NÃO</c:v>
                </c:pt>
                <c:pt idx="2">
                  <c:v>TALVEZ</c:v>
                </c:pt>
              </c:strCache>
            </c:strRef>
          </c:cat>
          <c:val>
            <c:numRef>
              <c:f>Plan1!$C$2:$C$5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Talvez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Plan1!$A$2:$A$5</c:f>
              <c:strCache>
                <c:ptCount val="3"/>
                <c:pt idx="0">
                  <c:v>SIM</c:v>
                </c:pt>
                <c:pt idx="1">
                  <c:v>NÃO</c:v>
                </c:pt>
                <c:pt idx="2">
                  <c:v>TALVEZ</c:v>
                </c:pt>
              </c:strCache>
            </c:strRef>
          </c:cat>
          <c:val>
            <c:numRef>
              <c:f>Plan1!$D$2:$D$5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5451872"/>
        <c:axId val="325453048"/>
      </c:barChart>
      <c:catAx>
        <c:axId val="32545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5453048"/>
        <c:crosses val="autoZero"/>
        <c:auto val="1"/>
        <c:lblAlgn val="ctr"/>
        <c:lblOffset val="100"/>
        <c:noMultiLvlLbl val="0"/>
      </c:catAx>
      <c:valAx>
        <c:axId val="325453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2545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3C0-797C-43B9-9FE4-186BC9B24CD4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345-AF41-491F-99BF-381F76139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06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3C0-797C-43B9-9FE4-186BC9B24CD4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345-AF41-491F-99BF-381F76139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48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3C0-797C-43B9-9FE4-186BC9B24CD4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345-AF41-491F-99BF-381F76139F22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32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3C0-797C-43B9-9FE4-186BC9B24CD4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345-AF41-491F-99BF-381F76139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618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3C0-797C-43B9-9FE4-186BC9B24CD4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345-AF41-491F-99BF-381F76139F22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929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3C0-797C-43B9-9FE4-186BC9B24CD4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345-AF41-491F-99BF-381F76139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455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3C0-797C-43B9-9FE4-186BC9B24CD4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345-AF41-491F-99BF-381F76139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894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3C0-797C-43B9-9FE4-186BC9B24CD4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345-AF41-491F-99BF-381F76139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64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3C0-797C-43B9-9FE4-186BC9B24CD4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345-AF41-491F-99BF-381F76139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59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3C0-797C-43B9-9FE4-186BC9B24CD4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345-AF41-491F-99BF-381F76139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23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3C0-797C-43B9-9FE4-186BC9B24CD4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345-AF41-491F-99BF-381F76139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23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3C0-797C-43B9-9FE4-186BC9B24CD4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345-AF41-491F-99BF-381F76139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66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3C0-797C-43B9-9FE4-186BC9B24CD4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345-AF41-491F-99BF-381F76139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56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3C0-797C-43B9-9FE4-186BC9B24CD4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345-AF41-491F-99BF-381F76139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50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3C0-797C-43B9-9FE4-186BC9B24CD4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345-AF41-491F-99BF-381F76139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65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13C0-797C-43B9-9FE4-186BC9B24CD4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1345-AF41-491F-99BF-381F76139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55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513C0-797C-43B9-9FE4-186BC9B24CD4}" type="datetimeFigureOut">
              <a:rPr lang="pt-BR" smtClean="0"/>
              <a:t>12/06/2017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1E1345-AF41-491F-99BF-381F76139F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09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55970" y="2159969"/>
            <a:ext cx="5957394" cy="1646302"/>
          </a:xfrm>
        </p:spPr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Portal Educacional</a:t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SENAI Mobile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858" y="3806271"/>
            <a:ext cx="1327617" cy="1327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74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Página Inicial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2183308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3560866" y="1930400"/>
            <a:ext cx="5012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Acesso rápido ao calendário e as anotações </a:t>
            </a:r>
          </a:p>
          <a:p>
            <a:r>
              <a:rPr lang="pt-BR" dirty="0" smtClean="0"/>
              <a:t>Inseridas.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87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Menu de opções inicial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82793"/>
            <a:ext cx="2332718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3687495" y="1682793"/>
            <a:ext cx="33906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Acesso aos recursos: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Agenda Virtual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Biblioteca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Rendimento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Meu Perfil.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err="1" smtClean="0"/>
              <a:t>Logout</a:t>
            </a:r>
            <a:r>
              <a:rPr lang="pt-BR" dirty="0" smtClean="0"/>
              <a:t> do usuário.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Acesso à edição de imagem.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4822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Perfil do Usuário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66317"/>
            <a:ext cx="2348269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3411713" y="1666317"/>
            <a:ext cx="5476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Acesso à todas as informações do usuário </a:t>
            </a:r>
            <a:r>
              <a:rPr lang="pt-BR" dirty="0" err="1" smtClean="0"/>
              <a:t>logado</a:t>
            </a: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Disponibilidade de alteração do e- mail externo.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10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Alterar foto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07506"/>
            <a:ext cx="2327572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3904735" y="1707506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Usuário poderá alterar sua foto, com facilidade.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9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 Virtual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91031"/>
            <a:ext cx="2183308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3418702" y="1691031"/>
            <a:ext cx="48221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Adicionar anotações, trabalhos ou provas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Área de busca, facilitando o acesso à uma</a:t>
            </a:r>
          </a:p>
          <a:p>
            <a:r>
              <a:rPr lang="pt-BR" dirty="0" smtClean="0"/>
              <a:t>determinada anotação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Exclusão e edição de anotações.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9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Biblioteca Online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15745"/>
            <a:ext cx="2183308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3602544" y="1715745"/>
            <a:ext cx="4929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Catálogo dos principais livros disponíveis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Visualização dos gêneros, nomes e capas,</a:t>
            </a:r>
          </a:p>
          <a:p>
            <a:r>
              <a:rPr lang="pt-BR" dirty="0" smtClean="0"/>
              <a:t>facilitando no aluguel dos livros na escola.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337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Rendimento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40929"/>
            <a:ext cx="2183308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3600367" y="1740929"/>
            <a:ext cx="5920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Usuário terá acesso à suas faltas, notas, de uma </a:t>
            </a:r>
          </a:p>
          <a:p>
            <a:r>
              <a:rPr lang="pt-BR" dirty="0" smtClean="0"/>
              <a:t>determinada disciplina do curso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Filtro de professores de uma determinada matéria.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570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1035222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Nosso grupo agradece especialmente ao professor </a:t>
            </a:r>
            <a:r>
              <a:rPr lang="pt-BR" dirty="0" err="1" smtClean="0"/>
              <a:t>Kassiano</a:t>
            </a:r>
            <a:r>
              <a:rPr lang="pt-BR" dirty="0" smtClean="0"/>
              <a:t> Resende, por nos  auxiliar em todo o desenvolvimento do projeto, Valeu!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89902" y="2124846"/>
            <a:ext cx="6112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“Eu não falei amanhã, eu disse Quinta e Sexta”</a:t>
            </a:r>
          </a:p>
          <a:p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sz="1600" i="1" dirty="0" smtClean="0">
                <a:solidFill>
                  <a:schemeClr val="bg1">
                    <a:lumMod val="65000"/>
                  </a:schemeClr>
                </a:solidFill>
              </a:rPr>
              <a:t>RESENDE, </a:t>
            </a:r>
            <a:r>
              <a:rPr lang="pt-BR" sz="1600" i="1" dirty="0" err="1" smtClean="0">
                <a:solidFill>
                  <a:schemeClr val="bg1">
                    <a:lumMod val="65000"/>
                  </a:schemeClr>
                </a:solidFill>
              </a:rPr>
              <a:t>Kassiano</a:t>
            </a:r>
            <a:r>
              <a:rPr lang="pt-BR" sz="1600" i="1" dirty="0" smtClean="0">
                <a:solidFill>
                  <a:schemeClr val="bg1">
                    <a:lumMod val="65000"/>
                  </a:schemeClr>
                </a:solidFill>
              </a:rPr>
              <a:t> – Quarta, 31/05/17.</a:t>
            </a:r>
            <a:endParaRPr lang="pt-BR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9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Integrantes:</a:t>
            </a: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Giovanna Silva Resende</a:t>
            </a:r>
          </a:p>
          <a:p>
            <a:r>
              <a:rPr lang="pt-BR" sz="2400" dirty="0" smtClean="0"/>
              <a:t>Marcelo Bruno Farias</a:t>
            </a:r>
          </a:p>
          <a:p>
            <a:r>
              <a:rPr lang="pt-BR" sz="2400" dirty="0" smtClean="0"/>
              <a:t>Matheus Silva da Cruz</a:t>
            </a:r>
          </a:p>
          <a:p>
            <a:r>
              <a:rPr lang="pt-BR" sz="2400" dirty="0" smtClean="0"/>
              <a:t>Nicolas </a:t>
            </a:r>
            <a:r>
              <a:rPr lang="pt-BR" sz="2400" dirty="0" err="1" smtClean="0"/>
              <a:t>Guarino</a:t>
            </a:r>
            <a:r>
              <a:rPr lang="pt-BR" sz="2400" dirty="0" smtClean="0"/>
              <a:t> Santana</a:t>
            </a:r>
          </a:p>
          <a:p>
            <a:r>
              <a:rPr lang="pt-BR" sz="2400" dirty="0" smtClean="0"/>
              <a:t>Vinicius Ivan </a:t>
            </a:r>
            <a:r>
              <a:rPr lang="pt-BR" sz="2400" dirty="0" err="1" smtClean="0"/>
              <a:t>Colutti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7664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Pesquisa realizada com alunos do SENAI Jandira: “Você utilizaria 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?”.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Espaço Reservado para Conteúdo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65828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327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Por que utilizar 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Acesso rápido e prático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Recurso totalmente gratuito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Biblioteca Online</a:t>
            </a:r>
          </a:p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Acompanhamento pedagógico</a:t>
            </a:r>
          </a:p>
          <a:p>
            <a:endParaRPr lang="pt-B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1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Conheça o </a:t>
            </a:r>
            <a:r>
              <a:rPr lang="pt-BR" dirty="0" err="1" smtClean="0"/>
              <a:t>App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9489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 smtClean="0"/>
              <a:t>Esse aplicativo é composto por: </a:t>
            </a:r>
            <a:r>
              <a:rPr lang="pt-BR" dirty="0" err="1" smtClean="0"/>
              <a:t>Login</a:t>
            </a:r>
            <a:r>
              <a:rPr lang="pt-BR" dirty="0" smtClean="0"/>
              <a:t> de acesso aos discentes, disponibilidade e conhecimento de novos cursos, notícias em ambas instituições de ensino da rede SENAI, acesso ao rendimento/notas do aluno </a:t>
            </a:r>
            <a:r>
              <a:rPr lang="pt-BR" dirty="0" err="1" smtClean="0"/>
              <a:t>logado</a:t>
            </a:r>
            <a:r>
              <a:rPr lang="pt-BR" dirty="0" smtClean="0"/>
              <a:t>, biblioteca online, gerenciamento de perfil, agenda virtual relacionando provas, projetos e eventos.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471" y="4132799"/>
            <a:ext cx="1784393" cy="23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8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Área de Autenticação: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2363737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3303373" y="1930400"/>
            <a:ext cx="67441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Aluno irá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logar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, somente quando ambos campos estiverem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reenchidos corretamente: CPF e senha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Caso o aluno esqueça sua senha, deverá acessar a interface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“Esqueci minha senha”.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Esqueci minha senha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00415"/>
            <a:ext cx="2183308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aixaDeTexto 6"/>
          <p:cNvSpPr txBox="1"/>
          <p:nvPr/>
        </p:nvSpPr>
        <p:spPr>
          <a:xfrm>
            <a:off x="3225037" y="1600415"/>
            <a:ext cx="5684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Usuário devera digitar CPF e resposta secreta cor-</a:t>
            </a:r>
          </a:p>
          <a:p>
            <a:r>
              <a:rPr lang="pt-BR" dirty="0" smtClean="0"/>
              <a:t>respondentes para ter acesso à sua senha.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586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Cursos FIC’S: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2330149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3270421" y="1933146"/>
            <a:ext cx="5874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Acesso livre a todos que realizarem o Download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Visualizar todos os cursos </a:t>
            </a:r>
            <a:r>
              <a:rPr lang="pt-BR" dirty="0" err="1" smtClean="0"/>
              <a:t>Fic’s</a:t>
            </a:r>
            <a:r>
              <a:rPr lang="pt-BR" dirty="0" smtClean="0"/>
              <a:t> disponíveis no </a:t>
            </a:r>
            <a:r>
              <a:rPr lang="pt-BR" dirty="0" smtClean="0"/>
              <a:t>SENAI.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198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Notícias FIESP: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07507"/>
            <a:ext cx="2346915" cy="3881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ixaDeTexto 8"/>
          <p:cNvSpPr txBox="1"/>
          <p:nvPr/>
        </p:nvSpPr>
        <p:spPr>
          <a:xfrm>
            <a:off x="3369276" y="1707507"/>
            <a:ext cx="5639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smtClean="0"/>
              <a:t>Usuário terá acesso às principais notícias da FIESP</a:t>
            </a:r>
          </a:p>
          <a:p>
            <a:r>
              <a:rPr lang="pt-BR" dirty="0"/>
              <a:t>s</a:t>
            </a:r>
            <a:r>
              <a:rPr lang="pt-BR" dirty="0" smtClean="0"/>
              <a:t>em ser necessário autenticação.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00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3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0000"/>
      </a:accent1>
      <a:accent2>
        <a:srgbClr val="C00000"/>
      </a:accent2>
      <a:accent3>
        <a:srgbClr val="C00000"/>
      </a:accent3>
      <a:accent4>
        <a:srgbClr val="000000"/>
      </a:accent4>
      <a:accent5>
        <a:srgbClr val="C42F1A"/>
      </a:accent5>
      <a:accent6>
        <a:srgbClr val="918655"/>
      </a:accent6>
      <a:hlink>
        <a:srgbClr val="000000"/>
      </a:hlink>
      <a:folHlink>
        <a:srgbClr val="00000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312</TotalTime>
  <Words>373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Facetado</vt:lpstr>
      <vt:lpstr>Portal Educacional  SENAI Mobile</vt:lpstr>
      <vt:lpstr>Integrantes:</vt:lpstr>
      <vt:lpstr>Pesquisa realizada com alunos do SENAI Jandira: “Você utilizaria o app?”.</vt:lpstr>
      <vt:lpstr>Por que utilizar o app?</vt:lpstr>
      <vt:lpstr>Conheça o App:</vt:lpstr>
      <vt:lpstr>Área de Autenticação:</vt:lpstr>
      <vt:lpstr>Esqueci minha senha</vt:lpstr>
      <vt:lpstr>Cursos FIC’S:</vt:lpstr>
      <vt:lpstr>Notícias FIESP:</vt:lpstr>
      <vt:lpstr>Página Inicial</vt:lpstr>
      <vt:lpstr>Menu de opções inicial</vt:lpstr>
      <vt:lpstr>Perfil do Usuário</vt:lpstr>
      <vt:lpstr>Alterar foto</vt:lpstr>
      <vt:lpstr>Agenda Virtual</vt:lpstr>
      <vt:lpstr>Biblioteca Online</vt:lpstr>
      <vt:lpstr>Rendimento</vt:lpstr>
      <vt:lpstr>Agradecimentos: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Portal Educacional  SENAI Mobile</dc:title>
  <dc:creator>VINICIUS IVAN COLUTTI</dc:creator>
  <cp:lastModifiedBy>VINICIUS IVAN COLUTTI</cp:lastModifiedBy>
  <cp:revision>21</cp:revision>
  <dcterms:created xsi:type="dcterms:W3CDTF">2017-05-24T18:00:47Z</dcterms:created>
  <dcterms:modified xsi:type="dcterms:W3CDTF">2017-06-12T18:19:13Z</dcterms:modified>
</cp:coreProperties>
</file>