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angela Citro" userId="19def3c93598af52" providerId="LiveId" clId="{AD8D8CFB-2161-4418-A20F-B420CF8CBA7E}"/>
    <pc:docChg chg="custSel modSld">
      <pc:chgData name="Elisangela Citro" userId="19def3c93598af52" providerId="LiveId" clId="{AD8D8CFB-2161-4418-A20F-B420CF8CBA7E}" dt="2023-04-27T00:30:11.680" v="6" actId="1076"/>
      <pc:docMkLst>
        <pc:docMk/>
      </pc:docMkLst>
      <pc:sldChg chg="addSp delSp modSp mod">
        <pc:chgData name="Elisangela Citro" userId="19def3c93598af52" providerId="LiveId" clId="{AD8D8CFB-2161-4418-A20F-B420CF8CBA7E}" dt="2023-04-27T00:30:11.680" v="6" actId="1076"/>
        <pc:sldMkLst>
          <pc:docMk/>
          <pc:sldMk cId="888813398" sldId="264"/>
        </pc:sldMkLst>
        <pc:spChg chg="del mod">
          <ac:chgData name="Elisangela Citro" userId="19def3c93598af52" providerId="LiveId" clId="{AD8D8CFB-2161-4418-A20F-B420CF8CBA7E}" dt="2023-04-27T00:29:57.971" v="2" actId="22"/>
          <ac:spMkLst>
            <pc:docMk/>
            <pc:sldMk cId="888813398" sldId="264"/>
            <ac:spMk id="3" creationId="{53785344-5314-F552-379B-EAFF6CEA01E8}"/>
          </ac:spMkLst>
        </pc:spChg>
        <pc:picChg chg="add mod ord">
          <ac:chgData name="Elisangela Citro" userId="19def3c93598af52" providerId="LiveId" clId="{AD8D8CFB-2161-4418-A20F-B420CF8CBA7E}" dt="2023-04-27T00:30:11.680" v="6" actId="1076"/>
          <ac:picMkLst>
            <pc:docMk/>
            <pc:sldMk cId="888813398" sldId="264"/>
            <ac:picMk id="5" creationId="{AFA45D03-8892-46FB-5953-B86617C56D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EB17D-F0D6-BB4E-8905-02D6F808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6F2490-01AE-CEBD-2646-5E0BF4A57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210E64-A658-9BF4-EAB6-E04331F0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6DF5-37D9-44A2-A0C4-D682E0972B88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871608-BAF0-85E8-9902-679A9E4E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FB9683-7812-9C51-4618-76FAD24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797-7223-4082-B07E-A31D86C4A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07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2D9B9-94AC-AC24-9594-8262A64B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E249E0-FFBE-0BCB-EB91-2B75D7EAB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93AC8-6A0B-CB05-4291-B771362F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6DF5-37D9-44A2-A0C4-D682E0972B88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B88489-6C02-B813-7607-5331655F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488A43-8F92-66FC-D062-7B0A7467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797-7223-4082-B07E-A31D86C4A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62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2DB791-54B5-C8E9-8C56-932F347D5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947758-DD45-5D55-0E80-9D849DD24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4E6154-308B-3FF4-2950-C0D5A809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6DF5-37D9-44A2-A0C4-D682E0972B88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E9F684-67C8-F028-6C06-63AEDFF3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D9FDFC-A402-5927-72B0-0D9E103B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797-7223-4082-B07E-A31D86C4A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01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AA73B-5748-22C5-AA53-CEC28419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10D276-70D2-16DE-5946-E8D1DE28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AA22C5-108D-47C7-F9C9-D97BDCE5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6DF5-37D9-44A2-A0C4-D682E0972B88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FC885-06A1-070B-B1F0-1EF3B704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A4C11-14DD-C98E-4D63-3EB6A5F4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797-7223-4082-B07E-A31D86C4A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8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07119-FFE7-27EB-2CFB-C0E66D2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CA7AFD-D6C1-F060-B080-19ECD3CD3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53481C-B906-0D95-C632-4B8B19FB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6DF5-37D9-44A2-A0C4-D682E0972B88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03DBE-BB9D-6600-F82B-818DD476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1D03BB-660B-BC20-B36B-CD367FF4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797-7223-4082-B07E-A31D86C4A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4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F3893-B0AC-5CC6-4239-886F3187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4F108-90F0-0BE6-6415-96FFDA034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87F05A-A179-6CD3-F4FC-514A0901D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5DD7FE-7889-77D8-9A1F-3F526BD2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6DF5-37D9-44A2-A0C4-D682E0972B88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2FCE66-07B7-E9C0-9CE3-7CA2E080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D369EC-B229-D0F1-12DE-EAA887FC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797-7223-4082-B07E-A31D86C4A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10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5CE27-0518-E251-8DC4-E1F657CD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829A76-9722-9689-7857-3A7C1042A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99AFB6-BA04-3E2D-B7DF-70CCF2039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A108B2-1693-711D-7211-9D032D2CA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1E2BD5-D823-D4CE-36D0-986FBA5B6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BFD81C-D409-2818-A8C7-F888DC0D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6DF5-37D9-44A2-A0C4-D682E0972B88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B273B2-FCBA-C7CD-AD0E-AF98648D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C2276E-A0C7-F772-5FC1-9ADB3422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797-7223-4082-B07E-A31D86C4A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11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C857F-9C51-D129-C039-4CC9ACAB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4375CB-D2B7-6089-6019-F8EAF3D8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6DF5-37D9-44A2-A0C4-D682E0972B88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EABAA-9E2D-670D-F68A-09B69DA4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43471-DB06-904F-C5DC-DC9D9454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797-7223-4082-B07E-A31D86C4A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87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948B7E-1B61-EDAA-9D03-685217E8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6DF5-37D9-44A2-A0C4-D682E0972B88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EF50A4-F381-DD46-9B3C-C587B291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3DEFFA-F114-22E3-019D-4911A543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797-7223-4082-B07E-A31D86C4A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95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5DAE0-9BE4-E92C-9C42-B52FF151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EF769-7BC6-EF31-FE88-75A13872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1337F6-F4D6-DFE1-262D-D68F242A8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AAE125-0AD4-CE03-F4D1-19A6815E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6DF5-37D9-44A2-A0C4-D682E0972B88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8C4CF9-1B80-8E0B-F917-F53448BB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434CF4-DB57-D956-02B0-92C364D0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797-7223-4082-B07E-A31D86C4A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41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EB1F8-09F4-67B2-F2C6-4C4979AF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04A82D-F95E-EBFC-FA51-EEE667FF6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86B90-CB93-8FA5-2667-92397AE09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EBF04F-E572-F012-F167-959ED914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6DF5-37D9-44A2-A0C4-D682E0972B88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4FFDCE-F394-EBCF-1B31-03816B87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DB370B-F1BB-18A9-48C2-2CBE5F40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7797-7223-4082-B07E-A31D86C4A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9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72E0A5-AF58-1D5F-1B0F-1637FAAC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9D081F-CD12-60C5-5D01-2836FF801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995A-9249-6437-08ED-B44C8B768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6DF5-37D9-44A2-A0C4-D682E0972B88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024553-FF17-34C5-CD67-C2D9734A3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9C6C01-1654-183E-D08D-D61780E72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7797-7223-4082-B07E-A31D86C4A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2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E5A0C-973B-B98E-0AE6-D6B84B3E3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478A22-C1E0-57A8-3B1B-144943E9C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Estudo Dirigido</a:t>
            </a:r>
          </a:p>
        </p:txBody>
      </p:sp>
    </p:spTree>
    <p:extLst>
      <p:ext uri="{BB962C8B-B14F-4D97-AF65-F5344CB8AC3E}">
        <p14:creationId xmlns:p14="http://schemas.microsoft.com/office/powerpoint/2010/main" val="8103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C9AE52-261C-2070-41BF-016CC47C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App </a:t>
            </a:r>
            <a:r>
              <a:rPr lang="pt-BR" dirty="0" err="1"/>
              <a:t>Alcool</a:t>
            </a:r>
            <a:r>
              <a:rPr lang="pt-BR" dirty="0"/>
              <a:t> ou Gasolina?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740FC4-2905-F58A-5731-47FDBE79B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8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4FBD5D-D8BF-2ABA-5066-EED001AE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1 - Crie uma HTML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ABD5A5C-3FF1-2E5D-A418-D110FEA5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Coloque: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&lt;h3&gt;Álcool ou Gasolina?&lt;/h3&gt;</a:t>
            </a:r>
          </a:p>
        </p:txBody>
      </p:sp>
    </p:spTree>
    <p:extLst>
      <p:ext uri="{BB962C8B-B14F-4D97-AF65-F5344CB8AC3E}">
        <p14:creationId xmlns:p14="http://schemas.microsoft.com/office/powerpoint/2010/main" val="13084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23CD2-7F6A-C697-ED2A-F75357D8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 – abra uma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C94FDE-A2E5-6F8B-D7A8-14ACF055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Coloque após o título H3: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&lt;script&gt;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99706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BB914-9304-0DDB-307D-5063FAE9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3 – crie e leia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BC143-3F8E-C877-386F-7D966B9D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Dentro da script coloque: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var </a:t>
            </a:r>
            <a:r>
              <a:rPr lang="pt-BR" dirty="0" err="1"/>
              <a:t>alcool</a:t>
            </a:r>
            <a:r>
              <a:rPr lang="pt-BR" dirty="0"/>
              <a:t> = prompt("Digite o </a:t>
            </a:r>
            <a:r>
              <a:rPr lang="pt-BR" dirty="0" err="1"/>
              <a:t>preco</a:t>
            </a:r>
            <a:r>
              <a:rPr lang="pt-BR" dirty="0"/>
              <a:t> do </a:t>
            </a:r>
            <a:r>
              <a:rPr lang="pt-BR" dirty="0" err="1"/>
              <a:t>alcool</a:t>
            </a:r>
            <a:r>
              <a:rPr lang="pt-BR" dirty="0"/>
              <a:t>");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var gasolina = prompt("Digite o </a:t>
            </a:r>
            <a:r>
              <a:rPr lang="pt-BR" dirty="0" err="1"/>
              <a:t>preco</a:t>
            </a:r>
            <a:r>
              <a:rPr lang="pt-BR" dirty="0"/>
              <a:t> da gasolina");</a:t>
            </a:r>
          </a:p>
        </p:txBody>
      </p:sp>
    </p:spTree>
    <p:extLst>
      <p:ext uri="{BB962C8B-B14F-4D97-AF65-F5344CB8AC3E}">
        <p14:creationId xmlns:p14="http://schemas.microsoft.com/office/powerpoint/2010/main" val="394152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75B32-3828-F209-C33F-43AE4E7B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4 – Calcule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A406F-147D-AA13-7344-2B67D6CD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leitura das variáveis coloque o cálculo: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var resultado = (</a:t>
            </a:r>
            <a:r>
              <a:rPr lang="pt-BR" dirty="0" err="1"/>
              <a:t>alcool</a:t>
            </a:r>
            <a:r>
              <a:rPr lang="pt-BR" dirty="0"/>
              <a:t>/gasolina)</a:t>
            </a:r>
          </a:p>
        </p:txBody>
      </p:sp>
    </p:spTree>
    <p:extLst>
      <p:ext uri="{BB962C8B-B14F-4D97-AF65-F5344CB8AC3E}">
        <p14:creationId xmlns:p14="http://schemas.microsoft.com/office/powerpoint/2010/main" val="385600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8D104-F746-AA95-BC19-56AC34F6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5 – Faça o comando de decisão IF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8B322-BAEF-15C1-7067-6F87C505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Coloque após o calculo: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(resultado &lt; 0.7)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document.write</a:t>
            </a:r>
            <a:r>
              <a:rPr lang="pt-BR" dirty="0"/>
              <a:t>("Abasteça com álcool.");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document.write</a:t>
            </a:r>
            <a:r>
              <a:rPr lang="pt-BR" dirty="0"/>
              <a:t>("Abasteça com gasolina.");</a:t>
            </a:r>
          </a:p>
        </p:txBody>
      </p:sp>
    </p:spTree>
    <p:extLst>
      <p:ext uri="{BB962C8B-B14F-4D97-AF65-F5344CB8AC3E}">
        <p14:creationId xmlns:p14="http://schemas.microsoft.com/office/powerpoint/2010/main" val="245832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D4286-983B-EED0-5B41-E9320643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6 – Execute e FIM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362B72E-58D9-1D36-EFD7-55B8D39DB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2415" y="2792070"/>
            <a:ext cx="3378857" cy="261695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0BE6AF-D3F0-08CE-E349-773ACAD83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67" y="2693596"/>
            <a:ext cx="5811295" cy="23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B3B21-3EB5-1A6F-2624-257D1E30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Completo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A45D03-8892-46FB-5953-B86617C56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112" y="1690688"/>
            <a:ext cx="6363008" cy="4959812"/>
          </a:xfrm>
        </p:spPr>
      </p:pic>
    </p:spTree>
    <p:extLst>
      <p:ext uri="{BB962C8B-B14F-4D97-AF65-F5344CB8AC3E}">
        <p14:creationId xmlns:p14="http://schemas.microsoft.com/office/powerpoint/2010/main" val="888813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JavaScript</vt:lpstr>
      <vt:lpstr>App Alcool ou Gasolina?</vt:lpstr>
      <vt:lpstr>Passo 1 - Crie uma HTML</vt:lpstr>
      <vt:lpstr>Passo 2 – abra uma script</vt:lpstr>
      <vt:lpstr>Passo 3 – crie e leia variáveis</vt:lpstr>
      <vt:lpstr>Passo 4 – Calcule</vt:lpstr>
      <vt:lpstr>Passo 5 – Faça o comando de decisão IF</vt:lpstr>
      <vt:lpstr>Passo 6 – Execute e FIM</vt:lpstr>
      <vt:lpstr>Código Completo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Elisangela Citro</dc:creator>
  <cp:lastModifiedBy>Elisangela Citro</cp:lastModifiedBy>
  <cp:revision>1</cp:revision>
  <dcterms:created xsi:type="dcterms:W3CDTF">2023-03-10T00:13:54Z</dcterms:created>
  <dcterms:modified xsi:type="dcterms:W3CDTF">2023-04-27T00:30:11Z</dcterms:modified>
</cp:coreProperties>
</file>