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angela Citro" userId="19def3c93598af52" providerId="LiveId" clId="{D704F891-D627-4748-9565-4DBB29A72ACA}"/>
    <pc:docChg chg="undo custSel addSld delSld modSld">
      <pc:chgData name="Elisangela Citro" userId="19def3c93598af52" providerId="LiveId" clId="{D704F891-D627-4748-9565-4DBB29A72ACA}" dt="2023-04-27T00:49:26.401" v="195" actId="20577"/>
      <pc:docMkLst>
        <pc:docMk/>
      </pc:docMkLst>
      <pc:sldChg chg="modSp mod">
        <pc:chgData name="Elisangela Citro" userId="19def3c93598af52" providerId="LiveId" clId="{D704F891-D627-4748-9565-4DBB29A72ACA}" dt="2023-04-13T00:11:01.910" v="27" actId="27636"/>
        <pc:sldMkLst>
          <pc:docMk/>
          <pc:sldMk cId="1296331899" sldId="264"/>
        </pc:sldMkLst>
        <pc:spChg chg="mod">
          <ac:chgData name="Elisangela Citro" userId="19def3c93598af52" providerId="LiveId" clId="{D704F891-D627-4748-9565-4DBB29A72ACA}" dt="2023-04-13T00:11:01.910" v="27" actId="27636"/>
          <ac:spMkLst>
            <pc:docMk/>
            <pc:sldMk cId="1296331899" sldId="264"/>
            <ac:spMk id="3" creationId="{2BFB4CF0-B26F-BBB2-B3DC-44394B173777}"/>
          </ac:spMkLst>
        </pc:spChg>
      </pc:sldChg>
      <pc:sldChg chg="modSp mod">
        <pc:chgData name="Elisangela Citro" userId="19def3c93598af52" providerId="LiveId" clId="{D704F891-D627-4748-9565-4DBB29A72ACA}" dt="2023-04-27T00:49:26.401" v="195" actId="20577"/>
        <pc:sldMkLst>
          <pc:docMk/>
          <pc:sldMk cId="986202049" sldId="266"/>
        </pc:sldMkLst>
        <pc:spChg chg="mod">
          <ac:chgData name="Elisangela Citro" userId="19def3c93598af52" providerId="LiveId" clId="{D704F891-D627-4748-9565-4DBB29A72ACA}" dt="2023-04-13T00:52:33.182" v="102" actId="20577"/>
          <ac:spMkLst>
            <pc:docMk/>
            <pc:sldMk cId="986202049" sldId="266"/>
            <ac:spMk id="2" creationId="{A18213D7-0E13-A4B3-0512-CDACCDE9B195}"/>
          </ac:spMkLst>
        </pc:spChg>
        <pc:spChg chg="mod">
          <ac:chgData name="Elisangela Citro" userId="19def3c93598af52" providerId="LiveId" clId="{D704F891-D627-4748-9565-4DBB29A72ACA}" dt="2023-04-27T00:49:26.401" v="195" actId="20577"/>
          <ac:spMkLst>
            <pc:docMk/>
            <pc:sldMk cId="986202049" sldId="266"/>
            <ac:spMk id="3" creationId="{880D8342-FE92-5565-B291-F38BED2D9EB3}"/>
          </ac:spMkLst>
        </pc:spChg>
      </pc:sldChg>
      <pc:sldChg chg="modSp new del mod">
        <pc:chgData name="Elisangela Citro" userId="19def3c93598af52" providerId="LiveId" clId="{D704F891-D627-4748-9565-4DBB29A72ACA}" dt="2023-04-13T01:07:12.456" v="107" actId="2696"/>
        <pc:sldMkLst>
          <pc:docMk/>
          <pc:sldMk cId="4122054479" sldId="267"/>
        </pc:sldMkLst>
        <pc:spChg chg="mod">
          <ac:chgData name="Elisangela Citro" userId="19def3c93598af52" providerId="LiveId" clId="{D704F891-D627-4748-9565-4DBB29A72ACA}" dt="2023-04-13T00:21:16.947" v="90" actId="20577"/>
          <ac:spMkLst>
            <pc:docMk/>
            <pc:sldMk cId="4122054479" sldId="267"/>
            <ac:spMk id="2" creationId="{E231CCD6-A8F4-9072-6005-0BBB14F9F3A6}"/>
          </ac:spMkLst>
        </pc:spChg>
        <pc:spChg chg="mod">
          <ac:chgData name="Elisangela Citro" userId="19def3c93598af52" providerId="LiveId" clId="{D704F891-D627-4748-9565-4DBB29A72ACA}" dt="2023-04-13T00:23:24.574" v="98" actId="20577"/>
          <ac:spMkLst>
            <pc:docMk/>
            <pc:sldMk cId="4122054479" sldId="267"/>
            <ac:spMk id="3" creationId="{897D8957-A651-7D2E-DA6E-E8D2CF7F27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1E751-3F1C-126D-C78C-7D8AC55FB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0EA88E-DCDC-EF16-27E8-E0BC873E1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759189-5505-470E-276F-8072EDC8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264C-6E1F-481C-8CCC-3422B9A8EC82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345C55-4C15-E65B-DD87-F338FF85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B97294-0663-18CB-B45A-81AA5098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8DB-C673-47AD-9C87-8342E2B9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42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23D6A-99AB-1884-7A7F-A8F27578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BD41A8-CB6D-E89E-F1AD-25C0643D5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58CBEB-1A20-35F6-8574-A74286AB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264C-6E1F-481C-8CCC-3422B9A8EC82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C5DE5-7644-EE75-F6AF-BCFE2ED5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7EA4E0-51D1-8A91-B8E7-DEBCAC7F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8DB-C673-47AD-9C87-8342E2B9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50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0FD58C-4D6E-6341-4BFE-2330C4C09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EC9FD2-5FD8-49B5-4863-4B87BC453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D39E07-43F5-B01C-6AA9-B10C3537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264C-6E1F-481C-8CCC-3422B9A8EC82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A1F6FB-6DC5-CE6E-0E1C-DC0A32CD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EE61B-047A-452F-0FA9-844BD191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8DB-C673-47AD-9C87-8342E2B9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7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3796D-D28F-5EB5-DF70-C2F1319D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38340-DDDC-AB53-0BE4-2C169D4AC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035DAC-882B-0E6B-23FF-6790F217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264C-6E1F-481C-8CCC-3422B9A8EC82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00BF1E-2590-F47C-1EAA-AD3B0A8D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9B5956-3B21-8315-A981-6045C57F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8DB-C673-47AD-9C87-8342E2B9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93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F7A94-AE39-D156-E49A-37955C5A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A1D746-8D2D-AC3D-DCF2-7F309A373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BA644-7254-9068-543C-C1588691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264C-6E1F-481C-8CCC-3422B9A8EC82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F1BFD-6524-1B41-6F2D-BF4C6528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972442-38BD-E881-95BB-71B1462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8DB-C673-47AD-9C87-8342E2B9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1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7443F-0D59-9024-5D87-82AFBAF2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C36C9A-D7FC-7106-B137-805DC9EC9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1912F8-05C0-1C96-06EA-60BC4530F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6912B9-549F-B17B-C651-8FAE8A36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264C-6E1F-481C-8CCC-3422B9A8EC82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E559AF-2884-89DF-0AB2-83D00A43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6298FC-1900-443E-CDFD-8568C25C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8DB-C673-47AD-9C87-8342E2B9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4C5E0-A0CA-86F7-072D-7A4B1826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BDA4D6-24F5-7DB6-200B-8F9C22C96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A82289-06B8-3D54-C62A-BB73652DB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C0A351-8806-4AB3-E2D6-E61865513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85F322-A8FA-CB63-4F0B-36B41F6A5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E4087E-18A4-5697-694E-3884C23B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264C-6E1F-481C-8CCC-3422B9A8EC82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C8849D-6E4B-70FD-BBD5-71BF0C0E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51BB25-29F5-DDCA-F0AC-21FCE2D1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8DB-C673-47AD-9C87-8342E2B9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64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48CFA-E657-E42B-4363-F5B30CBA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C50C48-41F3-CCC3-FF06-4B19F60C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264C-6E1F-481C-8CCC-3422B9A8EC82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20221A-D0D5-10DC-33C0-86BAF4F1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66C67C-08EF-6775-981D-51ED4F3B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8DB-C673-47AD-9C87-8342E2B9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35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097061-46D3-73CE-3CE7-C799EACA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264C-6E1F-481C-8CCC-3422B9A8EC82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D57E2B-4D5F-6630-F8A8-2BA55DB8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6A490F-8762-9982-1D25-CD41F149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8DB-C673-47AD-9C87-8342E2B9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05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5516E-1C62-A157-6C61-004DC0FA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60B0B-B0D0-F2DB-B6F3-4DA60F4C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93AD05-5704-8A1C-FFBF-7B0375053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C0EF62-5A4D-BD0D-AB71-65C703D6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264C-6E1F-481C-8CCC-3422B9A8EC82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AA6D81-DBE3-1DA6-7BE1-B122B390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15FC0E-140E-3A1E-1129-006EECDB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8DB-C673-47AD-9C87-8342E2B9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19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E00D2-18C9-4B9E-DBB3-973E141C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CFDFA3-8F47-B8B6-3EEE-926C34415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ADFB3C-F668-AFA9-BD0B-A608C5B6F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5C72C6-E37D-D90E-00CA-25B969A3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264C-6E1F-481C-8CCC-3422B9A8EC82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29F786-0AFD-AD49-4530-5C47F305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349ABA-2626-B060-3076-AE9EB7DA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8DB-C673-47AD-9C87-8342E2B9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16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814E05-18CA-1586-A4AE-86A3F39C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4D6902-2227-B18E-78A1-60C773364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B82E6A-5DFD-F4EB-2918-295CE906F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264C-6E1F-481C-8CCC-3422B9A8EC82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EB64D9-0AF1-8C8C-71D0-031B91413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672F4-301B-AC28-4594-5A4BDC410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CA8DB-C673-47AD-9C87-8342E2B9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98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AC25B-7367-E6BB-822E-C3A081CB3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php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F20445-6509-4792-6E38-BEA208EC9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danda_citro@hotmail.com</a:t>
            </a:r>
          </a:p>
        </p:txBody>
      </p:sp>
    </p:spTree>
    <p:extLst>
      <p:ext uri="{BB962C8B-B14F-4D97-AF65-F5344CB8AC3E}">
        <p14:creationId xmlns:p14="http://schemas.microsoft.com/office/powerpoint/2010/main" val="399956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130C4-4C03-0B7B-B786-1295013E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4A499-1AF8-F896-EAA9-564D4B6F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somar($a, $b) {</a:t>
            </a:r>
          </a:p>
          <a:p>
            <a:pPr marL="0" indent="0">
              <a:buNone/>
            </a:pPr>
            <a:r>
              <a:rPr lang="pt-BR" dirty="0" err="1"/>
              <a:t>return</a:t>
            </a:r>
            <a:r>
              <a:rPr lang="pt-BR" dirty="0"/>
              <a:t> $a + $b;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debug($a , $</a:t>
            </a:r>
            <a:r>
              <a:rPr lang="pt-BR" dirty="0" err="1"/>
              <a:t>tag</a:t>
            </a:r>
            <a:r>
              <a:rPr lang="pt-BR" dirty="0"/>
              <a:t> = '[Debug] ') {</a:t>
            </a:r>
          </a:p>
          <a:p>
            <a:pPr marL="0" indent="0">
              <a:buNone/>
            </a:pPr>
            <a:r>
              <a:rPr lang="pt-BR" dirty="0"/>
              <a:t>$tipo = </a:t>
            </a:r>
            <a:r>
              <a:rPr lang="pt-BR" dirty="0" err="1"/>
              <a:t>gettype</a:t>
            </a:r>
            <a:r>
              <a:rPr lang="pt-BR" dirty="0"/>
              <a:t>($a);</a:t>
            </a:r>
          </a:p>
          <a:p>
            <a:pPr marL="0" indent="0">
              <a:buNone/>
            </a:pPr>
            <a:r>
              <a:rPr lang="pt-BR" dirty="0" err="1"/>
              <a:t>echo</a:t>
            </a:r>
            <a:r>
              <a:rPr lang="pt-BR" dirty="0"/>
              <a:t> $</a:t>
            </a:r>
            <a:r>
              <a:rPr lang="pt-BR" dirty="0" err="1"/>
              <a:t>tag</a:t>
            </a:r>
            <a:r>
              <a:rPr lang="pt-BR" dirty="0"/>
              <a:t> . $a . " ({$tipo})";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err="1"/>
              <a:t>echo</a:t>
            </a:r>
            <a:r>
              <a:rPr lang="pt-BR" dirty="0"/>
              <a:t> somar(2,3) . PHP_EOL ; // 5</a:t>
            </a:r>
          </a:p>
          <a:p>
            <a:pPr marL="0" indent="0">
              <a:buNone/>
            </a:pPr>
            <a:r>
              <a:rPr lang="pt-BR" dirty="0" err="1"/>
              <a:t>echo</a:t>
            </a:r>
            <a:r>
              <a:rPr lang="pt-BR" dirty="0"/>
              <a:t> debug("42"); // [Debug] 42 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?&gt;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76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213D7-0E13-A4B3-0512-CDACCDE9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0D8342-FE92-5565-B291-F38BED2D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 imobiliária </a:t>
            </a:r>
            <a:r>
              <a:rPr lang="pt-BR" dirty="0" err="1"/>
              <a:t>Imóbilis</a:t>
            </a:r>
            <a:r>
              <a:rPr lang="pt-BR" dirty="0"/>
              <a:t> vende apenas terrenos retangulares. Faça um programa em PHP que atribua as dimensões de um terreno, calcule e depois exiba a área do terreno.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Faça um programa em PHP que atribua um número e informe se este número é positivo ou negativo.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Faça um programa em PHP que escreva o resultado da soma dos números de 1 a 100.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20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8D090-222E-ECA6-2180-4F8E9B19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linguagem PHP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F3966-81A8-8F7F-18C1-167A40208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echo</a:t>
            </a:r>
            <a:r>
              <a:rPr lang="pt-BR" dirty="0"/>
              <a:t> “Olá mundo!”;</a:t>
            </a:r>
          </a:p>
          <a:p>
            <a:pPr marL="0" indent="0">
              <a:buNone/>
            </a:pPr>
            <a:r>
              <a:rPr lang="pt-BR" dirty="0"/>
              <a:t>?&gt;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98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3F3CE-70E8-9CBE-E508-1182E892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3E40C2-B923-43DE-8E05-981678D4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Comentários de uma linha: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php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echo</a:t>
            </a:r>
            <a:r>
              <a:rPr lang="pt-BR" dirty="0"/>
              <a:t> “Teste 1”; // meu comentário</a:t>
            </a:r>
          </a:p>
          <a:p>
            <a:pPr marL="0" indent="0">
              <a:buNone/>
            </a:pPr>
            <a:r>
              <a:rPr lang="pt-BR" dirty="0" err="1"/>
              <a:t>echo</a:t>
            </a:r>
            <a:r>
              <a:rPr lang="pt-BR" dirty="0"/>
              <a:t> “Teste 2”; # meu comentário</a:t>
            </a:r>
          </a:p>
          <a:p>
            <a:pPr marL="0" indent="0">
              <a:buNone/>
            </a:pPr>
            <a:r>
              <a:rPr lang="pt-BR" dirty="0"/>
              <a:t>?&gt;</a:t>
            </a:r>
          </a:p>
          <a:p>
            <a:endParaRPr lang="pt-BR" dirty="0"/>
          </a:p>
          <a:p>
            <a:r>
              <a:rPr lang="pt-BR" dirty="0"/>
              <a:t>Comentários de mais de uma linha: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php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echo</a:t>
            </a:r>
            <a:r>
              <a:rPr lang="pt-BR" dirty="0"/>
              <a:t> “Teste 1”; /* Este é um comentário que pode ter </a:t>
            </a:r>
          </a:p>
          <a:p>
            <a:pPr marL="0" indent="0">
              <a:buNone/>
            </a:pPr>
            <a:r>
              <a:rPr lang="pt-BR" dirty="0"/>
              <a:t>mais de uma linha */</a:t>
            </a:r>
          </a:p>
          <a:p>
            <a:pPr marL="0" indent="0">
              <a:buNone/>
            </a:pPr>
            <a:r>
              <a:rPr lang="pt-BR" dirty="0"/>
              <a:t>?&gt;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95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54A2F-0666-8562-84BD-EC9DAD25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e PHP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48665DE-4121-6166-0CD6-9894555FD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25" y="2182019"/>
            <a:ext cx="6076950" cy="3638550"/>
          </a:xfrm>
        </p:spPr>
      </p:pic>
    </p:spTree>
    <p:extLst>
      <p:ext uri="{BB962C8B-B14F-4D97-AF65-F5344CB8AC3E}">
        <p14:creationId xmlns:p14="http://schemas.microsoft.com/office/powerpoint/2010/main" val="150579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18DE0-4B6C-8384-2B7C-50F2865F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e Concatenação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33C16-B6B8-872A-2D8A-3C1DEE5D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$variavel_1 = "Uma </a:t>
            </a:r>
            <a:r>
              <a:rPr lang="pt-BR" dirty="0" err="1"/>
              <a:t>string</a:t>
            </a:r>
            <a:r>
              <a:rPr lang="pt-BR" dirty="0"/>
              <a:t>";</a:t>
            </a:r>
          </a:p>
          <a:p>
            <a:pPr marL="0" indent="0">
              <a:buNone/>
            </a:pPr>
            <a:r>
              <a:rPr lang="pt-BR" dirty="0"/>
              <a:t>$variavel_2 = 'Outra </a:t>
            </a:r>
            <a:r>
              <a:rPr lang="pt-BR" dirty="0" err="1"/>
              <a:t>string</a:t>
            </a:r>
            <a:r>
              <a:rPr lang="pt-BR" dirty="0"/>
              <a:t>’;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Concatenando </a:t>
            </a:r>
            <a:r>
              <a:rPr lang="pt-BR" dirty="0" err="1"/>
              <a:t>strings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echo</a:t>
            </a:r>
            <a:r>
              <a:rPr lang="pt-BR" dirty="0"/>
              <a:t> $variavel_1 . $variavel_2;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?&gt;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94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2C661-38C2-1EED-F051-8F9225B7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4E891-01B1-0F36-06EF-EF45CAC3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$x = 1; // inteiro</a:t>
            </a:r>
          </a:p>
          <a:p>
            <a:pPr marL="0" indent="0">
              <a:buNone/>
            </a:pPr>
            <a:r>
              <a:rPr lang="pt-BR" dirty="0"/>
              <a:t>$y = 10.99; // </a:t>
            </a:r>
            <a:r>
              <a:rPr lang="pt-BR" dirty="0" err="1"/>
              <a:t>float</a:t>
            </a:r>
            <a:r>
              <a:rPr lang="pt-BR" dirty="0"/>
              <a:t> (</a:t>
            </a:r>
            <a:r>
              <a:rPr lang="pt-BR" dirty="0" err="1"/>
              <a:t>double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$z = $x*$y;</a:t>
            </a:r>
          </a:p>
          <a:p>
            <a:pPr marL="0" indent="0">
              <a:buNone/>
            </a:pPr>
            <a:r>
              <a:rPr lang="pt-BR" dirty="0"/>
              <a:t>$a = $x+"1"; // 2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$b = $x."1"; // 11 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?&gt;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95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DA548-49AA-F231-B99F-23CFB6CF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FB4C7D-1693-29E2-EC20-829BE0E61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$x = 1;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 $x == 1 )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echo</a:t>
            </a:r>
            <a:r>
              <a:rPr lang="pt-BR" dirty="0"/>
              <a:t> "x == 1";</a:t>
            </a:r>
          </a:p>
          <a:p>
            <a:pPr marL="0" indent="0">
              <a:buNone/>
            </a:pPr>
            <a:r>
              <a:rPr lang="pt-BR" dirty="0"/>
              <a:t>  }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 $x &gt; 1 )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echo</a:t>
            </a:r>
            <a:r>
              <a:rPr lang="pt-BR" dirty="0"/>
              <a:t> "x maior que 1";</a:t>
            </a:r>
          </a:p>
          <a:p>
            <a:pPr marL="0" indent="0">
              <a:buNone/>
            </a:pPr>
            <a:r>
              <a:rPr lang="pt-BR" dirty="0"/>
              <a:t>    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   </a:t>
            </a:r>
            <a:r>
              <a:rPr lang="pt-BR" dirty="0" err="1"/>
              <a:t>echo</a:t>
            </a:r>
            <a:r>
              <a:rPr lang="pt-BR" dirty="0"/>
              <a:t> "x menor que 1";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?&gt;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1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7519C-E422-A500-534D-B357CA4B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9A69F5-AEF4-37FD-C91E-FDA1EA27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for ( $i=0; $i&lt;=9; $i++ ) {</a:t>
            </a:r>
          </a:p>
          <a:p>
            <a:pPr marL="0" indent="0">
              <a:buNone/>
            </a:pPr>
            <a:r>
              <a:rPr lang="pt-BR" dirty="0" err="1"/>
              <a:t>echo</a:t>
            </a:r>
            <a:r>
              <a:rPr lang="pt-BR" dirty="0"/>
              <a:t> ‘$i=‘ . $i;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err="1"/>
              <a:t>echo</a:t>
            </a:r>
            <a:r>
              <a:rPr lang="pt-BR" dirty="0"/>
              <a:t> PHP_EOL; // Quebra de linha</a:t>
            </a:r>
          </a:p>
          <a:p>
            <a:pPr marL="0" indent="0">
              <a:buNone/>
            </a:pPr>
            <a:r>
              <a:rPr lang="pt-BR" dirty="0" err="1"/>
              <a:t>while</a:t>
            </a:r>
            <a:r>
              <a:rPr lang="pt-BR" dirty="0"/>
              <a:t> ( $i &gt; 0 ) {</a:t>
            </a:r>
          </a:p>
          <a:p>
            <a:pPr marL="0" indent="0">
              <a:buNone/>
            </a:pPr>
            <a:r>
              <a:rPr lang="pt-BR" dirty="0" err="1"/>
              <a:t>echo</a:t>
            </a:r>
            <a:r>
              <a:rPr lang="pt-BR" dirty="0"/>
              <a:t> ‘$i=‘ . $i;</a:t>
            </a:r>
          </a:p>
          <a:p>
            <a:pPr marL="0" indent="0">
              <a:buNone/>
            </a:pPr>
            <a:r>
              <a:rPr lang="pt-BR" dirty="0"/>
              <a:t>$i--;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3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A8778-8824-C8A7-BD10-8514FB85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-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FB4CF0-B26F-BBB2-B3DC-44394B1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526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$a = </a:t>
            </a:r>
            <a:r>
              <a:rPr lang="pt-BR" dirty="0" err="1"/>
              <a:t>array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$a[2009] = "</a:t>
            </a:r>
            <a:r>
              <a:rPr lang="pt-BR" dirty="0" err="1"/>
              <a:t>Lancado</a:t>
            </a:r>
            <a:r>
              <a:rPr lang="pt-BR" dirty="0"/>
              <a:t> PHP 5.3";</a:t>
            </a:r>
          </a:p>
          <a:p>
            <a:pPr marL="0" indent="0">
              <a:buNone/>
            </a:pPr>
            <a:r>
              <a:rPr lang="pt-BR" dirty="0"/>
              <a:t>  $a[1995] = 'Criado PHP’;</a:t>
            </a:r>
          </a:p>
          <a:p>
            <a:pPr marL="0" indent="0">
              <a:buNone/>
            </a:pPr>
            <a:r>
              <a:rPr lang="pt-BR" dirty="0"/>
              <a:t>  $a[2000] = "</a:t>
            </a:r>
            <a:r>
              <a:rPr lang="pt-BR" dirty="0" err="1"/>
              <a:t>Lancado</a:t>
            </a:r>
            <a:r>
              <a:rPr lang="pt-BR" dirty="0"/>
              <a:t> PHP 4";</a:t>
            </a:r>
          </a:p>
          <a:p>
            <a:pPr marL="0" indent="0">
              <a:buNone/>
            </a:pPr>
            <a:r>
              <a:rPr lang="pt-BR" dirty="0"/>
              <a:t>  $a[2004] = "</a:t>
            </a:r>
            <a:r>
              <a:rPr lang="pt-BR" dirty="0" err="1"/>
              <a:t>Lancado</a:t>
            </a:r>
            <a:r>
              <a:rPr lang="pt-BR" dirty="0"/>
              <a:t> PHP 5";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asort</a:t>
            </a:r>
            <a:r>
              <a:rPr lang="pt-BR" dirty="0"/>
              <a:t>($a);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foreach</a:t>
            </a:r>
            <a:r>
              <a:rPr lang="pt-BR" dirty="0"/>
              <a:t> ($a as $ano=&gt;$texto) {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echo</a:t>
            </a:r>
            <a:r>
              <a:rPr lang="pt-BR" dirty="0"/>
              <a:t> "Em {$ano}: $texto" . PHP_EOL 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6331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520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php</vt:lpstr>
      <vt:lpstr>Exemplo linguagem PHP </vt:lpstr>
      <vt:lpstr>Comentários</vt:lpstr>
      <vt:lpstr>HTML e PHP</vt:lpstr>
      <vt:lpstr>Atribuição e Concatenação</vt:lpstr>
      <vt:lpstr>Atribuição</vt:lpstr>
      <vt:lpstr>Estruturas Condicionais</vt:lpstr>
      <vt:lpstr>Estruturas Repetição</vt:lpstr>
      <vt:lpstr>Vetor - Array</vt:lpstr>
      <vt:lpstr>Função</vt:lpstr>
      <vt:lpstr>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Elisangela Citro</dc:creator>
  <cp:lastModifiedBy>Elisangela Citro</cp:lastModifiedBy>
  <cp:revision>1</cp:revision>
  <dcterms:created xsi:type="dcterms:W3CDTF">2023-04-12T23:07:18Z</dcterms:created>
  <dcterms:modified xsi:type="dcterms:W3CDTF">2023-04-27T00:49:36Z</dcterms:modified>
</cp:coreProperties>
</file>