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0"/>
  </p:notesMasterIdLst>
  <p:handoutMasterIdLst>
    <p:handoutMasterId r:id="rId61"/>
  </p:handoutMasterIdLst>
  <p:sldIdLst>
    <p:sldId id="256" r:id="rId5"/>
    <p:sldId id="257" r:id="rId6"/>
    <p:sldId id="293" r:id="rId7"/>
    <p:sldId id="294" r:id="rId8"/>
    <p:sldId id="324" r:id="rId9"/>
    <p:sldId id="311" r:id="rId10"/>
    <p:sldId id="309" r:id="rId11"/>
    <p:sldId id="310" r:id="rId12"/>
    <p:sldId id="325" r:id="rId13"/>
    <p:sldId id="321" r:id="rId14"/>
    <p:sldId id="327" r:id="rId15"/>
    <p:sldId id="331" r:id="rId16"/>
    <p:sldId id="382" r:id="rId17"/>
    <p:sldId id="332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66" r:id="rId26"/>
    <p:sldId id="367" r:id="rId27"/>
    <p:sldId id="368" r:id="rId28"/>
    <p:sldId id="369" r:id="rId29"/>
    <p:sldId id="373" r:id="rId30"/>
    <p:sldId id="374" r:id="rId31"/>
    <p:sldId id="375" r:id="rId32"/>
    <p:sldId id="376" r:id="rId33"/>
    <p:sldId id="372" r:id="rId34"/>
    <p:sldId id="370" r:id="rId35"/>
    <p:sldId id="344" r:id="rId36"/>
    <p:sldId id="345" r:id="rId37"/>
    <p:sldId id="346" r:id="rId38"/>
    <p:sldId id="347" r:id="rId39"/>
    <p:sldId id="349" r:id="rId40"/>
    <p:sldId id="350" r:id="rId41"/>
    <p:sldId id="352" r:id="rId42"/>
    <p:sldId id="351" r:id="rId43"/>
    <p:sldId id="353" r:id="rId44"/>
    <p:sldId id="354" r:id="rId45"/>
    <p:sldId id="377" r:id="rId46"/>
    <p:sldId id="378" r:id="rId47"/>
    <p:sldId id="379" r:id="rId48"/>
    <p:sldId id="380" r:id="rId49"/>
    <p:sldId id="357" r:id="rId50"/>
    <p:sldId id="359" r:id="rId51"/>
    <p:sldId id="358" r:id="rId52"/>
    <p:sldId id="360" r:id="rId53"/>
    <p:sldId id="361" r:id="rId54"/>
    <p:sldId id="363" r:id="rId55"/>
    <p:sldId id="364" r:id="rId56"/>
    <p:sldId id="278" r:id="rId57"/>
    <p:sldId id="279" r:id="rId58"/>
    <p:sldId id="381" r:id="rId5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57395-2E7B-408B-81C2-01257A38E674}" v="16" dt="2023-06-14T20:08:58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8"/>
  </p:normalViewPr>
  <p:slideViewPr>
    <p:cSldViewPr snapToGrid="0">
      <p:cViewPr varScale="1">
        <p:scale>
          <a:sx n="68" d="100"/>
          <a:sy n="68" d="100"/>
        </p:scale>
        <p:origin x="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2092"/>
    </p:cViewPr>
  </p:sorterViewPr>
  <p:notesViewPr>
    <p:cSldViewPr snapToGrid="0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69" Type="http://schemas.microsoft.com/office/2018/10/relationships/authors" Target="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sangela Citro" userId="19def3c93598af52" providerId="LiveId" clId="{C21A5FDA-D086-4F17-8EC6-B9E697DAC27C}"/>
    <pc:docChg chg="undo custSel addSld delSld modSld">
      <pc:chgData name="Elisangela Citro" userId="19def3c93598af52" providerId="LiveId" clId="{C21A5FDA-D086-4F17-8EC6-B9E697DAC27C}" dt="2023-03-17T00:55:34.299" v="596" actId="47"/>
      <pc:docMkLst>
        <pc:docMk/>
      </pc:docMkLst>
      <pc:sldChg chg="addSp delSp modSp mod">
        <pc:chgData name="Elisangela Citro" userId="19def3c93598af52" providerId="LiveId" clId="{C21A5FDA-D086-4F17-8EC6-B9E697DAC27C}" dt="2023-03-17T00:09:25.646" v="132" actId="1076"/>
        <pc:sldMkLst>
          <pc:docMk/>
          <pc:sldMk cId="2259308896" sldId="256"/>
        </pc:sldMkLst>
        <pc:spChg chg="mod">
          <ac:chgData name="Elisangela Citro" userId="19def3c93598af52" providerId="LiveId" clId="{C21A5FDA-D086-4F17-8EC6-B9E697DAC27C}" dt="2023-03-17T00:04:17.344" v="5" actId="242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Elisangela Citro" userId="19def3c93598af52" providerId="LiveId" clId="{C21A5FDA-D086-4F17-8EC6-B9E697DAC27C}" dt="2023-03-17T00:03:59.112" v="4" actId="404"/>
          <ac:spMkLst>
            <pc:docMk/>
            <pc:sldMk cId="2259308896" sldId="256"/>
            <ac:spMk id="3" creationId="{A068D447-28D3-4F5F-B2DC-FD67E9015868}"/>
          </ac:spMkLst>
        </pc:spChg>
        <pc:spChg chg="add mod">
          <ac:chgData name="Elisangela Citro" userId="19def3c93598af52" providerId="LiveId" clId="{C21A5FDA-D086-4F17-8EC6-B9E697DAC27C}" dt="2023-03-17T00:06:13.686" v="29" actId="1076"/>
          <ac:spMkLst>
            <pc:docMk/>
            <pc:sldMk cId="2259308896" sldId="256"/>
            <ac:spMk id="5" creationId="{2E43F406-DACD-DAA8-2786-B67C1DC2424A}"/>
          </ac:spMkLst>
        </pc:spChg>
        <pc:spChg chg="add mod">
          <ac:chgData name="Elisangela Citro" userId="19def3c93598af52" providerId="LiveId" clId="{C21A5FDA-D086-4F17-8EC6-B9E697DAC27C}" dt="2023-03-17T00:07:33.062" v="75" actId="1076"/>
          <ac:spMkLst>
            <pc:docMk/>
            <pc:sldMk cId="2259308896" sldId="256"/>
            <ac:spMk id="7" creationId="{CA4223A0-19F8-28F8-1523-52E1584C4099}"/>
          </ac:spMkLst>
        </pc:spChg>
        <pc:spChg chg="add mod">
          <ac:chgData name="Elisangela Citro" userId="19def3c93598af52" providerId="LiveId" clId="{C21A5FDA-D086-4F17-8EC6-B9E697DAC27C}" dt="2023-03-17T00:09:25.646" v="132" actId="1076"/>
          <ac:spMkLst>
            <pc:docMk/>
            <pc:sldMk cId="2259308896" sldId="256"/>
            <ac:spMk id="8" creationId="{700B7FC6-1D3B-D358-9A2A-CCDF7F89D28D}"/>
          </ac:spMkLst>
        </pc:spChg>
        <pc:picChg chg="add mod">
          <ac:chgData name="Elisangela Citro" userId="19def3c93598af52" providerId="LiveId" clId="{C21A5FDA-D086-4F17-8EC6-B9E697DAC27C}" dt="2023-03-17T00:06:13.686" v="29" actId="1076"/>
          <ac:picMkLst>
            <pc:docMk/>
            <pc:sldMk cId="2259308896" sldId="256"/>
            <ac:picMk id="4" creationId="{78509EBE-5250-0313-A45C-19CCCA1F9C2F}"/>
          </ac:picMkLst>
        </pc:picChg>
        <pc:picChg chg="add del">
          <ac:chgData name="Elisangela Citro" userId="19def3c93598af52" providerId="LiveId" clId="{C21A5FDA-D086-4F17-8EC6-B9E697DAC27C}" dt="2023-03-17T00:05:00.888" v="9"/>
          <ac:picMkLst>
            <pc:docMk/>
            <pc:sldMk cId="2259308896" sldId="256"/>
            <ac:picMk id="6" creationId="{EF3E183D-CE7C-E477-A546-1F47810A7C94}"/>
          </ac:picMkLst>
        </pc:picChg>
      </pc:sldChg>
      <pc:sldChg chg="delSp modSp mod">
        <pc:chgData name="Elisangela Citro" userId="19def3c93598af52" providerId="LiveId" clId="{C21A5FDA-D086-4F17-8EC6-B9E697DAC27C}" dt="2023-03-17T00:12:58.313" v="209" actId="478"/>
        <pc:sldMkLst>
          <pc:docMk/>
          <pc:sldMk cId="1325608595" sldId="257"/>
        </pc:sldMkLst>
        <pc:spChg chg="mod">
          <ac:chgData name="Elisangela Citro" userId="19def3c93598af52" providerId="LiveId" clId="{C21A5FDA-D086-4F17-8EC6-B9E697DAC27C}" dt="2023-03-17T00:12:15.631" v="195" actId="20577"/>
          <ac:spMkLst>
            <pc:docMk/>
            <pc:sldMk cId="1325608595" sldId="257"/>
            <ac:spMk id="3" creationId="{22788C46-D0BC-4307-AE55-7601A139E7CB}"/>
          </ac:spMkLst>
        </pc:spChg>
        <pc:spChg chg="del">
          <ac:chgData name="Elisangela Citro" userId="19def3c93598af52" providerId="LiveId" clId="{C21A5FDA-D086-4F17-8EC6-B9E697DAC27C}" dt="2023-03-17T00:12:58.313" v="209" actId="478"/>
          <ac:spMkLst>
            <pc:docMk/>
            <pc:sldMk cId="1325608595" sldId="257"/>
            <ac:spMk id="4" creationId="{5739303D-13C0-6A41-947A-F998CC47B32E}"/>
          </ac:spMkLst>
        </pc:spChg>
        <pc:spChg chg="del mod">
          <ac:chgData name="Elisangela Citro" userId="19def3c93598af52" providerId="LiveId" clId="{C21A5FDA-D086-4F17-8EC6-B9E697DAC27C}" dt="2023-03-17T00:12:56.201" v="208" actId="478"/>
          <ac:spMkLst>
            <pc:docMk/>
            <pc:sldMk cId="1325608595" sldId="257"/>
            <ac:spMk id="5" creationId="{6209FEB4-4C5C-EB43-9696-7B42453DB79B}"/>
          </ac:spMkLst>
        </pc:spChg>
      </pc:sldChg>
      <pc:sldChg chg="delSp modSp mod">
        <pc:chgData name="Elisangela Citro" userId="19def3c93598af52" providerId="LiveId" clId="{C21A5FDA-D086-4F17-8EC6-B9E697DAC27C}" dt="2023-03-17T00:14:44.242" v="229" actId="478"/>
        <pc:sldMkLst>
          <pc:docMk/>
          <pc:sldMk cId="1639799154" sldId="258"/>
        </pc:sldMkLst>
        <pc:spChg chg="mod">
          <ac:chgData name="Elisangela Citro" userId="19def3c93598af52" providerId="LiveId" clId="{C21A5FDA-D086-4F17-8EC6-B9E697DAC27C}" dt="2023-03-17T00:14:27.361" v="224" actId="20577"/>
          <ac:spMkLst>
            <pc:docMk/>
            <pc:sldMk cId="1639799154" sldId="258"/>
            <ac:spMk id="2" creationId="{8C543F67-9C70-4748-8C0C-3A7863422F99}"/>
          </ac:spMkLst>
        </pc:spChg>
        <pc:spChg chg="mod">
          <ac:chgData name="Elisangela Citro" userId="19def3c93598af52" providerId="LiveId" clId="{C21A5FDA-D086-4F17-8EC6-B9E697DAC27C}" dt="2023-03-17T00:14:35.339" v="227" actId="20577"/>
          <ac:spMkLst>
            <pc:docMk/>
            <pc:sldMk cId="1639799154" sldId="258"/>
            <ac:spMk id="3" creationId="{95B371F2-DBA5-415A-82C8-651F587B857A}"/>
          </ac:spMkLst>
        </pc:spChg>
        <pc:spChg chg="del">
          <ac:chgData name="Elisangela Citro" userId="19def3c93598af52" providerId="LiveId" clId="{C21A5FDA-D086-4F17-8EC6-B9E697DAC27C}" dt="2023-03-17T00:14:42.569" v="228" actId="478"/>
          <ac:spMkLst>
            <pc:docMk/>
            <pc:sldMk cId="1639799154" sldId="258"/>
            <ac:spMk id="4" creationId="{DB056174-CBC5-7B48-9681-7DDAC423337E}"/>
          </ac:spMkLst>
        </pc:spChg>
        <pc:spChg chg="del">
          <ac:chgData name="Elisangela Citro" userId="19def3c93598af52" providerId="LiveId" clId="{C21A5FDA-D086-4F17-8EC6-B9E697DAC27C}" dt="2023-03-17T00:14:44.242" v="229" actId="478"/>
          <ac:spMkLst>
            <pc:docMk/>
            <pc:sldMk cId="1639799154" sldId="258"/>
            <ac:spMk id="5" creationId="{D593FA18-50D6-0344-B477-1D7C91CF4029}"/>
          </ac:spMkLst>
        </pc:spChg>
      </pc:sldChg>
      <pc:sldChg chg="del">
        <pc:chgData name="Elisangela Citro" userId="19def3c93598af52" providerId="LiveId" clId="{C21A5FDA-D086-4F17-8EC6-B9E697DAC27C}" dt="2023-03-17T00:55:34.299" v="596" actId="47"/>
        <pc:sldMkLst>
          <pc:docMk/>
          <pc:sldMk cId="3446797337" sldId="259"/>
        </pc:sldMkLst>
      </pc:sldChg>
      <pc:sldChg chg="del">
        <pc:chgData name="Elisangela Citro" userId="19def3c93598af52" providerId="LiveId" clId="{C21A5FDA-D086-4F17-8EC6-B9E697DAC27C}" dt="2023-03-17T00:55:34.299" v="596" actId="47"/>
        <pc:sldMkLst>
          <pc:docMk/>
          <pc:sldMk cId="4212917468" sldId="260"/>
        </pc:sldMkLst>
      </pc:sldChg>
      <pc:sldChg chg="del">
        <pc:chgData name="Elisangela Citro" userId="19def3c93598af52" providerId="LiveId" clId="{C21A5FDA-D086-4F17-8EC6-B9E697DAC27C}" dt="2023-03-17T00:55:34.299" v="596" actId="47"/>
        <pc:sldMkLst>
          <pc:docMk/>
          <pc:sldMk cId="1527386939" sldId="261"/>
        </pc:sldMkLst>
      </pc:sldChg>
      <pc:sldChg chg="del">
        <pc:chgData name="Elisangela Citro" userId="19def3c93598af52" providerId="LiveId" clId="{C21A5FDA-D086-4F17-8EC6-B9E697DAC27C}" dt="2023-03-17T00:55:34.299" v="596" actId="47"/>
        <pc:sldMkLst>
          <pc:docMk/>
          <pc:sldMk cId="700209266" sldId="264"/>
        </pc:sldMkLst>
      </pc:sldChg>
      <pc:sldChg chg="del">
        <pc:chgData name="Elisangela Citro" userId="19def3c93598af52" providerId="LiveId" clId="{C21A5FDA-D086-4F17-8EC6-B9E697DAC27C}" dt="2023-03-17T00:55:34.299" v="596" actId="47"/>
        <pc:sldMkLst>
          <pc:docMk/>
          <pc:sldMk cId="2563119616" sldId="265"/>
        </pc:sldMkLst>
      </pc:sldChg>
      <pc:sldChg chg="del">
        <pc:chgData name="Elisangela Citro" userId="19def3c93598af52" providerId="LiveId" clId="{C21A5FDA-D086-4F17-8EC6-B9E697DAC27C}" dt="2023-03-17T00:55:34.299" v="596" actId="47"/>
        <pc:sldMkLst>
          <pc:docMk/>
          <pc:sldMk cId="2721508595" sldId="266"/>
        </pc:sldMkLst>
      </pc:sldChg>
      <pc:sldChg chg="del">
        <pc:chgData name="Elisangela Citro" userId="19def3c93598af52" providerId="LiveId" clId="{C21A5FDA-D086-4F17-8EC6-B9E697DAC27C}" dt="2023-03-17T00:55:34.299" v="596" actId="47"/>
        <pc:sldMkLst>
          <pc:docMk/>
          <pc:sldMk cId="445070695" sldId="267"/>
        </pc:sldMkLst>
      </pc:sldChg>
      <pc:sldChg chg="del">
        <pc:chgData name="Elisangela Citro" userId="19def3c93598af52" providerId="LiveId" clId="{C21A5FDA-D086-4F17-8EC6-B9E697DAC27C}" dt="2023-03-17T00:55:34.299" v="596" actId="47"/>
        <pc:sldMkLst>
          <pc:docMk/>
          <pc:sldMk cId="3396266754" sldId="269"/>
        </pc:sldMkLst>
      </pc:sldChg>
      <pc:sldChg chg="del">
        <pc:chgData name="Elisangela Citro" userId="19def3c93598af52" providerId="LiveId" clId="{C21A5FDA-D086-4F17-8EC6-B9E697DAC27C}" dt="2023-03-17T00:55:34.299" v="596" actId="47"/>
        <pc:sldMkLst>
          <pc:docMk/>
          <pc:sldMk cId="932498405" sldId="270"/>
        </pc:sldMkLst>
      </pc:sldChg>
      <pc:sldChg chg="del">
        <pc:chgData name="Elisangela Citro" userId="19def3c93598af52" providerId="LiveId" clId="{C21A5FDA-D086-4F17-8EC6-B9E697DAC27C}" dt="2023-03-17T00:55:34.299" v="596" actId="47"/>
        <pc:sldMkLst>
          <pc:docMk/>
          <pc:sldMk cId="3335690284" sldId="271"/>
        </pc:sldMkLst>
      </pc:sldChg>
      <pc:sldChg chg="del">
        <pc:chgData name="Elisangela Citro" userId="19def3c93598af52" providerId="LiveId" clId="{C21A5FDA-D086-4F17-8EC6-B9E697DAC27C}" dt="2023-03-17T00:55:34.299" v="596" actId="47"/>
        <pc:sldMkLst>
          <pc:docMk/>
          <pc:sldMk cId="2639983765" sldId="273"/>
        </pc:sldMkLst>
      </pc:sldChg>
      <pc:sldChg chg="modSp del mod">
        <pc:chgData name="Elisangela Citro" userId="19def3c93598af52" providerId="LiveId" clId="{C21A5FDA-D086-4F17-8EC6-B9E697DAC27C}" dt="2023-03-17T00:55:34.299" v="596" actId="47"/>
        <pc:sldMkLst>
          <pc:docMk/>
          <pc:sldMk cId="926184573" sldId="275"/>
        </pc:sldMkLst>
        <pc:spChg chg="mod">
          <ac:chgData name="Elisangela Citro" userId="19def3c93598af52" providerId="LiveId" clId="{C21A5FDA-D086-4F17-8EC6-B9E697DAC27C}" dt="2023-03-17T00:55:13.124" v="595" actId="20577"/>
          <ac:spMkLst>
            <pc:docMk/>
            <pc:sldMk cId="926184573" sldId="275"/>
            <ac:spMk id="3" creationId="{BABC2CE0-8806-4B2A-A10A-32984D317434}"/>
          </ac:spMkLst>
        </pc:spChg>
      </pc:sldChg>
      <pc:sldChg chg="addSp delSp modSp new mod modClrScheme chgLayout">
        <pc:chgData name="Elisangela Citro" userId="19def3c93598af52" providerId="LiveId" clId="{C21A5FDA-D086-4F17-8EC6-B9E697DAC27C}" dt="2023-03-17T00:13:34.543" v="214" actId="1076"/>
        <pc:sldMkLst>
          <pc:docMk/>
          <pc:sldMk cId="155019841" sldId="276"/>
        </pc:sldMkLst>
        <pc:spChg chg="del mod ord">
          <ac:chgData name="Elisangela Citro" userId="19def3c93598af52" providerId="LiveId" clId="{C21A5FDA-D086-4F17-8EC6-B9E697DAC27C}" dt="2023-03-17T00:11:51.673" v="169" actId="700"/>
          <ac:spMkLst>
            <pc:docMk/>
            <pc:sldMk cId="155019841" sldId="276"/>
            <ac:spMk id="2" creationId="{F7ED6242-B99F-DC6B-CEEE-BFA1381AFC4E}"/>
          </ac:spMkLst>
        </pc:spChg>
        <pc:spChg chg="del mod ord">
          <ac:chgData name="Elisangela Citro" userId="19def3c93598af52" providerId="LiveId" clId="{C21A5FDA-D086-4F17-8EC6-B9E697DAC27C}" dt="2023-03-17T00:11:51.673" v="169" actId="700"/>
          <ac:spMkLst>
            <pc:docMk/>
            <pc:sldMk cId="155019841" sldId="276"/>
            <ac:spMk id="3" creationId="{FAB56D8F-4884-C42A-9A90-B649DB3FF43A}"/>
          </ac:spMkLst>
        </pc:spChg>
        <pc:spChg chg="del mod ord">
          <ac:chgData name="Elisangela Citro" userId="19def3c93598af52" providerId="LiveId" clId="{C21A5FDA-D086-4F17-8EC6-B9E697DAC27C}" dt="2023-03-17T00:13:04.042" v="211" actId="478"/>
          <ac:spMkLst>
            <pc:docMk/>
            <pc:sldMk cId="155019841" sldId="276"/>
            <ac:spMk id="4" creationId="{4E49E105-B5F7-9547-92E0-518466E8EEBA}"/>
          </ac:spMkLst>
        </pc:spChg>
        <pc:spChg chg="del mod ord">
          <ac:chgData name="Elisangela Citro" userId="19def3c93598af52" providerId="LiveId" clId="{C21A5FDA-D086-4F17-8EC6-B9E697DAC27C}" dt="2023-03-17T00:13:02.130" v="210" actId="478"/>
          <ac:spMkLst>
            <pc:docMk/>
            <pc:sldMk cId="155019841" sldId="276"/>
            <ac:spMk id="5" creationId="{0E0AD6AA-9C7A-7B8F-F398-040F1537A6C2}"/>
          </ac:spMkLst>
        </pc:spChg>
        <pc:spChg chg="mod ord">
          <ac:chgData name="Elisangela Citro" userId="19def3c93598af52" providerId="LiveId" clId="{C21A5FDA-D086-4F17-8EC6-B9E697DAC27C}" dt="2023-03-17T00:11:51.673" v="169" actId="700"/>
          <ac:spMkLst>
            <pc:docMk/>
            <pc:sldMk cId="155019841" sldId="276"/>
            <ac:spMk id="6" creationId="{EDFA5BD6-6616-1F70-FA7D-6507D24DD9C6}"/>
          </ac:spMkLst>
        </pc:spChg>
        <pc:spChg chg="add mod ord">
          <ac:chgData name="Elisangela Citro" userId="19def3c93598af52" providerId="LiveId" clId="{C21A5FDA-D086-4F17-8EC6-B9E697DAC27C}" dt="2023-03-17T00:11:56.253" v="178" actId="20577"/>
          <ac:spMkLst>
            <pc:docMk/>
            <pc:sldMk cId="155019841" sldId="276"/>
            <ac:spMk id="7" creationId="{42151728-F9A0-0439-8AEA-5BC0D27C56BE}"/>
          </ac:spMkLst>
        </pc:spChg>
        <pc:spChg chg="add mod ord">
          <ac:chgData name="Elisangela Citro" userId="19def3c93598af52" providerId="LiveId" clId="{C21A5FDA-D086-4F17-8EC6-B9E697DAC27C}" dt="2023-03-17T00:13:34.543" v="214" actId="1076"/>
          <ac:spMkLst>
            <pc:docMk/>
            <pc:sldMk cId="155019841" sldId="276"/>
            <ac:spMk id="8" creationId="{52C836D6-A920-8888-3EDF-F37E998549D4}"/>
          </ac:spMkLst>
        </pc:spChg>
        <pc:spChg chg="add mod ord">
          <ac:chgData name="Elisangela Citro" userId="19def3c93598af52" providerId="LiveId" clId="{C21A5FDA-D086-4F17-8EC6-B9E697DAC27C}" dt="2023-03-17T00:13:34.543" v="214" actId="1076"/>
          <ac:spMkLst>
            <pc:docMk/>
            <pc:sldMk cId="155019841" sldId="276"/>
            <ac:spMk id="9" creationId="{91D14479-AAD9-8869-7EFB-B7393E1ECD8C}"/>
          </ac:spMkLst>
        </pc:spChg>
        <pc:spChg chg="add mod ord">
          <ac:chgData name="Elisangela Citro" userId="19def3c93598af52" providerId="LiveId" clId="{C21A5FDA-D086-4F17-8EC6-B9E697DAC27C}" dt="2023-03-17T00:13:34.543" v="214" actId="1076"/>
          <ac:spMkLst>
            <pc:docMk/>
            <pc:sldMk cId="155019841" sldId="276"/>
            <ac:spMk id="10" creationId="{83BA50BD-8002-08BA-FDBC-8BEA17675640}"/>
          </ac:spMkLst>
        </pc:spChg>
        <pc:spChg chg="add mod ord">
          <ac:chgData name="Elisangela Citro" userId="19def3c93598af52" providerId="LiveId" clId="{C21A5FDA-D086-4F17-8EC6-B9E697DAC27C}" dt="2023-03-17T00:13:34.543" v="214" actId="1076"/>
          <ac:spMkLst>
            <pc:docMk/>
            <pc:sldMk cId="155019841" sldId="276"/>
            <ac:spMk id="11" creationId="{595DD954-7239-72C9-9EDD-DE029513EA30}"/>
          </ac:spMkLst>
        </pc:spChg>
      </pc:sldChg>
      <pc:sldChg chg="add del">
        <pc:chgData name="Elisangela Citro" userId="19def3c93598af52" providerId="LiveId" clId="{C21A5FDA-D086-4F17-8EC6-B9E697DAC27C}" dt="2023-03-17T00:14:04.445" v="216" actId="47"/>
        <pc:sldMkLst>
          <pc:docMk/>
          <pc:sldMk cId="2529554570" sldId="277"/>
        </pc:sldMkLst>
      </pc:sldChg>
      <pc:sldChg chg="addSp delSp modSp new mod modClrScheme chgLayout">
        <pc:chgData name="Elisangela Citro" userId="19def3c93598af52" providerId="LiveId" clId="{C21A5FDA-D086-4F17-8EC6-B9E697DAC27C}" dt="2023-03-17T00:18:09.600" v="289" actId="478"/>
        <pc:sldMkLst>
          <pc:docMk/>
          <pc:sldMk cId="2630847305" sldId="277"/>
        </pc:sldMkLst>
        <pc:spChg chg="del mod ord">
          <ac:chgData name="Elisangela Citro" userId="19def3c93598af52" providerId="LiveId" clId="{C21A5FDA-D086-4F17-8EC6-B9E697DAC27C}" dt="2023-03-17T00:16:26.203" v="231" actId="700"/>
          <ac:spMkLst>
            <pc:docMk/>
            <pc:sldMk cId="2630847305" sldId="277"/>
            <ac:spMk id="2" creationId="{F57B0A4E-F1AA-8A03-66AD-7ADC55CCA36B}"/>
          </ac:spMkLst>
        </pc:spChg>
        <pc:spChg chg="del mod ord">
          <ac:chgData name="Elisangela Citro" userId="19def3c93598af52" providerId="LiveId" clId="{C21A5FDA-D086-4F17-8EC6-B9E697DAC27C}" dt="2023-03-17T00:16:26.203" v="231" actId="700"/>
          <ac:spMkLst>
            <pc:docMk/>
            <pc:sldMk cId="2630847305" sldId="277"/>
            <ac:spMk id="3" creationId="{99112245-8678-198F-33EA-1F37347041D5}"/>
          </ac:spMkLst>
        </pc:spChg>
        <pc:spChg chg="del mod ord">
          <ac:chgData name="Elisangela Citro" userId="19def3c93598af52" providerId="LiveId" clId="{C21A5FDA-D086-4F17-8EC6-B9E697DAC27C}" dt="2023-03-17T00:18:06.899" v="288" actId="478"/>
          <ac:spMkLst>
            <pc:docMk/>
            <pc:sldMk cId="2630847305" sldId="277"/>
            <ac:spMk id="4" creationId="{6CCE7569-A98E-3FC3-17A1-7CE0DB970617}"/>
          </ac:spMkLst>
        </pc:spChg>
        <pc:spChg chg="del mod ord">
          <ac:chgData name="Elisangela Citro" userId="19def3c93598af52" providerId="LiveId" clId="{C21A5FDA-D086-4F17-8EC6-B9E697DAC27C}" dt="2023-03-17T00:18:09.600" v="289" actId="478"/>
          <ac:spMkLst>
            <pc:docMk/>
            <pc:sldMk cId="2630847305" sldId="277"/>
            <ac:spMk id="5" creationId="{671078C5-D6A3-26F1-1C90-87E028107522}"/>
          </ac:spMkLst>
        </pc:spChg>
        <pc:spChg chg="mod ord">
          <ac:chgData name="Elisangela Citro" userId="19def3c93598af52" providerId="LiveId" clId="{C21A5FDA-D086-4F17-8EC6-B9E697DAC27C}" dt="2023-03-17T00:16:26.203" v="231" actId="700"/>
          <ac:spMkLst>
            <pc:docMk/>
            <pc:sldMk cId="2630847305" sldId="277"/>
            <ac:spMk id="6" creationId="{45D31C56-B487-1E85-541C-806AE7C6BC7F}"/>
          </ac:spMkLst>
        </pc:spChg>
        <pc:spChg chg="add mod ord">
          <ac:chgData name="Elisangela Citro" userId="19def3c93598af52" providerId="LiveId" clId="{C21A5FDA-D086-4F17-8EC6-B9E697DAC27C}" dt="2023-03-17T00:16:33.811" v="254" actId="20577"/>
          <ac:spMkLst>
            <pc:docMk/>
            <pc:sldMk cId="2630847305" sldId="277"/>
            <ac:spMk id="7" creationId="{DCD5C4AF-A8F7-B42D-BBC7-40ABDB4873AA}"/>
          </ac:spMkLst>
        </pc:spChg>
        <pc:spChg chg="add mod ord">
          <ac:chgData name="Elisangela Citro" userId="19def3c93598af52" providerId="LiveId" clId="{C21A5FDA-D086-4F17-8EC6-B9E697DAC27C}" dt="2023-03-17T00:17:51.993" v="287" actId="20577"/>
          <ac:spMkLst>
            <pc:docMk/>
            <pc:sldMk cId="2630847305" sldId="277"/>
            <ac:spMk id="8" creationId="{3A9583E0-3C8C-B649-22BA-82BEE93EBE92}"/>
          </ac:spMkLst>
        </pc:spChg>
      </pc:sldChg>
      <pc:sldChg chg="addSp delSp modSp new mod modClrScheme chgLayout">
        <pc:chgData name="Elisangela Citro" userId="19def3c93598af52" providerId="LiveId" clId="{C21A5FDA-D086-4F17-8EC6-B9E697DAC27C}" dt="2023-03-17T00:32:08.962" v="342" actId="12"/>
        <pc:sldMkLst>
          <pc:docMk/>
          <pc:sldMk cId="677152557" sldId="278"/>
        </pc:sldMkLst>
        <pc:spChg chg="del mod ord">
          <ac:chgData name="Elisangela Citro" userId="19def3c93598af52" providerId="LiveId" clId="{C21A5FDA-D086-4F17-8EC6-B9E697DAC27C}" dt="2023-03-17T00:30:27.975" v="291" actId="700"/>
          <ac:spMkLst>
            <pc:docMk/>
            <pc:sldMk cId="677152557" sldId="278"/>
            <ac:spMk id="2" creationId="{05FCADB9-9A50-B73E-DD4D-3F10B44E307E}"/>
          </ac:spMkLst>
        </pc:spChg>
        <pc:spChg chg="del mod ord">
          <ac:chgData name="Elisangela Citro" userId="19def3c93598af52" providerId="LiveId" clId="{C21A5FDA-D086-4F17-8EC6-B9E697DAC27C}" dt="2023-03-17T00:30:27.975" v="291" actId="700"/>
          <ac:spMkLst>
            <pc:docMk/>
            <pc:sldMk cId="677152557" sldId="278"/>
            <ac:spMk id="3" creationId="{A91D4125-FE42-A145-95ED-F116ED2E2658}"/>
          </ac:spMkLst>
        </pc:spChg>
        <pc:spChg chg="del mod ord">
          <ac:chgData name="Elisangela Citro" userId="19def3c93598af52" providerId="LiveId" clId="{C21A5FDA-D086-4F17-8EC6-B9E697DAC27C}" dt="2023-03-17T00:31:01.466" v="321" actId="478"/>
          <ac:spMkLst>
            <pc:docMk/>
            <pc:sldMk cId="677152557" sldId="278"/>
            <ac:spMk id="4" creationId="{BD8D9AEC-6677-C20C-EAFE-909689DA18DB}"/>
          </ac:spMkLst>
        </pc:spChg>
        <pc:spChg chg="del mod ord">
          <ac:chgData name="Elisangela Citro" userId="19def3c93598af52" providerId="LiveId" clId="{C21A5FDA-D086-4F17-8EC6-B9E697DAC27C}" dt="2023-03-17T00:31:03.358" v="322" actId="478"/>
          <ac:spMkLst>
            <pc:docMk/>
            <pc:sldMk cId="677152557" sldId="278"/>
            <ac:spMk id="5" creationId="{D78347EF-C85A-B5CE-A2A4-1F3D1582506F}"/>
          </ac:spMkLst>
        </pc:spChg>
        <pc:spChg chg="mod ord">
          <ac:chgData name="Elisangela Citro" userId="19def3c93598af52" providerId="LiveId" clId="{C21A5FDA-D086-4F17-8EC6-B9E697DAC27C}" dt="2023-03-17T00:30:27.975" v="291" actId="700"/>
          <ac:spMkLst>
            <pc:docMk/>
            <pc:sldMk cId="677152557" sldId="278"/>
            <ac:spMk id="6" creationId="{83961B81-BB4F-00BF-9635-257A0BB9D00B}"/>
          </ac:spMkLst>
        </pc:spChg>
        <pc:spChg chg="add mod ord">
          <ac:chgData name="Elisangela Citro" userId="19def3c93598af52" providerId="LiveId" clId="{C21A5FDA-D086-4F17-8EC6-B9E697DAC27C}" dt="2023-03-17T00:30:50.809" v="318" actId="20577"/>
          <ac:spMkLst>
            <pc:docMk/>
            <pc:sldMk cId="677152557" sldId="278"/>
            <ac:spMk id="7" creationId="{EE8DF3DC-5B27-3CEF-E44C-C40B33A20628}"/>
          </ac:spMkLst>
        </pc:spChg>
        <pc:spChg chg="add mod ord">
          <ac:chgData name="Elisangela Citro" userId="19def3c93598af52" providerId="LiveId" clId="{C21A5FDA-D086-4F17-8EC6-B9E697DAC27C}" dt="2023-03-17T00:32:08.962" v="342" actId="12"/>
          <ac:spMkLst>
            <pc:docMk/>
            <pc:sldMk cId="677152557" sldId="278"/>
            <ac:spMk id="8" creationId="{BAE54452-5734-6D78-9F37-654A093E3BC2}"/>
          </ac:spMkLst>
        </pc:spChg>
      </pc:sldChg>
      <pc:sldChg chg="modSp add mod">
        <pc:chgData name="Elisangela Citro" userId="19def3c93598af52" providerId="LiveId" clId="{C21A5FDA-D086-4F17-8EC6-B9E697DAC27C}" dt="2023-03-17T00:32:16.255" v="343" actId="12"/>
        <pc:sldMkLst>
          <pc:docMk/>
          <pc:sldMk cId="1245433387" sldId="279"/>
        </pc:sldMkLst>
        <pc:spChg chg="mod">
          <ac:chgData name="Elisangela Citro" userId="19def3c93598af52" providerId="LiveId" clId="{C21A5FDA-D086-4F17-8EC6-B9E697DAC27C}" dt="2023-03-17T00:31:13.583" v="335" actId="20577"/>
          <ac:spMkLst>
            <pc:docMk/>
            <pc:sldMk cId="1245433387" sldId="279"/>
            <ac:spMk id="7" creationId="{EE8DF3DC-5B27-3CEF-E44C-C40B33A20628}"/>
          </ac:spMkLst>
        </pc:spChg>
        <pc:spChg chg="mod">
          <ac:chgData name="Elisangela Citro" userId="19def3c93598af52" providerId="LiveId" clId="{C21A5FDA-D086-4F17-8EC6-B9E697DAC27C}" dt="2023-03-17T00:32:16.255" v="343" actId="12"/>
          <ac:spMkLst>
            <pc:docMk/>
            <pc:sldMk cId="1245433387" sldId="279"/>
            <ac:spMk id="8" creationId="{BAE54452-5734-6D78-9F37-654A093E3BC2}"/>
          </ac:spMkLst>
        </pc:spChg>
      </pc:sldChg>
      <pc:sldChg chg="addSp modSp add mod chgLayout">
        <pc:chgData name="Elisangela Citro" userId="19def3c93598af52" providerId="LiveId" clId="{C21A5FDA-D086-4F17-8EC6-B9E697DAC27C}" dt="2023-03-17T00:54:50.138" v="579" actId="27349"/>
        <pc:sldMkLst>
          <pc:docMk/>
          <pc:sldMk cId="2608015962" sldId="322"/>
        </pc:sldMkLst>
        <pc:spChg chg="mod ord">
          <ac:chgData name="Elisangela Citro" userId="19def3c93598af52" providerId="LiveId" clId="{C21A5FDA-D086-4F17-8EC6-B9E697DAC27C}" dt="2023-03-17T00:41:15.385" v="567" actId="14100"/>
          <ac:spMkLst>
            <pc:docMk/>
            <pc:sldMk cId="2608015962" sldId="322"/>
            <ac:spMk id="4" creationId="{262B8B63-820C-4F4B-9D8C-FA49920100AA}"/>
          </ac:spMkLst>
        </pc:spChg>
        <pc:spChg chg="mod ord">
          <ac:chgData name="Elisangela Citro" userId="19def3c93598af52" providerId="LiveId" clId="{C21A5FDA-D086-4F17-8EC6-B9E697DAC27C}" dt="2023-03-17T00:41:21.098" v="568" actId="14100"/>
          <ac:spMkLst>
            <pc:docMk/>
            <pc:sldMk cId="2608015962" sldId="322"/>
            <ac:spMk id="6" creationId="{EA58F096-46A3-4EB4-950C-04CC7361A037}"/>
          </ac:spMkLst>
        </pc:spChg>
        <pc:spChg chg="mod">
          <ac:chgData name="Elisangela Citro" userId="19def3c93598af52" providerId="LiveId" clId="{C21A5FDA-D086-4F17-8EC6-B9E697DAC27C}" dt="2023-03-17T00:42:03.500" v="573" actId="122"/>
          <ac:spMkLst>
            <pc:docMk/>
            <pc:sldMk cId="2608015962" sldId="322"/>
            <ac:spMk id="7" creationId="{9C32DFEF-7F13-4DDD-AFCD-55C569D625C8}"/>
          </ac:spMkLst>
        </pc:spChg>
        <pc:picChg chg="add mod">
          <ac:chgData name="Elisangela Citro" userId="19def3c93598af52" providerId="LiveId" clId="{C21A5FDA-D086-4F17-8EC6-B9E697DAC27C}" dt="2023-03-17T00:54:50.138" v="579" actId="27349"/>
          <ac:picMkLst>
            <pc:docMk/>
            <pc:sldMk cId="2608015962" sldId="322"/>
            <ac:picMk id="3" creationId="{960E5ECC-D3E0-ED23-84B8-1DF73C695BAC}"/>
          </ac:picMkLst>
        </pc:picChg>
        <pc:picChg chg="mod ord modCrop">
          <ac:chgData name="Elisangela Citro" userId="19def3c93598af52" providerId="LiveId" clId="{C21A5FDA-D086-4F17-8EC6-B9E697DAC27C}" dt="2023-03-17T00:40:56.151" v="564" actId="700"/>
          <ac:picMkLst>
            <pc:docMk/>
            <pc:sldMk cId="2608015962" sldId="322"/>
            <ac:picMk id="12" creationId="{29E16458-0C9B-4162-8A08-7C0E3BE746CB}"/>
          </ac:picMkLst>
        </pc:picChg>
      </pc:sldChg>
      <pc:sldChg chg="modSp add del mod">
        <pc:chgData name="Elisangela Citro" userId="19def3c93598af52" providerId="LiveId" clId="{C21A5FDA-D086-4F17-8EC6-B9E697DAC27C}" dt="2023-03-17T00:39:47.676" v="559" actId="47"/>
        <pc:sldMkLst>
          <pc:docMk/>
          <pc:sldMk cId="749908191" sldId="325"/>
        </pc:sldMkLst>
        <pc:spChg chg="mod">
          <ac:chgData name="Elisangela Citro" userId="19def3c93598af52" providerId="LiveId" clId="{C21A5FDA-D086-4F17-8EC6-B9E697DAC27C}" dt="2023-03-17T00:34:17.186" v="347" actId="14100"/>
          <ac:spMkLst>
            <pc:docMk/>
            <pc:sldMk cId="749908191" sldId="325"/>
            <ac:spMk id="3" creationId="{FD01D086-9FC5-4E7F-BEE7-EA448AC5433E}"/>
          </ac:spMkLst>
        </pc:spChg>
        <pc:spChg chg="mod">
          <ac:chgData name="Elisangela Citro" userId="19def3c93598af52" providerId="LiveId" clId="{C21A5FDA-D086-4F17-8EC6-B9E697DAC27C}" dt="2023-03-17T00:34:02.271" v="345" actId="27636"/>
          <ac:spMkLst>
            <pc:docMk/>
            <pc:sldMk cId="749908191" sldId="325"/>
            <ac:spMk id="14" creationId="{4965FF03-15BF-4B33-976F-65C96DB97092}"/>
          </ac:spMkLst>
        </pc:spChg>
        <pc:spChg chg="mod">
          <ac:chgData name="Elisangela Citro" userId="19def3c93598af52" providerId="LiveId" clId="{C21A5FDA-D086-4F17-8EC6-B9E697DAC27C}" dt="2023-03-17T00:34:02.278" v="346" actId="27636"/>
          <ac:spMkLst>
            <pc:docMk/>
            <pc:sldMk cId="749908191" sldId="325"/>
            <ac:spMk id="16" creationId="{40200C42-D5BD-4B70-97E0-770C465731B1}"/>
          </ac:spMkLst>
        </pc:spChg>
      </pc:sldChg>
      <pc:sldChg chg="addSp delSp modSp new mod modClrScheme chgLayout">
        <pc:chgData name="Elisangela Citro" userId="19def3c93598af52" providerId="LiveId" clId="{C21A5FDA-D086-4F17-8EC6-B9E697DAC27C}" dt="2023-03-17T00:39:30.515" v="558" actId="20577"/>
        <pc:sldMkLst>
          <pc:docMk/>
          <pc:sldMk cId="2096344285" sldId="326"/>
        </pc:sldMkLst>
        <pc:spChg chg="del mod ord">
          <ac:chgData name="Elisangela Citro" userId="19def3c93598af52" providerId="LiveId" clId="{C21A5FDA-D086-4F17-8EC6-B9E697DAC27C}" dt="2023-03-17T00:34:53.717" v="349" actId="700"/>
          <ac:spMkLst>
            <pc:docMk/>
            <pc:sldMk cId="2096344285" sldId="326"/>
            <ac:spMk id="2" creationId="{AD66DB18-2061-F4AE-E2A4-058992540FE5}"/>
          </ac:spMkLst>
        </pc:spChg>
        <pc:spChg chg="del mod ord">
          <ac:chgData name="Elisangela Citro" userId="19def3c93598af52" providerId="LiveId" clId="{C21A5FDA-D086-4F17-8EC6-B9E697DAC27C}" dt="2023-03-17T00:34:53.717" v="349" actId="700"/>
          <ac:spMkLst>
            <pc:docMk/>
            <pc:sldMk cId="2096344285" sldId="326"/>
            <ac:spMk id="3" creationId="{BC9DA0A9-7B17-009C-3E66-7AA3E8841599}"/>
          </ac:spMkLst>
        </pc:spChg>
        <pc:spChg chg="del mod ord">
          <ac:chgData name="Elisangela Citro" userId="19def3c93598af52" providerId="LiveId" clId="{C21A5FDA-D086-4F17-8EC6-B9E697DAC27C}" dt="2023-03-17T00:36:35.975" v="380" actId="478"/>
          <ac:spMkLst>
            <pc:docMk/>
            <pc:sldMk cId="2096344285" sldId="326"/>
            <ac:spMk id="4" creationId="{5FB51107-AFE9-1B27-104C-0899DB4A3A60}"/>
          </ac:spMkLst>
        </pc:spChg>
        <pc:spChg chg="del mod ord">
          <ac:chgData name="Elisangela Citro" userId="19def3c93598af52" providerId="LiveId" clId="{C21A5FDA-D086-4F17-8EC6-B9E697DAC27C}" dt="2023-03-17T00:36:37.703" v="381" actId="478"/>
          <ac:spMkLst>
            <pc:docMk/>
            <pc:sldMk cId="2096344285" sldId="326"/>
            <ac:spMk id="5" creationId="{AA886899-66B8-9ED0-2685-40C3BB2BA572}"/>
          </ac:spMkLst>
        </pc:spChg>
        <pc:spChg chg="mod ord">
          <ac:chgData name="Elisangela Citro" userId="19def3c93598af52" providerId="LiveId" clId="{C21A5FDA-D086-4F17-8EC6-B9E697DAC27C}" dt="2023-03-17T00:37:31.037" v="396" actId="700"/>
          <ac:spMkLst>
            <pc:docMk/>
            <pc:sldMk cId="2096344285" sldId="326"/>
            <ac:spMk id="6" creationId="{DB1814F6-EDB5-5A7E-E18A-E260652B0107}"/>
          </ac:spMkLst>
        </pc:spChg>
        <pc:spChg chg="add mod ord">
          <ac:chgData name="Elisangela Citro" userId="19def3c93598af52" providerId="LiveId" clId="{C21A5FDA-D086-4F17-8EC6-B9E697DAC27C}" dt="2023-03-17T00:37:31.037" v="396" actId="700"/>
          <ac:spMkLst>
            <pc:docMk/>
            <pc:sldMk cId="2096344285" sldId="326"/>
            <ac:spMk id="7" creationId="{EC1F9AFA-571B-11C6-5AD2-749FD4B410FC}"/>
          </ac:spMkLst>
        </pc:spChg>
        <pc:spChg chg="add mod ord">
          <ac:chgData name="Elisangela Citro" userId="19def3c93598af52" providerId="LiveId" clId="{C21A5FDA-D086-4F17-8EC6-B9E697DAC27C}" dt="2023-03-17T00:37:31.037" v="396" actId="700"/>
          <ac:spMkLst>
            <pc:docMk/>
            <pc:sldMk cId="2096344285" sldId="326"/>
            <ac:spMk id="8" creationId="{7A941DFB-476F-1DCF-B180-AC12F9D901B9}"/>
          </ac:spMkLst>
        </pc:spChg>
        <pc:spChg chg="add del mod ord">
          <ac:chgData name="Elisangela Citro" userId="19def3c93598af52" providerId="LiveId" clId="{C21A5FDA-D086-4F17-8EC6-B9E697DAC27C}" dt="2023-03-17T00:36:31.855" v="379"/>
          <ac:spMkLst>
            <pc:docMk/>
            <pc:sldMk cId="2096344285" sldId="326"/>
            <ac:spMk id="9" creationId="{4D67222F-B38E-9087-EA63-AFD10ACECEBC}"/>
          </ac:spMkLst>
        </pc:spChg>
        <pc:spChg chg="add del mod ord">
          <ac:chgData name="Elisangela Citro" userId="19def3c93598af52" providerId="LiveId" clId="{C21A5FDA-D086-4F17-8EC6-B9E697DAC27C}" dt="2023-03-17T00:35:16.405" v="362"/>
          <ac:spMkLst>
            <pc:docMk/>
            <pc:sldMk cId="2096344285" sldId="326"/>
            <ac:spMk id="10" creationId="{F72768D6-6EE5-81EC-15A4-374062A1BF2D}"/>
          </ac:spMkLst>
        </pc:spChg>
        <pc:spChg chg="add del mod ord">
          <ac:chgData name="Elisangela Citro" userId="19def3c93598af52" providerId="LiveId" clId="{C21A5FDA-D086-4F17-8EC6-B9E697DAC27C}" dt="2023-03-17T00:35:19.880" v="363"/>
          <ac:spMkLst>
            <pc:docMk/>
            <pc:sldMk cId="2096344285" sldId="326"/>
            <ac:spMk id="11" creationId="{0ED8D4AC-8418-B7EC-892C-F59B396D2F6B}"/>
          </ac:spMkLst>
        </pc:spChg>
        <pc:spChg chg="add mod ord">
          <ac:chgData name="Elisangela Citro" userId="19def3c93598af52" providerId="LiveId" clId="{C21A5FDA-D086-4F17-8EC6-B9E697DAC27C}" dt="2023-03-17T00:37:31.037" v="396" actId="700"/>
          <ac:spMkLst>
            <pc:docMk/>
            <pc:sldMk cId="2096344285" sldId="326"/>
            <ac:spMk id="12" creationId="{C3110F98-3AAC-3423-570D-6331B6EE7B80}"/>
          </ac:spMkLst>
        </pc:spChg>
        <pc:spChg chg="add mod ord">
          <ac:chgData name="Elisangela Citro" userId="19def3c93598af52" providerId="LiveId" clId="{C21A5FDA-D086-4F17-8EC6-B9E697DAC27C}" dt="2023-03-17T00:37:31.037" v="396" actId="700"/>
          <ac:spMkLst>
            <pc:docMk/>
            <pc:sldMk cId="2096344285" sldId="326"/>
            <ac:spMk id="13" creationId="{5AB88C72-C79A-1656-7DF5-14348F69A5DC}"/>
          </ac:spMkLst>
        </pc:spChg>
        <pc:spChg chg="add mod ord">
          <ac:chgData name="Elisangela Citro" userId="19def3c93598af52" providerId="LiveId" clId="{C21A5FDA-D086-4F17-8EC6-B9E697DAC27C}" dt="2023-03-17T00:37:31.037" v="396" actId="700"/>
          <ac:spMkLst>
            <pc:docMk/>
            <pc:sldMk cId="2096344285" sldId="326"/>
            <ac:spMk id="14" creationId="{29000681-10C3-C907-79E8-7AF6565F207C}"/>
          </ac:spMkLst>
        </pc:spChg>
        <pc:spChg chg="add mod ord">
          <ac:chgData name="Elisangela Citro" userId="19def3c93598af52" providerId="LiveId" clId="{C21A5FDA-D086-4F17-8EC6-B9E697DAC27C}" dt="2023-03-17T00:39:30.515" v="558" actId="20577"/>
          <ac:spMkLst>
            <pc:docMk/>
            <pc:sldMk cId="2096344285" sldId="326"/>
            <ac:spMk id="15" creationId="{A7DADDF1-BC25-9222-76C8-28389F9DFF58}"/>
          </ac:spMkLst>
        </pc:spChg>
        <pc:spChg chg="add mod ord">
          <ac:chgData name="Elisangela Citro" userId="19def3c93598af52" providerId="LiveId" clId="{C21A5FDA-D086-4F17-8EC6-B9E697DAC27C}" dt="2023-03-17T00:37:37.023" v="408" actId="20577"/>
          <ac:spMkLst>
            <pc:docMk/>
            <pc:sldMk cId="2096344285" sldId="326"/>
            <ac:spMk id="16" creationId="{6F2E55BD-DBE2-A7EB-C33A-240E294A283F}"/>
          </ac:spMkLst>
        </pc:spChg>
      </pc:sldChg>
      <pc:sldChg chg="addSp delSp modSp new del mod modClrScheme chgLayout">
        <pc:chgData name="Elisangela Citro" userId="19def3c93598af52" providerId="LiveId" clId="{C21A5FDA-D086-4F17-8EC6-B9E697DAC27C}" dt="2023-03-17T00:39:47.676" v="559" actId="47"/>
        <pc:sldMkLst>
          <pc:docMk/>
          <pc:sldMk cId="833467280" sldId="327"/>
        </pc:sldMkLst>
        <pc:spChg chg="del mod ord">
          <ac:chgData name="Elisangela Citro" userId="19def3c93598af52" providerId="LiveId" clId="{C21A5FDA-D086-4F17-8EC6-B9E697DAC27C}" dt="2023-03-17T00:36:49.997" v="383" actId="700"/>
          <ac:spMkLst>
            <pc:docMk/>
            <pc:sldMk cId="833467280" sldId="327"/>
            <ac:spMk id="2" creationId="{A6A8141A-9567-1CEA-EFDD-C8B088AA81BD}"/>
          </ac:spMkLst>
        </pc:spChg>
        <pc:spChg chg="del mod ord">
          <ac:chgData name="Elisangela Citro" userId="19def3c93598af52" providerId="LiveId" clId="{C21A5FDA-D086-4F17-8EC6-B9E697DAC27C}" dt="2023-03-17T00:36:49.997" v="383" actId="700"/>
          <ac:spMkLst>
            <pc:docMk/>
            <pc:sldMk cId="833467280" sldId="327"/>
            <ac:spMk id="3" creationId="{A2E082DA-691C-6B01-83D9-4539D0E881BD}"/>
          </ac:spMkLst>
        </pc:spChg>
        <pc:spChg chg="mod ord">
          <ac:chgData name="Elisangela Citro" userId="19def3c93598af52" providerId="LiveId" clId="{C21A5FDA-D086-4F17-8EC6-B9E697DAC27C}" dt="2023-03-17T00:36:49.997" v="383" actId="700"/>
          <ac:spMkLst>
            <pc:docMk/>
            <pc:sldMk cId="833467280" sldId="327"/>
            <ac:spMk id="4" creationId="{15BED3EB-7200-E410-CF0F-47381A993A9A}"/>
          </ac:spMkLst>
        </pc:spChg>
        <pc:spChg chg="mod ord">
          <ac:chgData name="Elisangela Citro" userId="19def3c93598af52" providerId="LiveId" clId="{C21A5FDA-D086-4F17-8EC6-B9E697DAC27C}" dt="2023-03-17T00:36:49.997" v="383" actId="700"/>
          <ac:spMkLst>
            <pc:docMk/>
            <pc:sldMk cId="833467280" sldId="327"/>
            <ac:spMk id="5" creationId="{C585F8B8-1CBB-7D2F-CC4D-937209CC58F2}"/>
          </ac:spMkLst>
        </pc:spChg>
        <pc:spChg chg="mod ord">
          <ac:chgData name="Elisangela Citro" userId="19def3c93598af52" providerId="LiveId" clId="{C21A5FDA-D086-4F17-8EC6-B9E697DAC27C}" dt="2023-03-17T00:36:49.997" v="383" actId="700"/>
          <ac:spMkLst>
            <pc:docMk/>
            <pc:sldMk cId="833467280" sldId="327"/>
            <ac:spMk id="6" creationId="{C7D48E17-D95A-EB3F-11F7-7ACFEA8D12A6}"/>
          </ac:spMkLst>
        </pc:spChg>
        <pc:spChg chg="del mod ord">
          <ac:chgData name="Elisangela Citro" userId="19def3c93598af52" providerId="LiveId" clId="{C21A5FDA-D086-4F17-8EC6-B9E697DAC27C}" dt="2023-03-17T00:36:49.997" v="383" actId="700"/>
          <ac:spMkLst>
            <pc:docMk/>
            <pc:sldMk cId="833467280" sldId="327"/>
            <ac:spMk id="7" creationId="{8BA7C755-5A2A-368B-2AEF-D87FBB7E836A}"/>
          </ac:spMkLst>
        </pc:spChg>
        <pc:spChg chg="del mod ord">
          <ac:chgData name="Elisangela Citro" userId="19def3c93598af52" providerId="LiveId" clId="{C21A5FDA-D086-4F17-8EC6-B9E697DAC27C}" dt="2023-03-17T00:36:49.997" v="383" actId="700"/>
          <ac:spMkLst>
            <pc:docMk/>
            <pc:sldMk cId="833467280" sldId="327"/>
            <ac:spMk id="8" creationId="{1DC917F6-A84F-BD50-5F81-B1D2CAF24F6C}"/>
          </ac:spMkLst>
        </pc:spChg>
        <pc:spChg chg="del mod ord">
          <ac:chgData name="Elisangela Citro" userId="19def3c93598af52" providerId="LiveId" clId="{C21A5FDA-D086-4F17-8EC6-B9E697DAC27C}" dt="2023-03-17T00:36:49.997" v="383" actId="700"/>
          <ac:spMkLst>
            <pc:docMk/>
            <pc:sldMk cId="833467280" sldId="327"/>
            <ac:spMk id="9" creationId="{77BE9CBC-E951-8CF7-3FBA-6370D970B931}"/>
          </ac:spMkLst>
        </pc:spChg>
        <pc:spChg chg="add mod ord">
          <ac:chgData name="Elisangela Citro" userId="19def3c93598af52" providerId="LiveId" clId="{C21A5FDA-D086-4F17-8EC6-B9E697DAC27C}" dt="2023-03-17T00:36:56.470" v="394" actId="20577"/>
          <ac:spMkLst>
            <pc:docMk/>
            <pc:sldMk cId="833467280" sldId="327"/>
            <ac:spMk id="10" creationId="{704893D9-762A-1123-B88E-1BAC473C9A9C}"/>
          </ac:spMkLst>
        </pc:spChg>
        <pc:spChg chg="add mod ord">
          <ac:chgData name="Elisangela Citro" userId="19def3c93598af52" providerId="LiveId" clId="{C21A5FDA-D086-4F17-8EC6-B9E697DAC27C}" dt="2023-03-17T00:36:49.997" v="383" actId="700"/>
          <ac:spMkLst>
            <pc:docMk/>
            <pc:sldMk cId="833467280" sldId="327"/>
            <ac:spMk id="11" creationId="{8D4D7317-065B-BDCD-F763-8447A2ED7A84}"/>
          </ac:spMkLst>
        </pc:spChg>
        <pc:spChg chg="add mod ord">
          <ac:chgData name="Elisangela Citro" userId="19def3c93598af52" providerId="LiveId" clId="{C21A5FDA-D086-4F17-8EC6-B9E697DAC27C}" dt="2023-03-17T00:36:49.997" v="383" actId="700"/>
          <ac:spMkLst>
            <pc:docMk/>
            <pc:sldMk cId="833467280" sldId="327"/>
            <ac:spMk id="12" creationId="{207D0B25-3995-7B02-BCF2-76C793BD2134}"/>
          </ac:spMkLst>
        </pc:spChg>
        <pc:spChg chg="add del mod ord">
          <ac:chgData name="Elisangela Citro" userId="19def3c93598af52" providerId="LiveId" clId="{C21A5FDA-D086-4F17-8EC6-B9E697DAC27C}" dt="2023-03-17T00:37:10.885" v="395"/>
          <ac:spMkLst>
            <pc:docMk/>
            <pc:sldMk cId="833467280" sldId="327"/>
            <ac:spMk id="13" creationId="{20F04AB2-EABE-0FB8-EC1F-BFEC5C2CB632}"/>
          </ac:spMkLst>
        </pc:spChg>
        <pc:spChg chg="add mod ord">
          <ac:chgData name="Elisangela Citro" userId="19def3c93598af52" providerId="LiveId" clId="{C21A5FDA-D086-4F17-8EC6-B9E697DAC27C}" dt="2023-03-17T00:36:49.997" v="383" actId="700"/>
          <ac:spMkLst>
            <pc:docMk/>
            <pc:sldMk cId="833467280" sldId="327"/>
            <ac:spMk id="14" creationId="{A4D1FC67-721E-9476-8B8D-D6279F66D97F}"/>
          </ac:spMkLst>
        </pc:spChg>
        <pc:spChg chg="add mod ord">
          <ac:chgData name="Elisangela Citro" userId="19def3c93598af52" providerId="LiveId" clId="{C21A5FDA-D086-4F17-8EC6-B9E697DAC27C}" dt="2023-03-17T00:36:49.997" v="383" actId="700"/>
          <ac:spMkLst>
            <pc:docMk/>
            <pc:sldMk cId="833467280" sldId="327"/>
            <ac:spMk id="15" creationId="{FCF1F0B6-5E1B-C545-A9CC-159D0BE4B676}"/>
          </ac:spMkLst>
        </pc:spChg>
        <pc:spChg chg="add mod ord">
          <ac:chgData name="Elisangela Citro" userId="19def3c93598af52" providerId="LiveId" clId="{C21A5FDA-D086-4F17-8EC6-B9E697DAC27C}" dt="2023-03-17T00:36:49.997" v="383" actId="700"/>
          <ac:spMkLst>
            <pc:docMk/>
            <pc:sldMk cId="833467280" sldId="327"/>
            <ac:spMk id="16" creationId="{BAB6421A-49CF-2B5C-1074-8D68C7CDF46E}"/>
          </ac:spMkLst>
        </pc:spChg>
        <pc:spChg chg="add mod">
          <ac:chgData name="Elisangela Citro" userId="19def3c93598af52" providerId="LiveId" clId="{C21A5FDA-D086-4F17-8EC6-B9E697DAC27C}" dt="2023-03-17T00:37:10.885" v="395"/>
          <ac:spMkLst>
            <pc:docMk/>
            <pc:sldMk cId="833467280" sldId="327"/>
            <ac:spMk id="17" creationId="{1EF1DE55-BA6E-C349-41C4-1FD92B8ACE54}"/>
          </ac:spMkLst>
        </pc:spChg>
      </pc:sldChg>
      <pc:sldMasterChg chg="delSldLayout">
        <pc:chgData name="Elisangela Citro" userId="19def3c93598af52" providerId="LiveId" clId="{C21A5FDA-D086-4F17-8EC6-B9E697DAC27C}" dt="2023-03-17T00:39:47.676" v="559" actId="47"/>
        <pc:sldMasterMkLst>
          <pc:docMk/>
          <pc:sldMasterMk cId="1788353970" sldId="2147483648"/>
        </pc:sldMasterMkLst>
        <pc:sldLayoutChg chg="del">
          <pc:chgData name="Elisangela Citro" userId="19def3c93598af52" providerId="LiveId" clId="{C21A5FDA-D086-4F17-8EC6-B9E697DAC27C}" dt="2023-03-17T00:39:47.676" v="559" actId="47"/>
          <pc:sldLayoutMkLst>
            <pc:docMk/>
            <pc:sldMasterMk cId="1788353970" sldId="2147483648"/>
            <pc:sldLayoutMk cId="1367468969" sldId="2147483667"/>
          </pc:sldLayoutMkLst>
        </pc:sldLayoutChg>
      </pc:sldMasterChg>
    </pc:docChg>
  </pc:docChgLst>
  <pc:docChgLst>
    <pc:chgData name="Elisangela Citro" userId="19def3c93598af52" providerId="LiveId" clId="{09D57395-2E7B-408B-81C2-01257A38E674}"/>
    <pc:docChg chg="undo custSel addSld delSld modSld">
      <pc:chgData name="Elisangela Citro" userId="19def3c93598af52" providerId="LiveId" clId="{09D57395-2E7B-408B-81C2-01257A38E674}" dt="2023-06-14T20:59:44.511" v="376" actId="20577"/>
      <pc:docMkLst>
        <pc:docMk/>
      </pc:docMkLst>
      <pc:sldChg chg="modSp mod">
        <pc:chgData name="Elisangela Citro" userId="19def3c93598af52" providerId="LiveId" clId="{09D57395-2E7B-408B-81C2-01257A38E674}" dt="2023-06-14T20:59:44.511" v="376" actId="20577"/>
        <pc:sldMkLst>
          <pc:docMk/>
          <pc:sldMk cId="2259308896" sldId="256"/>
        </pc:sldMkLst>
        <pc:spChg chg="mod">
          <ac:chgData name="Elisangela Citro" userId="19def3c93598af52" providerId="LiveId" clId="{09D57395-2E7B-408B-81C2-01257A38E674}" dt="2023-06-14T20:59:44.511" v="376" actId="20577"/>
          <ac:spMkLst>
            <pc:docMk/>
            <pc:sldMk cId="2259308896" sldId="256"/>
            <ac:spMk id="7" creationId="{CA4223A0-19F8-28F8-1523-52E1584C4099}"/>
          </ac:spMkLst>
        </pc:spChg>
      </pc:sldChg>
      <pc:sldChg chg="modSp mod">
        <pc:chgData name="Elisangela Citro" userId="19def3c93598af52" providerId="LiveId" clId="{09D57395-2E7B-408B-81C2-01257A38E674}" dt="2023-06-14T19:25:01.843" v="33" actId="20577"/>
        <pc:sldMkLst>
          <pc:docMk/>
          <pc:sldMk cId="1325608595" sldId="257"/>
        </pc:sldMkLst>
        <pc:spChg chg="mod">
          <ac:chgData name="Elisangela Citro" userId="19def3c93598af52" providerId="LiveId" clId="{09D57395-2E7B-408B-81C2-01257A38E674}" dt="2023-06-14T19:25:01.843" v="33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293"/>
        </pc:sldMkLst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294"/>
        </pc:sldMkLst>
      </pc:sldChg>
      <pc:sldChg chg="addSp delSp modSp add mod">
        <pc:chgData name="Elisangela Citro" userId="19def3c93598af52" providerId="LiveId" clId="{09D57395-2E7B-408B-81C2-01257A38E674}" dt="2023-06-14T19:45:11.201" v="78" actId="20577"/>
        <pc:sldMkLst>
          <pc:docMk/>
          <pc:sldMk cId="0" sldId="309"/>
        </pc:sldMkLst>
        <pc:spChg chg="add del mod">
          <ac:chgData name="Elisangela Citro" userId="19def3c93598af52" providerId="LiveId" clId="{09D57395-2E7B-408B-81C2-01257A38E674}" dt="2023-06-14T19:36:56.861" v="36" actId="22"/>
          <ac:spMkLst>
            <pc:docMk/>
            <pc:sldMk cId="0" sldId="309"/>
            <ac:spMk id="3" creationId="{3B7FF2F1-B52A-7F82-8461-D6B400469448}"/>
          </ac:spMkLst>
        </pc:spChg>
        <pc:spChg chg="mod">
          <ac:chgData name="Elisangela Citro" userId="19def3c93598af52" providerId="LiveId" clId="{09D57395-2E7B-408B-81C2-01257A38E674}" dt="2023-06-14T19:45:11.201" v="78" actId="20577"/>
          <ac:spMkLst>
            <pc:docMk/>
            <pc:sldMk cId="0" sldId="309"/>
            <ac:spMk id="12291" creationId="{00000000-0000-0000-0000-000000000000}"/>
          </ac:spMkLst>
        </pc:spChg>
        <pc:picChg chg="add mod ord">
          <ac:chgData name="Elisangela Citro" userId="19def3c93598af52" providerId="LiveId" clId="{09D57395-2E7B-408B-81C2-01257A38E674}" dt="2023-06-14T19:37:09.376" v="39" actId="14100"/>
          <ac:picMkLst>
            <pc:docMk/>
            <pc:sldMk cId="0" sldId="309"/>
            <ac:picMk id="6" creationId="{AA208028-6C94-FACF-BCB1-9B5BB50AC039}"/>
          </ac:picMkLst>
        </pc:picChg>
        <pc:picChg chg="del">
          <ac:chgData name="Elisangela Citro" userId="19def3c93598af52" providerId="LiveId" clId="{09D57395-2E7B-408B-81C2-01257A38E674}" dt="2023-06-14T19:36:54.937" v="35" actId="478"/>
          <ac:picMkLst>
            <pc:docMk/>
            <pc:sldMk cId="0" sldId="309"/>
            <ac:picMk id="12292" creationId="{00000000-0000-0000-0000-000000000000}"/>
          </ac:picMkLst>
        </pc:picChg>
      </pc:sldChg>
      <pc:sldChg chg="modSp add mod">
        <pc:chgData name="Elisangela Citro" userId="19def3c93598af52" providerId="LiveId" clId="{09D57395-2E7B-408B-81C2-01257A38E674}" dt="2023-06-07T23:29:13.445" v="19" actId="27636"/>
        <pc:sldMkLst>
          <pc:docMk/>
          <pc:sldMk cId="0" sldId="310"/>
        </pc:sldMkLst>
        <pc:spChg chg="mod">
          <ac:chgData name="Elisangela Citro" userId="19def3c93598af52" providerId="LiveId" clId="{09D57395-2E7B-408B-81C2-01257A38E674}" dt="2023-06-07T23:29:13.445" v="19" actId="27636"/>
          <ac:spMkLst>
            <pc:docMk/>
            <pc:sldMk cId="0" sldId="310"/>
            <ac:spMk id="6" creationId="{00000000-0000-0000-0000-000000000000}"/>
          </ac:spMkLst>
        </pc:spChg>
      </pc:sldChg>
      <pc:sldChg chg="modSp add mod">
        <pc:chgData name="Elisangela Citro" userId="19def3c93598af52" providerId="LiveId" clId="{09D57395-2E7B-408B-81C2-01257A38E674}" dt="2023-06-14T19:25:25.565" v="34" actId="6549"/>
        <pc:sldMkLst>
          <pc:docMk/>
          <pc:sldMk cId="0" sldId="311"/>
        </pc:sldMkLst>
        <pc:spChg chg="mod">
          <ac:chgData name="Elisangela Citro" userId="19def3c93598af52" providerId="LiveId" clId="{09D57395-2E7B-408B-81C2-01257A38E674}" dt="2023-06-14T19:25:25.565" v="34" actId="6549"/>
          <ac:spMkLst>
            <pc:docMk/>
            <pc:sldMk cId="0" sldId="311"/>
            <ac:spMk id="11267" creationId="{00000000-0000-0000-0000-000000000000}"/>
          </ac:spMkLst>
        </pc:spChg>
      </pc:sldChg>
      <pc:sldChg chg="modSp add">
        <pc:chgData name="Elisangela Citro" userId="19def3c93598af52" providerId="LiveId" clId="{09D57395-2E7B-408B-81C2-01257A38E674}" dt="2023-06-07T23:29:13.237" v="18"/>
        <pc:sldMkLst>
          <pc:docMk/>
          <pc:sldMk cId="0" sldId="321"/>
        </pc:sldMkLst>
        <pc:spChg chg="mod">
          <ac:chgData name="Elisangela Citro" userId="19def3c93598af52" providerId="LiveId" clId="{09D57395-2E7B-408B-81C2-01257A38E674}" dt="2023-06-07T23:29:13.237" v="18"/>
          <ac:spMkLst>
            <pc:docMk/>
            <pc:sldMk cId="0" sldId="321"/>
            <ac:spMk id="4" creationId="{00000000-0000-0000-0000-000000000000}"/>
          </ac:spMkLst>
        </pc:spChg>
      </pc:sldChg>
      <pc:sldChg chg="modSp add del mod">
        <pc:chgData name="Elisangela Citro" userId="19def3c93598af52" providerId="LiveId" clId="{09D57395-2E7B-408B-81C2-01257A38E674}" dt="2023-06-14T19:44:39.818" v="70" actId="47"/>
        <pc:sldMkLst>
          <pc:docMk/>
          <pc:sldMk cId="0" sldId="323"/>
        </pc:sldMkLst>
        <pc:spChg chg="mod">
          <ac:chgData name="Elisangela Citro" userId="19def3c93598af52" providerId="LiveId" clId="{09D57395-2E7B-408B-81C2-01257A38E674}" dt="2023-06-07T23:29:13.237" v="18"/>
          <ac:spMkLst>
            <pc:docMk/>
            <pc:sldMk cId="0" sldId="323"/>
            <ac:spMk id="4" creationId="{00000000-0000-0000-0000-000000000000}"/>
          </ac:spMkLst>
        </pc:spChg>
        <pc:picChg chg="mod">
          <ac:chgData name="Elisangela Citro" userId="19def3c93598af52" providerId="LiveId" clId="{09D57395-2E7B-408B-81C2-01257A38E674}" dt="2023-06-14T19:44:17.903" v="69" actId="1076"/>
          <ac:picMkLst>
            <pc:docMk/>
            <pc:sldMk cId="0" sldId="323"/>
            <ac:picMk id="18435" creationId="{00000000-0000-0000-0000-000000000000}"/>
          </ac:picMkLst>
        </pc:picChg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324"/>
        </pc:sldMkLst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325"/>
        </pc:sldMkLst>
      </pc:sldChg>
      <pc:sldChg chg="delSp modSp add mod">
        <pc:chgData name="Elisangela Citro" userId="19def3c93598af52" providerId="LiveId" clId="{09D57395-2E7B-408B-81C2-01257A38E674}" dt="2023-06-14T19:43:27.003" v="68" actId="20577"/>
        <pc:sldMkLst>
          <pc:docMk/>
          <pc:sldMk cId="0" sldId="327"/>
        </pc:sldMkLst>
        <pc:spChg chg="del mod">
          <ac:chgData name="Elisangela Citro" userId="19def3c93598af52" providerId="LiveId" clId="{09D57395-2E7B-408B-81C2-01257A38E674}" dt="2023-06-14T19:43:10.687" v="41" actId="478"/>
          <ac:spMkLst>
            <pc:docMk/>
            <pc:sldMk cId="0" sldId="327"/>
            <ac:spMk id="4" creationId="{00000000-0000-0000-0000-000000000000}"/>
          </ac:spMkLst>
        </pc:spChg>
        <pc:spChg chg="mod">
          <ac:chgData name="Elisangela Citro" userId="19def3c93598af52" providerId="LiveId" clId="{09D57395-2E7B-408B-81C2-01257A38E674}" dt="2023-06-14T19:43:27.003" v="68" actId="20577"/>
          <ac:spMkLst>
            <pc:docMk/>
            <pc:sldMk cId="0" sldId="327"/>
            <ac:spMk id="16389" creationId="{00000000-0000-0000-0000-000000000000}"/>
          </ac:spMkLst>
        </pc:spChg>
        <pc:picChg chg="mod">
          <ac:chgData name="Elisangela Citro" userId="19def3c93598af52" providerId="LiveId" clId="{09D57395-2E7B-408B-81C2-01257A38E674}" dt="2023-06-14T19:43:08.503" v="40" actId="1076"/>
          <ac:picMkLst>
            <pc:docMk/>
            <pc:sldMk cId="0" sldId="327"/>
            <ac:picMk id="16387" creationId="{00000000-0000-0000-0000-000000000000}"/>
          </ac:picMkLst>
        </pc:picChg>
      </pc:sldChg>
      <pc:sldChg chg="add del">
        <pc:chgData name="Elisangela Citro" userId="19def3c93598af52" providerId="LiveId" clId="{09D57395-2E7B-408B-81C2-01257A38E674}" dt="2023-06-14T19:44:39.818" v="70" actId="47"/>
        <pc:sldMkLst>
          <pc:docMk/>
          <pc:sldMk cId="0" sldId="328"/>
        </pc:sldMkLst>
      </pc:sldChg>
      <pc:sldChg chg="add del">
        <pc:chgData name="Elisangela Citro" userId="19def3c93598af52" providerId="LiveId" clId="{09D57395-2E7B-408B-81C2-01257A38E674}" dt="2023-06-14T19:44:39.818" v="70" actId="47"/>
        <pc:sldMkLst>
          <pc:docMk/>
          <pc:sldMk cId="0" sldId="329"/>
        </pc:sldMkLst>
      </pc:sldChg>
      <pc:sldChg chg="modSp add del">
        <pc:chgData name="Elisangela Citro" userId="19def3c93598af52" providerId="LiveId" clId="{09D57395-2E7B-408B-81C2-01257A38E674}" dt="2023-06-14T19:44:39.818" v="70" actId="47"/>
        <pc:sldMkLst>
          <pc:docMk/>
          <pc:sldMk cId="0" sldId="330"/>
        </pc:sldMkLst>
        <pc:spChg chg="mod">
          <ac:chgData name="Elisangela Citro" userId="19def3c93598af52" providerId="LiveId" clId="{09D57395-2E7B-408B-81C2-01257A38E674}" dt="2023-06-07T23:29:13.237" v="18"/>
          <ac:spMkLst>
            <pc:docMk/>
            <pc:sldMk cId="0" sldId="330"/>
            <ac:spMk id="4" creationId="{00000000-0000-0000-0000-000000000000}"/>
          </ac:spMkLst>
        </pc:spChg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331"/>
        </pc:sldMkLst>
      </pc:sldChg>
      <pc:sldChg chg="delSp modSp add mod">
        <pc:chgData name="Elisangela Citro" userId="19def3c93598af52" providerId="LiveId" clId="{09D57395-2E7B-408B-81C2-01257A38E674}" dt="2023-06-14T19:47:32.574" v="99" actId="20577"/>
        <pc:sldMkLst>
          <pc:docMk/>
          <pc:sldMk cId="0" sldId="332"/>
        </pc:sldMkLst>
        <pc:spChg chg="mod">
          <ac:chgData name="Elisangela Citro" userId="19def3c93598af52" providerId="LiveId" clId="{09D57395-2E7B-408B-81C2-01257A38E674}" dt="2023-06-07T23:29:13.237" v="18"/>
          <ac:spMkLst>
            <pc:docMk/>
            <pc:sldMk cId="0" sldId="332"/>
            <ac:spMk id="4" creationId="{00000000-0000-0000-0000-000000000000}"/>
          </ac:spMkLst>
        </pc:spChg>
        <pc:spChg chg="mod">
          <ac:chgData name="Elisangela Citro" userId="19def3c93598af52" providerId="LiveId" clId="{09D57395-2E7B-408B-81C2-01257A38E674}" dt="2023-06-14T19:47:32.574" v="99" actId="20577"/>
          <ac:spMkLst>
            <pc:docMk/>
            <pc:sldMk cId="0" sldId="332"/>
            <ac:spMk id="6" creationId="{00000000-0000-0000-0000-000000000000}"/>
          </ac:spMkLst>
        </pc:spChg>
        <pc:spChg chg="mod">
          <ac:chgData name="Elisangela Citro" userId="19def3c93598af52" providerId="LiveId" clId="{09D57395-2E7B-408B-81C2-01257A38E674}" dt="2023-06-14T19:47:21.656" v="81" actId="1076"/>
          <ac:spMkLst>
            <pc:docMk/>
            <pc:sldMk cId="0" sldId="332"/>
            <ac:spMk id="10" creationId="{00000000-0000-0000-0000-000000000000}"/>
          </ac:spMkLst>
        </pc:spChg>
        <pc:picChg chg="del">
          <ac:chgData name="Elisangela Citro" userId="19def3c93598af52" providerId="LiveId" clId="{09D57395-2E7B-408B-81C2-01257A38E674}" dt="2023-06-14T19:47:14.067" v="79" actId="478"/>
          <ac:picMkLst>
            <pc:docMk/>
            <pc:sldMk cId="0" sldId="332"/>
            <ac:picMk id="22533" creationId="{00000000-0000-0000-0000-000000000000}"/>
          </ac:picMkLst>
        </pc:picChg>
        <pc:cxnChg chg="del">
          <ac:chgData name="Elisangela Citro" userId="19def3c93598af52" providerId="LiveId" clId="{09D57395-2E7B-408B-81C2-01257A38E674}" dt="2023-06-14T19:47:16.026" v="80" actId="478"/>
          <ac:cxnSpMkLst>
            <pc:docMk/>
            <pc:sldMk cId="0" sldId="332"/>
            <ac:cxnSpMk id="9" creationId="{00000000-0000-0000-0000-000000000000}"/>
          </ac:cxnSpMkLst>
        </pc:cxnChg>
      </pc:sldChg>
      <pc:sldChg chg="modSp add del">
        <pc:chgData name="Elisangela Citro" userId="19def3c93598af52" providerId="LiveId" clId="{09D57395-2E7B-408B-81C2-01257A38E674}" dt="2023-06-14T20:02:40.011" v="293" actId="47"/>
        <pc:sldMkLst>
          <pc:docMk/>
          <pc:sldMk cId="0" sldId="333"/>
        </pc:sldMkLst>
        <pc:spChg chg="mod">
          <ac:chgData name="Elisangela Citro" userId="19def3c93598af52" providerId="LiveId" clId="{09D57395-2E7B-408B-81C2-01257A38E674}" dt="2023-06-07T23:29:13.237" v="18"/>
          <ac:spMkLst>
            <pc:docMk/>
            <pc:sldMk cId="0" sldId="333"/>
            <ac:spMk id="4" creationId="{00000000-0000-0000-0000-000000000000}"/>
          </ac:spMkLst>
        </pc:spChg>
      </pc:sldChg>
      <pc:sldChg chg="modSp add del">
        <pc:chgData name="Elisangela Citro" userId="19def3c93598af52" providerId="LiveId" clId="{09D57395-2E7B-408B-81C2-01257A38E674}" dt="2023-06-14T20:02:40.011" v="293" actId="47"/>
        <pc:sldMkLst>
          <pc:docMk/>
          <pc:sldMk cId="0" sldId="334"/>
        </pc:sldMkLst>
        <pc:spChg chg="mod">
          <ac:chgData name="Elisangela Citro" userId="19def3c93598af52" providerId="LiveId" clId="{09D57395-2E7B-408B-81C2-01257A38E674}" dt="2023-06-07T23:29:13.237" v="18"/>
          <ac:spMkLst>
            <pc:docMk/>
            <pc:sldMk cId="0" sldId="334"/>
            <ac:spMk id="4" creationId="{00000000-0000-0000-0000-000000000000}"/>
          </ac:spMkLst>
        </pc:spChg>
      </pc:sldChg>
      <pc:sldChg chg="modSp add del">
        <pc:chgData name="Elisangela Citro" userId="19def3c93598af52" providerId="LiveId" clId="{09D57395-2E7B-408B-81C2-01257A38E674}" dt="2023-06-14T20:02:40.011" v="293" actId="47"/>
        <pc:sldMkLst>
          <pc:docMk/>
          <pc:sldMk cId="0" sldId="335"/>
        </pc:sldMkLst>
        <pc:spChg chg="mod">
          <ac:chgData name="Elisangela Citro" userId="19def3c93598af52" providerId="LiveId" clId="{09D57395-2E7B-408B-81C2-01257A38E674}" dt="2023-06-07T23:29:13.237" v="18"/>
          <ac:spMkLst>
            <pc:docMk/>
            <pc:sldMk cId="0" sldId="335"/>
            <ac:spMk id="4" creationId="{00000000-0000-0000-0000-000000000000}"/>
          </ac:spMkLst>
        </pc:spChg>
      </pc:sldChg>
      <pc:sldChg chg="modSp add del">
        <pc:chgData name="Elisangela Citro" userId="19def3c93598af52" providerId="LiveId" clId="{09D57395-2E7B-408B-81C2-01257A38E674}" dt="2023-06-14T20:02:40.011" v="293" actId="47"/>
        <pc:sldMkLst>
          <pc:docMk/>
          <pc:sldMk cId="0" sldId="336"/>
        </pc:sldMkLst>
        <pc:spChg chg="mod">
          <ac:chgData name="Elisangela Citro" userId="19def3c93598af52" providerId="LiveId" clId="{09D57395-2E7B-408B-81C2-01257A38E674}" dt="2023-06-07T23:29:13.237" v="18"/>
          <ac:spMkLst>
            <pc:docMk/>
            <pc:sldMk cId="0" sldId="336"/>
            <ac:spMk id="4" creationId="{00000000-0000-0000-0000-000000000000}"/>
          </ac:spMkLst>
        </pc:spChg>
      </pc:sldChg>
      <pc:sldChg chg="addSp delSp modSp add del mod modClrScheme chgLayout">
        <pc:chgData name="Elisangela Citro" userId="19def3c93598af52" providerId="LiveId" clId="{09D57395-2E7B-408B-81C2-01257A38E674}" dt="2023-06-14T19:55:00.153" v="276" actId="27636"/>
        <pc:sldMkLst>
          <pc:docMk/>
          <pc:sldMk cId="0" sldId="337"/>
        </pc:sldMkLst>
        <pc:spChg chg="mod ord">
          <ac:chgData name="Elisangela Citro" userId="19def3c93598af52" providerId="LiveId" clId="{09D57395-2E7B-408B-81C2-01257A38E674}" dt="2023-06-14T19:54:06.509" v="212" actId="700"/>
          <ac:spMkLst>
            <pc:docMk/>
            <pc:sldMk cId="0" sldId="337"/>
            <ac:spMk id="4" creationId="{00000000-0000-0000-0000-000000000000}"/>
          </ac:spMkLst>
        </pc:spChg>
        <pc:spChg chg="add del mod ord">
          <ac:chgData name="Elisangela Citro" userId="19def3c93598af52" providerId="LiveId" clId="{09D57395-2E7B-408B-81C2-01257A38E674}" dt="2023-06-14T19:53:42.510" v="209" actId="700"/>
          <ac:spMkLst>
            <pc:docMk/>
            <pc:sldMk cId="0" sldId="337"/>
            <ac:spMk id="6" creationId="{0AC3D0FC-856E-CC34-4B66-4431FD009BB1}"/>
          </ac:spMkLst>
        </pc:spChg>
        <pc:spChg chg="add del mod ord">
          <ac:chgData name="Elisangela Citro" userId="19def3c93598af52" providerId="LiveId" clId="{09D57395-2E7B-408B-81C2-01257A38E674}" dt="2023-06-14T19:53:46.759" v="210" actId="26606"/>
          <ac:spMkLst>
            <pc:docMk/>
            <pc:sldMk cId="0" sldId="337"/>
            <ac:spMk id="7" creationId="{F447C5CF-FF68-508A-D180-1673974E2028}"/>
          </ac:spMkLst>
        </pc:spChg>
        <pc:spChg chg="mod ord">
          <ac:chgData name="Elisangela Citro" userId="19def3c93598af52" providerId="LiveId" clId="{09D57395-2E7B-408B-81C2-01257A38E674}" dt="2023-06-14T19:54:06.509" v="212" actId="700"/>
          <ac:spMkLst>
            <pc:docMk/>
            <pc:sldMk cId="0" sldId="337"/>
            <ac:spMk id="23554" creationId="{00000000-0000-0000-0000-000000000000}"/>
          </ac:spMkLst>
        </pc:spChg>
        <pc:spChg chg="mod ord">
          <ac:chgData name="Elisangela Citro" userId="19def3c93598af52" providerId="LiveId" clId="{09D57395-2E7B-408B-81C2-01257A38E674}" dt="2023-06-14T19:55:00.153" v="276" actId="27636"/>
          <ac:spMkLst>
            <pc:docMk/>
            <pc:sldMk cId="0" sldId="337"/>
            <ac:spMk id="23555" creationId="{00000000-0000-0000-0000-000000000000}"/>
          </ac:spMkLst>
        </pc:spChg>
        <pc:spChg chg="add mod ord">
          <ac:chgData name="Elisangela Citro" userId="19def3c93598af52" providerId="LiveId" clId="{09D57395-2E7B-408B-81C2-01257A38E674}" dt="2023-06-14T19:54:06.509" v="212" actId="700"/>
          <ac:spMkLst>
            <pc:docMk/>
            <pc:sldMk cId="0" sldId="337"/>
            <ac:spMk id="23560" creationId="{7F015D49-3671-09E5-B969-A1AAD6843AAE}"/>
          </ac:spMkLst>
        </pc:spChg>
        <pc:spChg chg="add mod ord">
          <ac:chgData name="Elisangela Citro" userId="19def3c93598af52" providerId="LiveId" clId="{09D57395-2E7B-408B-81C2-01257A38E674}" dt="2023-06-14T19:54:06.509" v="212" actId="700"/>
          <ac:spMkLst>
            <pc:docMk/>
            <pc:sldMk cId="0" sldId="337"/>
            <ac:spMk id="23562" creationId="{983B6525-8AD9-FF10-FFD9-5507373C4D58}"/>
          </ac:spMkLst>
        </pc:spChg>
        <pc:spChg chg="add del mod ord">
          <ac:chgData name="Elisangela Citro" userId="19def3c93598af52" providerId="LiveId" clId="{09D57395-2E7B-408B-81C2-01257A38E674}" dt="2023-06-14T19:53:28.636" v="208" actId="700"/>
          <ac:spMkLst>
            <pc:docMk/>
            <pc:sldMk cId="0" sldId="337"/>
            <ac:spMk id="23564" creationId="{3152D339-8A47-24C5-BB10-AD153C954087}"/>
          </ac:spMkLst>
        </pc:spChg>
        <pc:spChg chg="add del mod">
          <ac:chgData name="Elisangela Citro" userId="19def3c93598af52" providerId="LiveId" clId="{09D57395-2E7B-408B-81C2-01257A38E674}" dt="2023-06-14T19:53:28.636" v="208" actId="700"/>
          <ac:spMkLst>
            <pc:docMk/>
            <pc:sldMk cId="0" sldId="337"/>
            <ac:spMk id="23566" creationId="{95253247-0ABF-BE0F-B547-029D6AC72290}"/>
          </ac:spMkLst>
        </pc:spChg>
        <pc:spChg chg="add del mod">
          <ac:chgData name="Elisangela Citro" userId="19def3c93598af52" providerId="LiveId" clId="{09D57395-2E7B-408B-81C2-01257A38E674}" dt="2023-06-14T19:54:06.509" v="212" actId="700"/>
          <ac:spMkLst>
            <pc:docMk/>
            <pc:sldMk cId="0" sldId="337"/>
            <ac:spMk id="23567" creationId="{C90DD954-383B-1FF2-4685-8965A0A4D67F}"/>
          </ac:spMkLst>
        </pc:spChg>
        <pc:spChg chg="add del mod">
          <ac:chgData name="Elisangela Citro" userId="19def3c93598af52" providerId="LiveId" clId="{09D57395-2E7B-408B-81C2-01257A38E674}" dt="2023-06-14T19:54:06.509" v="212" actId="700"/>
          <ac:spMkLst>
            <pc:docMk/>
            <pc:sldMk cId="0" sldId="337"/>
            <ac:spMk id="23569" creationId="{DC3FF87F-0F75-664D-87B7-4830AA54C3CB}"/>
          </ac:spMkLst>
        </pc:spChg>
        <pc:picChg chg="add del">
          <ac:chgData name="Elisangela Citro" userId="19def3c93598af52" providerId="LiveId" clId="{09D57395-2E7B-408B-81C2-01257A38E674}" dt="2023-06-14T19:52:17.366" v="175" actId="21"/>
          <ac:picMkLst>
            <pc:docMk/>
            <pc:sldMk cId="0" sldId="337"/>
            <ac:picMk id="3" creationId="{DFD6E3D0-AA41-D530-4EC7-D21534D10DE8}"/>
          </ac:picMkLst>
        </pc:picChg>
        <pc:picChg chg="add mod ord">
          <ac:chgData name="Elisangela Citro" userId="19def3c93598af52" providerId="LiveId" clId="{09D57395-2E7B-408B-81C2-01257A38E674}" dt="2023-06-14T19:54:28.655" v="218" actId="1076"/>
          <ac:picMkLst>
            <pc:docMk/>
            <pc:sldMk cId="0" sldId="337"/>
            <ac:picMk id="5" creationId="{C17C44A8-0902-6087-CED4-A5070CE90448}"/>
          </ac:picMkLst>
        </pc:picChg>
        <pc:picChg chg="del">
          <ac:chgData name="Elisangela Citro" userId="19def3c93598af52" providerId="LiveId" clId="{09D57395-2E7B-408B-81C2-01257A38E674}" dt="2023-06-14T19:52:43.523" v="200" actId="478"/>
          <ac:picMkLst>
            <pc:docMk/>
            <pc:sldMk cId="0" sldId="337"/>
            <ac:picMk id="23557" creationId="{00000000-0000-0000-0000-000000000000}"/>
          </ac:picMkLst>
        </pc:picChg>
      </pc:sldChg>
      <pc:sldChg chg="addSp delSp modSp add mod">
        <pc:chgData name="Elisangela Citro" userId="19def3c93598af52" providerId="LiveId" clId="{09D57395-2E7B-408B-81C2-01257A38E674}" dt="2023-06-14T19:57:33.808" v="292" actId="1076"/>
        <pc:sldMkLst>
          <pc:docMk/>
          <pc:sldMk cId="0" sldId="338"/>
        </pc:sldMkLst>
        <pc:spChg chg="add del mod">
          <ac:chgData name="Elisangela Citro" userId="19def3c93598af52" providerId="LiveId" clId="{09D57395-2E7B-408B-81C2-01257A38E674}" dt="2023-06-14T19:57:15.705" v="287" actId="478"/>
          <ac:spMkLst>
            <pc:docMk/>
            <pc:sldMk cId="0" sldId="338"/>
            <ac:spMk id="4" creationId="{00000000-0000-0000-0000-000000000000}"/>
          </ac:spMkLst>
        </pc:spChg>
        <pc:spChg chg="add del mod">
          <ac:chgData name="Elisangela Citro" userId="19def3c93598af52" providerId="LiveId" clId="{09D57395-2E7B-408B-81C2-01257A38E674}" dt="2023-06-14T19:57:33.808" v="292" actId="1076"/>
          <ac:spMkLst>
            <pc:docMk/>
            <pc:sldMk cId="0" sldId="338"/>
            <ac:spMk id="6" creationId="{00000000-0000-0000-0000-000000000000}"/>
          </ac:spMkLst>
        </pc:spChg>
        <pc:spChg chg="mod">
          <ac:chgData name="Elisangela Citro" userId="19def3c93598af52" providerId="LiveId" clId="{09D57395-2E7B-408B-81C2-01257A38E674}" dt="2023-06-14T19:55:31.951" v="277" actId="14100"/>
          <ac:spMkLst>
            <pc:docMk/>
            <pc:sldMk cId="0" sldId="338"/>
            <ac:spMk id="24578" creationId="{00000000-0000-0000-0000-000000000000}"/>
          </ac:spMkLst>
        </pc:spChg>
        <pc:spChg chg="mod">
          <ac:chgData name="Elisangela Citro" userId="19def3c93598af52" providerId="LiveId" clId="{09D57395-2E7B-408B-81C2-01257A38E674}" dt="2023-06-14T19:55:37.623" v="278" actId="1076"/>
          <ac:spMkLst>
            <pc:docMk/>
            <pc:sldMk cId="0" sldId="338"/>
            <ac:spMk id="24579" creationId="{00000000-0000-0000-0000-000000000000}"/>
          </ac:spMkLst>
        </pc:spChg>
        <pc:picChg chg="add mod">
          <ac:chgData name="Elisangela Citro" userId="19def3c93598af52" providerId="LiveId" clId="{09D57395-2E7B-408B-81C2-01257A38E674}" dt="2023-06-14T19:57:30.095" v="291" actId="1076"/>
          <ac:picMkLst>
            <pc:docMk/>
            <pc:sldMk cId="0" sldId="338"/>
            <ac:picMk id="3" creationId="{77F52A50-45B8-288C-E08A-713381D01D8C}"/>
          </ac:picMkLst>
        </pc:picChg>
        <pc:picChg chg="add del mod">
          <ac:chgData name="Elisangela Citro" userId="19def3c93598af52" providerId="LiveId" clId="{09D57395-2E7B-408B-81C2-01257A38E674}" dt="2023-06-14T19:56:58.328" v="282" actId="478"/>
          <ac:picMkLst>
            <pc:docMk/>
            <pc:sldMk cId="0" sldId="338"/>
            <ac:picMk id="24581" creationId="{00000000-0000-0000-0000-000000000000}"/>
          </ac:picMkLst>
        </pc:picChg>
      </pc:sldChg>
      <pc:sldChg chg="modSp add">
        <pc:chgData name="Elisangela Citro" userId="19def3c93598af52" providerId="LiveId" clId="{09D57395-2E7B-408B-81C2-01257A38E674}" dt="2023-06-07T23:29:13.237" v="18"/>
        <pc:sldMkLst>
          <pc:docMk/>
          <pc:sldMk cId="0" sldId="339"/>
        </pc:sldMkLst>
        <pc:spChg chg="mod">
          <ac:chgData name="Elisangela Citro" userId="19def3c93598af52" providerId="LiveId" clId="{09D57395-2E7B-408B-81C2-01257A38E674}" dt="2023-06-07T23:29:13.237" v="18"/>
          <ac:spMkLst>
            <pc:docMk/>
            <pc:sldMk cId="0" sldId="339"/>
            <ac:spMk id="4" creationId="{00000000-0000-0000-0000-000000000000}"/>
          </ac:spMkLst>
        </pc:spChg>
      </pc:sldChg>
      <pc:sldChg chg="modSp add mod">
        <pc:chgData name="Elisangela Citro" userId="19def3c93598af52" providerId="LiveId" clId="{09D57395-2E7B-408B-81C2-01257A38E674}" dt="2023-06-14T20:03:22.451" v="308" actId="20577"/>
        <pc:sldMkLst>
          <pc:docMk/>
          <pc:sldMk cId="0" sldId="340"/>
        </pc:sldMkLst>
        <pc:spChg chg="mod">
          <ac:chgData name="Elisangela Citro" userId="19def3c93598af52" providerId="LiveId" clId="{09D57395-2E7B-408B-81C2-01257A38E674}" dt="2023-06-07T23:29:13.237" v="18"/>
          <ac:spMkLst>
            <pc:docMk/>
            <pc:sldMk cId="0" sldId="340"/>
            <ac:spMk id="4" creationId="{00000000-0000-0000-0000-000000000000}"/>
          </ac:spMkLst>
        </pc:spChg>
        <pc:spChg chg="mod">
          <ac:chgData name="Elisangela Citro" userId="19def3c93598af52" providerId="LiveId" clId="{09D57395-2E7B-408B-81C2-01257A38E674}" dt="2023-06-14T20:03:22.451" v="308" actId="20577"/>
          <ac:spMkLst>
            <pc:docMk/>
            <pc:sldMk cId="0" sldId="340"/>
            <ac:spMk id="30723" creationId="{00000000-0000-0000-0000-000000000000}"/>
          </ac:spMkLst>
        </pc:spChg>
      </pc:sldChg>
      <pc:sldChg chg="addSp delSp modSp add mod modClrScheme chgLayout">
        <pc:chgData name="Elisangela Citro" userId="19def3c93598af52" providerId="LiveId" clId="{09D57395-2E7B-408B-81C2-01257A38E674}" dt="2023-06-14T20:13:01.359" v="374" actId="1076"/>
        <pc:sldMkLst>
          <pc:docMk/>
          <pc:sldMk cId="0" sldId="341"/>
        </pc:sldMkLst>
        <pc:spChg chg="mod ord">
          <ac:chgData name="Elisangela Citro" userId="19def3c93598af52" providerId="LiveId" clId="{09D57395-2E7B-408B-81C2-01257A38E674}" dt="2023-06-14T20:11:59.997" v="360" actId="700"/>
          <ac:spMkLst>
            <pc:docMk/>
            <pc:sldMk cId="0" sldId="341"/>
            <ac:spMk id="4" creationId="{00000000-0000-0000-0000-000000000000}"/>
          </ac:spMkLst>
        </pc:spChg>
        <pc:spChg chg="add del mod">
          <ac:chgData name="Elisangela Citro" userId="19def3c93598af52" providerId="LiveId" clId="{09D57395-2E7B-408B-81C2-01257A38E674}" dt="2023-06-14T20:07:51.178" v="316" actId="22"/>
          <ac:spMkLst>
            <pc:docMk/>
            <pc:sldMk cId="0" sldId="341"/>
            <ac:spMk id="5" creationId="{88C12B23-7F0D-D056-F4EE-0E023B544A33}"/>
          </ac:spMkLst>
        </pc:spChg>
        <pc:spChg chg="add del mod ord">
          <ac:chgData name="Elisangela Citro" userId="19def3c93598af52" providerId="LiveId" clId="{09D57395-2E7B-408B-81C2-01257A38E674}" dt="2023-06-14T20:08:59.431" v="328" actId="700"/>
          <ac:spMkLst>
            <pc:docMk/>
            <pc:sldMk cId="0" sldId="341"/>
            <ac:spMk id="8" creationId="{8026E6B2-BA51-F123-D0BD-26A1FD7C9F8E}"/>
          </ac:spMkLst>
        </pc:spChg>
        <pc:spChg chg="add del mod ord">
          <ac:chgData name="Elisangela Citro" userId="19def3c93598af52" providerId="LiveId" clId="{09D57395-2E7B-408B-81C2-01257A38E674}" dt="2023-06-14T20:08:59.431" v="328" actId="700"/>
          <ac:spMkLst>
            <pc:docMk/>
            <pc:sldMk cId="0" sldId="341"/>
            <ac:spMk id="9" creationId="{9B427AA6-D032-ADD6-54CA-9531AA56AC2C}"/>
          </ac:spMkLst>
        </pc:spChg>
        <pc:spChg chg="del">
          <ac:chgData name="Elisangela Citro" userId="19def3c93598af52" providerId="LiveId" clId="{09D57395-2E7B-408B-81C2-01257A38E674}" dt="2023-06-14T20:04:45.036" v="314" actId="478"/>
          <ac:spMkLst>
            <pc:docMk/>
            <pc:sldMk cId="0" sldId="341"/>
            <ac:spMk id="10" creationId="{00000000-0000-0000-0000-000000000000}"/>
          </ac:spMkLst>
        </pc:spChg>
        <pc:spChg chg="add del mod ord">
          <ac:chgData name="Elisangela Citro" userId="19def3c93598af52" providerId="LiveId" clId="{09D57395-2E7B-408B-81C2-01257A38E674}" dt="2023-06-14T20:08:59.431" v="328" actId="700"/>
          <ac:spMkLst>
            <pc:docMk/>
            <pc:sldMk cId="0" sldId="341"/>
            <ac:spMk id="11" creationId="{7B263C09-A565-857D-2430-3676BB1D4BD8}"/>
          </ac:spMkLst>
        </pc:spChg>
        <pc:spChg chg="add del mod ord">
          <ac:chgData name="Elisangela Citro" userId="19def3c93598af52" providerId="LiveId" clId="{09D57395-2E7B-408B-81C2-01257A38E674}" dt="2023-06-14T20:08:59.431" v="328" actId="700"/>
          <ac:spMkLst>
            <pc:docMk/>
            <pc:sldMk cId="0" sldId="341"/>
            <ac:spMk id="12" creationId="{FA95400B-EBF6-F14F-66DD-A93E3376A1FB}"/>
          </ac:spMkLst>
        </pc:spChg>
        <pc:spChg chg="add del mod">
          <ac:chgData name="Elisangela Citro" userId="19def3c93598af52" providerId="LiveId" clId="{09D57395-2E7B-408B-81C2-01257A38E674}" dt="2023-06-14T20:08:58.691" v="327" actId="21"/>
          <ac:spMkLst>
            <pc:docMk/>
            <pc:sldMk cId="0" sldId="341"/>
            <ac:spMk id="14" creationId="{62555DFA-4436-CA4C-EDD1-D23F42115A3D}"/>
          </ac:spMkLst>
        </pc:spChg>
        <pc:spChg chg="add del">
          <ac:chgData name="Elisangela Citro" userId="19def3c93598af52" providerId="LiveId" clId="{09D57395-2E7B-408B-81C2-01257A38E674}" dt="2023-06-14T20:10:23.781" v="339" actId="22"/>
          <ac:spMkLst>
            <pc:docMk/>
            <pc:sldMk cId="0" sldId="341"/>
            <ac:spMk id="18" creationId="{2E422547-5F63-2EB9-48CD-F75E881F8778}"/>
          </ac:spMkLst>
        </pc:spChg>
        <pc:spChg chg="add del mod ord">
          <ac:chgData name="Elisangela Citro" userId="19def3c93598af52" providerId="LiveId" clId="{09D57395-2E7B-408B-81C2-01257A38E674}" dt="2023-06-14T20:10:38.198" v="342" actId="26606"/>
          <ac:spMkLst>
            <pc:docMk/>
            <pc:sldMk cId="0" sldId="341"/>
            <ac:spMk id="19" creationId="{57E0E0A1-E48D-06BA-AED5-663C61EA2C7A}"/>
          </ac:spMkLst>
        </pc:spChg>
        <pc:spChg chg="add del mod ord">
          <ac:chgData name="Elisangela Citro" userId="19def3c93598af52" providerId="LiveId" clId="{09D57395-2E7B-408B-81C2-01257A38E674}" dt="2023-06-14T20:10:38.198" v="342" actId="26606"/>
          <ac:spMkLst>
            <pc:docMk/>
            <pc:sldMk cId="0" sldId="341"/>
            <ac:spMk id="20" creationId="{84981E3E-62AC-93AC-06A5-C142CCF7AFCB}"/>
          </ac:spMkLst>
        </pc:spChg>
        <pc:spChg chg="add del mod ord">
          <ac:chgData name="Elisangela Citro" userId="19def3c93598af52" providerId="LiveId" clId="{09D57395-2E7B-408B-81C2-01257A38E674}" dt="2023-06-14T20:11:59.997" v="360" actId="700"/>
          <ac:spMkLst>
            <pc:docMk/>
            <pc:sldMk cId="0" sldId="341"/>
            <ac:spMk id="21" creationId="{FDD5218E-2CE6-E06E-0BF8-C207C6BCF457}"/>
          </ac:spMkLst>
        </pc:spChg>
        <pc:spChg chg="add del mod ord">
          <ac:chgData name="Elisangela Citro" userId="19def3c93598af52" providerId="LiveId" clId="{09D57395-2E7B-408B-81C2-01257A38E674}" dt="2023-06-14T20:11:59.997" v="360" actId="700"/>
          <ac:spMkLst>
            <pc:docMk/>
            <pc:sldMk cId="0" sldId="341"/>
            <ac:spMk id="22" creationId="{188A583C-0A6A-2CD4-919F-59445197FA34}"/>
          </ac:spMkLst>
        </pc:spChg>
        <pc:spChg chg="mod ord">
          <ac:chgData name="Elisangela Citro" userId="19def3c93598af52" providerId="LiveId" clId="{09D57395-2E7B-408B-81C2-01257A38E674}" dt="2023-06-14T20:11:59.997" v="360" actId="700"/>
          <ac:spMkLst>
            <pc:docMk/>
            <pc:sldMk cId="0" sldId="341"/>
            <ac:spMk id="31746" creationId="{00000000-0000-0000-0000-000000000000}"/>
          </ac:spMkLst>
        </pc:spChg>
        <pc:spChg chg="add mod ord">
          <ac:chgData name="Elisangela Citro" userId="19def3c93598af52" providerId="LiveId" clId="{09D57395-2E7B-408B-81C2-01257A38E674}" dt="2023-06-14T20:12:35.228" v="369" actId="207"/>
          <ac:spMkLst>
            <pc:docMk/>
            <pc:sldMk cId="0" sldId="341"/>
            <ac:spMk id="31747" creationId="{00000000-0000-0000-0000-000000000000}"/>
          </ac:spMkLst>
        </pc:spChg>
        <pc:spChg chg="del mod ord replId">
          <ac:chgData name="Elisangela Citro" userId="19def3c93598af52" providerId="LiveId" clId="{09D57395-2E7B-408B-81C2-01257A38E674}" dt="2023-06-14T20:10:38.198" v="342" actId="26606"/>
          <ac:spMkLst>
            <pc:docMk/>
            <pc:sldMk cId="0" sldId="341"/>
            <ac:spMk id="31749" creationId="{00000000-0000-0000-0000-000000000000}"/>
          </ac:spMkLst>
        </pc:spChg>
        <pc:spChg chg="add mod ord">
          <ac:chgData name="Elisangela Citro" userId="19def3c93598af52" providerId="LiveId" clId="{09D57395-2E7B-408B-81C2-01257A38E674}" dt="2023-06-14T20:11:59.997" v="360" actId="700"/>
          <ac:spMkLst>
            <pc:docMk/>
            <pc:sldMk cId="0" sldId="341"/>
            <ac:spMk id="31752" creationId="{A43678BF-C04E-6130-E89E-CDD6590CEB6E}"/>
          </ac:spMkLst>
        </pc:spChg>
        <pc:spChg chg="add mod ord">
          <ac:chgData name="Elisangela Citro" userId="19def3c93598af52" providerId="LiveId" clId="{09D57395-2E7B-408B-81C2-01257A38E674}" dt="2023-06-14T20:11:59.997" v="360" actId="700"/>
          <ac:spMkLst>
            <pc:docMk/>
            <pc:sldMk cId="0" sldId="341"/>
            <ac:spMk id="31754" creationId="{589B1683-0675-5FB1-F5A6-0D60BD8B7771}"/>
          </ac:spMkLst>
        </pc:spChg>
        <pc:spChg chg="add del mod ord">
          <ac:chgData name="Elisangela Citro" userId="19def3c93598af52" providerId="LiveId" clId="{09D57395-2E7B-408B-81C2-01257A38E674}" dt="2023-06-14T20:10:48.868" v="343" actId="700"/>
          <ac:spMkLst>
            <pc:docMk/>
            <pc:sldMk cId="0" sldId="341"/>
            <ac:spMk id="31756" creationId="{97063EA6-1D07-0DCA-58F1-D0A032067F9B}"/>
          </ac:spMkLst>
        </pc:spChg>
        <pc:spChg chg="add del mod">
          <ac:chgData name="Elisangela Citro" userId="19def3c93598af52" providerId="LiveId" clId="{09D57395-2E7B-408B-81C2-01257A38E674}" dt="2023-06-14T20:10:48.868" v="343" actId="700"/>
          <ac:spMkLst>
            <pc:docMk/>
            <pc:sldMk cId="0" sldId="341"/>
            <ac:spMk id="31758" creationId="{03011CB3-55FB-7C95-BDE7-D2CB3DED412D}"/>
          </ac:spMkLst>
        </pc:spChg>
        <pc:spChg chg="add del mod">
          <ac:chgData name="Elisangela Citro" userId="19def3c93598af52" providerId="LiveId" clId="{09D57395-2E7B-408B-81C2-01257A38E674}" dt="2023-06-14T20:10:48.868" v="343" actId="700"/>
          <ac:spMkLst>
            <pc:docMk/>
            <pc:sldMk cId="0" sldId="341"/>
            <ac:spMk id="31760" creationId="{399BD0F3-B1A5-DC10-6A5E-01BF8AA9CEF1}"/>
          </ac:spMkLst>
        </pc:spChg>
        <pc:picChg chg="add del mod">
          <ac:chgData name="Elisangela Citro" userId="19def3c93598af52" providerId="LiveId" clId="{09D57395-2E7B-408B-81C2-01257A38E674}" dt="2023-06-14T20:12:20.263" v="365" actId="1076"/>
          <ac:picMkLst>
            <pc:docMk/>
            <pc:sldMk cId="0" sldId="341"/>
            <ac:picMk id="2" creationId="{8FB47B89-79D1-3C5B-8E0F-77DF01E236B9}"/>
          </ac:picMkLst>
        </pc:picChg>
        <pc:picChg chg="add del mod ord">
          <ac:chgData name="Elisangela Citro" userId="19def3c93598af52" providerId="LiveId" clId="{09D57395-2E7B-408B-81C2-01257A38E674}" dt="2023-06-14T20:13:01.359" v="374" actId="1076"/>
          <ac:picMkLst>
            <pc:docMk/>
            <pc:sldMk cId="0" sldId="341"/>
            <ac:picMk id="7" creationId="{2632D845-03E6-7EF4-2647-4C8AFDC43D3A}"/>
          </ac:picMkLst>
        </pc:picChg>
        <pc:picChg chg="add del mod">
          <ac:chgData name="Elisangela Citro" userId="19def3c93598af52" providerId="LiveId" clId="{09D57395-2E7B-408B-81C2-01257A38E674}" dt="2023-06-14T20:08:58.123" v="326"/>
          <ac:picMkLst>
            <pc:docMk/>
            <pc:sldMk cId="0" sldId="341"/>
            <ac:picMk id="15" creationId="{A2E00CE2-7A79-D9C3-D8BE-BF63EA501C5E}"/>
          </ac:picMkLst>
        </pc:picChg>
        <pc:picChg chg="add del mod">
          <ac:chgData name="Elisangela Citro" userId="19def3c93598af52" providerId="LiveId" clId="{09D57395-2E7B-408B-81C2-01257A38E674}" dt="2023-06-14T20:08:57.060" v="324"/>
          <ac:picMkLst>
            <pc:docMk/>
            <pc:sldMk cId="0" sldId="341"/>
            <ac:picMk id="16" creationId="{D32A241B-C422-BA98-B88F-3B06B2D16AB5}"/>
          </ac:picMkLst>
        </pc:picChg>
        <pc:picChg chg="del">
          <ac:chgData name="Elisangela Citro" userId="19def3c93598af52" providerId="LiveId" clId="{09D57395-2E7B-408B-81C2-01257A38E674}" dt="2023-06-14T20:07:48.709" v="315" actId="478"/>
          <ac:picMkLst>
            <pc:docMk/>
            <pc:sldMk cId="0" sldId="341"/>
            <ac:picMk id="31748" creationId="{00000000-0000-0000-0000-000000000000}"/>
          </ac:picMkLst>
        </pc:picChg>
        <pc:picChg chg="del">
          <ac:chgData name="Elisangela Citro" userId="19def3c93598af52" providerId="LiveId" clId="{09D57395-2E7B-408B-81C2-01257A38E674}" dt="2023-06-14T20:04:31.292" v="309" actId="478"/>
          <ac:picMkLst>
            <pc:docMk/>
            <pc:sldMk cId="0" sldId="341"/>
            <ac:picMk id="31750" creationId="{00000000-0000-0000-0000-000000000000}"/>
          </ac:picMkLst>
        </pc:picChg>
      </pc:sldChg>
      <pc:sldChg chg="modSp add">
        <pc:chgData name="Elisangela Citro" userId="19def3c93598af52" providerId="LiveId" clId="{09D57395-2E7B-408B-81C2-01257A38E674}" dt="2023-06-07T23:29:13.237" v="18"/>
        <pc:sldMkLst>
          <pc:docMk/>
          <pc:sldMk cId="0" sldId="342"/>
        </pc:sldMkLst>
        <pc:spChg chg="mod">
          <ac:chgData name="Elisangela Citro" userId="19def3c93598af52" providerId="LiveId" clId="{09D57395-2E7B-408B-81C2-01257A38E674}" dt="2023-06-07T23:29:13.237" v="18"/>
          <ac:spMkLst>
            <pc:docMk/>
            <pc:sldMk cId="0" sldId="342"/>
            <ac:spMk id="5" creationId="{00000000-0000-0000-0000-000000000000}"/>
          </ac:spMkLst>
        </pc:spChg>
      </pc:sldChg>
      <pc:sldChg chg="modSp add">
        <pc:chgData name="Elisangela Citro" userId="19def3c93598af52" providerId="LiveId" clId="{09D57395-2E7B-408B-81C2-01257A38E674}" dt="2023-06-07T23:29:13.237" v="18"/>
        <pc:sldMkLst>
          <pc:docMk/>
          <pc:sldMk cId="0" sldId="343"/>
        </pc:sldMkLst>
        <pc:spChg chg="mod">
          <ac:chgData name="Elisangela Citro" userId="19def3c93598af52" providerId="LiveId" clId="{09D57395-2E7B-408B-81C2-01257A38E674}" dt="2023-06-07T23:29:13.237" v="18"/>
          <ac:spMkLst>
            <pc:docMk/>
            <pc:sldMk cId="0" sldId="343"/>
            <ac:spMk id="4" creationId="{00000000-0000-0000-0000-000000000000}"/>
          </ac:spMkLst>
        </pc:spChg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344"/>
        </pc:sldMkLst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345"/>
        </pc:sldMkLst>
      </pc:sldChg>
      <pc:sldChg chg="modSp add mod">
        <pc:chgData name="Elisangela Citro" userId="19def3c93598af52" providerId="LiveId" clId="{09D57395-2E7B-408B-81C2-01257A38E674}" dt="2023-06-07T23:29:13.508" v="20" actId="27636"/>
        <pc:sldMkLst>
          <pc:docMk/>
          <pc:sldMk cId="0" sldId="346"/>
        </pc:sldMkLst>
        <pc:spChg chg="mod">
          <ac:chgData name="Elisangela Citro" userId="19def3c93598af52" providerId="LiveId" clId="{09D57395-2E7B-408B-81C2-01257A38E674}" dt="2023-06-07T23:29:13.508" v="20" actId="27636"/>
          <ac:spMkLst>
            <pc:docMk/>
            <pc:sldMk cId="0" sldId="346"/>
            <ac:spMk id="3" creationId="{00000000-0000-0000-0000-000000000000}"/>
          </ac:spMkLst>
        </pc:spChg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347"/>
        </pc:sldMkLst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348"/>
        </pc:sldMkLst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349"/>
        </pc:sldMkLst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350"/>
        </pc:sldMkLst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351"/>
        </pc:sldMkLst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352"/>
        </pc:sldMkLst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353"/>
        </pc:sldMkLst>
      </pc:sldChg>
      <pc:sldChg chg="modSp add mod">
        <pc:chgData name="Elisangela Citro" userId="19def3c93598af52" providerId="LiveId" clId="{09D57395-2E7B-408B-81C2-01257A38E674}" dt="2023-06-07T23:29:13.570" v="21" actId="27636"/>
        <pc:sldMkLst>
          <pc:docMk/>
          <pc:sldMk cId="0" sldId="354"/>
        </pc:sldMkLst>
        <pc:spChg chg="mod">
          <ac:chgData name="Elisangela Citro" userId="19def3c93598af52" providerId="LiveId" clId="{09D57395-2E7B-408B-81C2-01257A38E674}" dt="2023-06-07T23:29:13.570" v="21" actId="27636"/>
          <ac:spMkLst>
            <pc:docMk/>
            <pc:sldMk cId="0" sldId="354"/>
            <ac:spMk id="3" creationId="{00000000-0000-0000-0000-000000000000}"/>
          </ac:spMkLst>
        </pc:spChg>
      </pc:sldChg>
      <pc:sldChg chg="modSp add mod">
        <pc:chgData name="Elisangela Citro" userId="19def3c93598af52" providerId="LiveId" clId="{09D57395-2E7B-408B-81C2-01257A38E674}" dt="2023-06-07T23:29:13.617" v="22" actId="27636"/>
        <pc:sldMkLst>
          <pc:docMk/>
          <pc:sldMk cId="0" sldId="355"/>
        </pc:sldMkLst>
        <pc:spChg chg="mod">
          <ac:chgData name="Elisangela Citro" userId="19def3c93598af52" providerId="LiveId" clId="{09D57395-2E7B-408B-81C2-01257A38E674}" dt="2023-06-07T23:29:13.617" v="22" actId="27636"/>
          <ac:spMkLst>
            <pc:docMk/>
            <pc:sldMk cId="0" sldId="355"/>
            <ac:spMk id="3" creationId="{00000000-0000-0000-0000-000000000000}"/>
          </ac:spMkLst>
        </pc:spChg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356"/>
        </pc:sldMkLst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357"/>
        </pc:sldMkLst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358"/>
        </pc:sldMkLst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359"/>
        </pc:sldMkLst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360"/>
        </pc:sldMkLst>
      </pc:sldChg>
      <pc:sldChg chg="modSp add mod">
        <pc:chgData name="Elisangela Citro" userId="19def3c93598af52" providerId="LiveId" clId="{09D57395-2E7B-408B-81C2-01257A38E674}" dt="2023-06-07T23:29:13.648" v="23" actId="27636"/>
        <pc:sldMkLst>
          <pc:docMk/>
          <pc:sldMk cId="0" sldId="361"/>
        </pc:sldMkLst>
        <pc:spChg chg="mod">
          <ac:chgData name="Elisangela Citro" userId="19def3c93598af52" providerId="LiveId" clId="{09D57395-2E7B-408B-81C2-01257A38E674}" dt="2023-06-07T23:29:13.648" v="23" actId="27636"/>
          <ac:spMkLst>
            <pc:docMk/>
            <pc:sldMk cId="0" sldId="361"/>
            <ac:spMk id="3" creationId="{00000000-0000-0000-0000-000000000000}"/>
          </ac:spMkLst>
        </pc:spChg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362"/>
        </pc:sldMkLst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363"/>
        </pc:sldMkLst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364"/>
        </pc:sldMkLst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365"/>
        </pc:sldMkLst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4033465091" sldId="366"/>
        </pc:sldMkLst>
      </pc:sldChg>
      <pc:sldChg chg="modSp add">
        <pc:chgData name="Elisangela Citro" userId="19def3c93598af52" providerId="LiveId" clId="{09D57395-2E7B-408B-81C2-01257A38E674}" dt="2023-06-07T23:29:13.237" v="18"/>
        <pc:sldMkLst>
          <pc:docMk/>
          <pc:sldMk cId="4229233717" sldId="367"/>
        </pc:sldMkLst>
        <pc:spChg chg="mod">
          <ac:chgData name="Elisangela Citro" userId="19def3c93598af52" providerId="LiveId" clId="{09D57395-2E7B-408B-81C2-01257A38E674}" dt="2023-06-07T23:29:13.237" v="18"/>
          <ac:spMkLst>
            <pc:docMk/>
            <pc:sldMk cId="4229233717" sldId="367"/>
            <ac:spMk id="4" creationId="{00000000-0000-0000-0000-000000000000}"/>
          </ac:spMkLst>
        </pc:spChg>
      </pc:sldChg>
      <pc:sldChg chg="modSp add">
        <pc:chgData name="Elisangela Citro" userId="19def3c93598af52" providerId="LiveId" clId="{09D57395-2E7B-408B-81C2-01257A38E674}" dt="2023-06-07T23:29:13.237" v="18"/>
        <pc:sldMkLst>
          <pc:docMk/>
          <pc:sldMk cId="2336984613" sldId="368"/>
        </pc:sldMkLst>
        <pc:spChg chg="mod">
          <ac:chgData name="Elisangela Citro" userId="19def3c93598af52" providerId="LiveId" clId="{09D57395-2E7B-408B-81C2-01257A38E674}" dt="2023-06-07T23:29:13.237" v="18"/>
          <ac:spMkLst>
            <pc:docMk/>
            <pc:sldMk cId="2336984613" sldId="368"/>
            <ac:spMk id="4" creationId="{00000000-0000-0000-0000-000000000000}"/>
          </ac:spMkLst>
        </pc:spChg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369"/>
        </pc:sldMkLst>
      </pc:sldChg>
      <pc:sldChg chg="add">
        <pc:chgData name="Elisangela Citro" userId="19def3c93598af52" providerId="LiveId" clId="{09D57395-2E7B-408B-81C2-01257A38E674}" dt="2023-06-07T23:29:13.237" v="18"/>
        <pc:sldMkLst>
          <pc:docMk/>
          <pc:sldMk cId="0" sldId="370"/>
        </pc:sldMkLst>
      </pc:sldChg>
      <pc:sldChg chg="add">
        <pc:chgData name="Elisangela Citro" userId="19def3c93598af52" providerId="LiveId" clId="{09D57395-2E7B-408B-81C2-01257A38E674}" dt="2023-06-07T23:29:38.522" v="24"/>
        <pc:sldMkLst>
          <pc:docMk/>
          <pc:sldMk cId="0" sldId="3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F00964-9811-44C1-A81C-C667F3DD6F99}" type="datetime1">
              <a:rPr lang="pt-BR" smtClean="0"/>
              <a:t>14/06/2023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A98BB-A7B2-4524-A183-CCEB3669CDC2}" type="datetime1">
              <a:rPr lang="pt-BR" smtClean="0"/>
              <a:pPr/>
              <a:t>14/06/2023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70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Forma Livre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9" name="Forma Livre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</p:grpSp>
      <p:sp>
        <p:nvSpPr>
          <p:cNvPr id="22" name="Forma Liv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8" name="Forma Livre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nha do temp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832444F7-598B-4910-BB28-F5EBFBE23847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6" name="Forma Liv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>
                <a:latin typeface="+mn-lt"/>
              </a:endParaRPr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>
                <a:latin typeface="+mn-lt"/>
              </a:endParaRPr>
            </a:p>
          </p:txBody>
        </p:sp>
      </p:grp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64DA45B4-095F-41D7-B671-00B667E5CA36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>
              <a:latin typeface="+mn-lt"/>
            </a:endParaRPr>
          </a:p>
        </p:txBody>
      </p:sp>
      <p:sp>
        <p:nvSpPr>
          <p:cNvPr id="6" name="Forma Liv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>
              <a:latin typeface="+mn-lt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>
                <a:latin typeface="+mn-lt"/>
              </a:endParaRPr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>
                <a:latin typeface="+mn-lt"/>
              </a:endParaRPr>
            </a:p>
          </p:txBody>
        </p:sp>
      </p:grp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89C0E2A7-54D9-488F-B54C-03A3336A11F7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</p:grpSp>
      <p:sp>
        <p:nvSpPr>
          <p:cNvPr id="22" name="Forma Liv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7" name="Forma Livre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EFD07-A8B9-401F-868B-7649A9F826C1}" type="datetime1">
              <a:rPr lang="pt-BR" noProof="0" smtClean="0"/>
              <a:t>14/06/2023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64758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D5E3-AAB4-4106-BDD0-4D0B934FF523}" type="datetime1">
              <a:rPr lang="en-US"/>
              <a:pPr>
                <a:defRPr/>
              </a:pPr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6A4F4-0FE8-4067-9023-9B39F8B0E7C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860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9D788-7BA3-4A53-990A-39E26D1C6D69}" type="datetime1">
              <a:rPr lang="en-US"/>
              <a:pPr>
                <a:defRPr/>
              </a:pPr>
              <a:t>6/14/2023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590E6-B366-4F62-8581-31C422DF5B2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92259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263BF-9173-4441-9446-8C93BAD45BF7}" type="datetime1">
              <a:rPr lang="en-US"/>
              <a:pPr>
                <a:defRPr/>
              </a:pPr>
              <a:t>6/14/2023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9BC75-CE19-4693-8F60-1242CC23567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7941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>
              <a:latin typeface="+mn-lt"/>
            </a:endParaRPr>
          </a:p>
        </p:txBody>
      </p:sp>
      <p:sp>
        <p:nvSpPr>
          <p:cNvPr id="6" name="Forma Liv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>
                <a:latin typeface="+mn-lt"/>
              </a:endParaRPr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>
                <a:latin typeface="+mn-lt"/>
              </a:endParaRPr>
            </a:p>
          </p:txBody>
        </p:sp>
      </p:grp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2A5EFBC-485C-454D-BDFD-468C8BAF5548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 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5" name="Forma Liv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91D46E6A-7AB6-42FA-9FB4-5B5C0A5DFEBB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a 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vre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</p:grpSp>
      <p:sp>
        <p:nvSpPr>
          <p:cNvPr id="17" name="Forma Livre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FB93632-6B7A-4A0A-A735-8D3014D14DB1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14" name="Forma Liv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3227D7EE-239B-44FB-9875-7475C9D92D30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pt-BR" noProof="0"/>
              <a:t>“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pt-BR" noProof="0"/>
              <a:t>”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C9219B3A-C8C6-4986-A6D6-3257321F5D38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Texto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1" name="Espaço Reservado para Texto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7" name="Espaço Reservado para Imagem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2" name="Espaço Reservado para Texto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3" name="Espaço Reservado para Texto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8" name="Espaço Reservado para Imagem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Texto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5" name="Espaço Reservado para Texto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9" name="Espaço Reservado para Imagem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Texto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C972B85E-05B2-4334-B4CD-038D5EA45FB2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9" name="Forma Livre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1" name="Forma Livre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5" name="Forma Livre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7" name="Forma Livre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8" name="Forma Livre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9" name="Forma Livre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 intei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Texto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32" name="Espaço Reservado para Texto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3" name="Espaço Reservado para Imagem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4" name="Espaço Reservado para Texto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35" name="Espaço Reservado para Texto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6" name="Espaço Reservado para Imagem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7" name="Espaço Reservado para Texto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38" name="Espaço Reservado para Texto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9" name="Espaço Reservado para Imagem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0" name="Espaço Reservado para Texto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1" name="Espaço Reservado para Texto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42" name="Espaço Reservado para Imagem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3" name="Espaço Reservado para Texto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4" name="Espaço Reservado para Texto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45" name="Espaço Reservado para Imagem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6" name="Espaço Reservado para Texto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7" name="Espaço Reservado para Texto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48" name="Espaço Reservado para Imagem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9" name="Espaço Reservado para Texto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50" name="Espaço Reservado para Texto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51" name="Espaço Reservado para Imagem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2" name="Espaço Reservado para Texto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53" name="Espaço Reservado para Texto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0443E58E-D40B-4905-A767-9365A3358898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22" name="Espaço Reservado para Rodapé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3" name="Espaço Reservado para o Número do Slide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620EC1FB-014E-4551-93D1-753466E4566C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getting-started/download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t"/>
          <a:lstStyle/>
          <a:p>
            <a:pPr rtl="0"/>
            <a:r>
              <a:rPr lang="pt-BR" dirty="0"/>
              <a:t>Desenvolvimento Web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pt-BR" dirty="0"/>
              <a:t>Prof. Me. Elisangela Citro</a:t>
            </a:r>
          </a:p>
          <a:p>
            <a:pPr rtl="0"/>
            <a:r>
              <a:rPr lang="pt-BR" sz="2000" dirty="0"/>
              <a:t>danda_citro@hotmail.com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509EBE-5250-0313-A45C-19CCCA1F9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150" y="4924020"/>
            <a:ext cx="1697824" cy="164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E43F406-DACD-DAA8-2786-B67C1DC2424A}"/>
              </a:ext>
            </a:extLst>
          </p:cNvPr>
          <p:cNvSpPr txBox="1"/>
          <p:nvPr/>
        </p:nvSpPr>
        <p:spPr>
          <a:xfrm>
            <a:off x="9075205" y="6596388"/>
            <a:ext cx="1811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Campus Três Lagoas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A4223A0-19F8-28F8-1523-52E1584C4099}"/>
              </a:ext>
            </a:extLst>
          </p:cNvPr>
          <p:cNvSpPr txBox="1"/>
          <p:nvPr/>
        </p:nvSpPr>
        <p:spPr>
          <a:xfrm>
            <a:off x="2238234" y="5564207"/>
            <a:ext cx="453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03 – estudo dirigido </a:t>
            </a:r>
            <a:r>
              <a:rPr lang="pt-BR" dirty="0" err="1">
                <a:solidFill>
                  <a:schemeClr val="bg1"/>
                </a:solidFill>
              </a:rPr>
              <a:t>crud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laravel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00B7FC6-1D3B-D358-9A2A-CCDF7F89D28D}"/>
              </a:ext>
            </a:extLst>
          </p:cNvPr>
          <p:cNvSpPr txBox="1"/>
          <p:nvPr/>
        </p:nvSpPr>
        <p:spPr>
          <a:xfrm>
            <a:off x="7794771" y="4277485"/>
            <a:ext cx="4397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Tecnologia em Análise e 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2506664" y="25401"/>
            <a:ext cx="7704137" cy="1052513"/>
          </a:xfrm>
        </p:spPr>
        <p:txBody>
          <a:bodyPr/>
          <a:lstStyle/>
          <a:p>
            <a:r>
              <a:rPr lang="pt-BR" altLang="pt-BR">
                <a:ln>
                  <a:noFill/>
                </a:ln>
              </a:rPr>
              <a:t>Diagrama de Sequência</a:t>
            </a:r>
          </a:p>
        </p:txBody>
      </p:sp>
      <p:pic>
        <p:nvPicPr>
          <p:cNvPr id="15363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9513" y="1196975"/>
            <a:ext cx="8018462" cy="4540250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0AA0F562-62F7-40D7-A4E8-DA38AF4DBA23}" type="slidenum">
              <a:rPr lang="en-US" altLang="pt-BR" smtClean="0"/>
              <a:pPr>
                <a:defRPr/>
              </a:pPr>
              <a:t>10</a:t>
            </a:fld>
            <a:endParaRPr lang="en-US" altLang="pt-BR"/>
          </a:p>
        </p:txBody>
      </p:sp>
      <p:sp>
        <p:nvSpPr>
          <p:cNvPr id="15365" name="CaixaDeTexto 5"/>
          <p:cNvSpPr txBox="1">
            <a:spLocks noChangeArrowheads="1"/>
          </p:cNvSpPr>
          <p:nvPr/>
        </p:nvSpPr>
        <p:spPr bwMode="auto">
          <a:xfrm>
            <a:off x="4718051" y="1174750"/>
            <a:ext cx="3167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Evento 03 – Cadastro de Notícia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>
          <a:xfrm>
            <a:off x="2506664" y="115888"/>
            <a:ext cx="7704137" cy="1028700"/>
          </a:xfrm>
        </p:spPr>
        <p:txBody>
          <a:bodyPr/>
          <a:lstStyle/>
          <a:p>
            <a:r>
              <a:rPr lang="pt-BR" altLang="pt-BR">
                <a:ln>
                  <a:noFill/>
                </a:ln>
              </a:rPr>
              <a:t>Diagrama de Atividade</a:t>
            </a:r>
          </a:p>
        </p:txBody>
      </p:sp>
      <p:pic>
        <p:nvPicPr>
          <p:cNvPr id="16387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9550" y="1620838"/>
            <a:ext cx="6564312" cy="5237162"/>
          </a:xfrm>
        </p:spPr>
      </p:pic>
      <p:sp>
        <p:nvSpPr>
          <p:cNvPr id="16389" name="CaixaDeTexto 5"/>
          <p:cNvSpPr txBox="1">
            <a:spLocks noChangeArrowheads="1"/>
          </p:cNvSpPr>
          <p:nvPr/>
        </p:nvSpPr>
        <p:spPr bwMode="auto">
          <a:xfrm>
            <a:off x="2117588" y="1197769"/>
            <a:ext cx="4359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dirty="0"/>
              <a:t>Requisito Funcional 01 – Cadastro de Notícia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dirty="0">
                <a:ln>
                  <a:noFill/>
                </a:ln>
              </a:rPr>
              <a:t>Implementação</a:t>
            </a:r>
          </a:p>
        </p:txBody>
      </p:sp>
      <p:sp>
        <p:nvSpPr>
          <p:cNvPr id="21507" name="Espaço Reservado para Text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 dirty="0"/>
              <a:t>Procedimentos para o desenvolvimento deste projeto de website com CRUD.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753A2AD8-DF93-499D-8507-F7E0EA5938BE}" type="slidenum">
              <a:rPr lang="en-US" altLang="pt-BR" smtClean="0"/>
              <a:pPr>
                <a:defRPr/>
              </a:pPr>
              <a:t>12</a:t>
            </a:fld>
            <a:endParaRPr lang="en-US" alt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93AACAA-01AD-055D-0639-302D9B5B5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Atenção!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D9F8D4D-0802-B106-57E8-DD50D6290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Todo o código de exemplo está no slide, basta selecionar, copiar e colar no </a:t>
            </a:r>
            <a:r>
              <a:rPr lang="pt-BR" dirty="0" err="1"/>
              <a:t>VsCode</a:t>
            </a:r>
            <a:r>
              <a:rPr lang="pt-BR" dirty="0"/>
              <a:t>, no local solicitado.</a:t>
            </a:r>
          </a:p>
          <a:p>
            <a:endParaRPr lang="pt-BR" dirty="0"/>
          </a:p>
          <a:p>
            <a:r>
              <a:rPr lang="pt-BR" dirty="0"/>
              <a:t>Bom estudo dirigido!</a:t>
            </a:r>
          </a:p>
        </p:txBody>
      </p:sp>
    </p:spTree>
    <p:extLst>
      <p:ext uri="{BB962C8B-B14F-4D97-AF65-F5344CB8AC3E}">
        <p14:creationId xmlns:p14="http://schemas.microsoft.com/office/powerpoint/2010/main" val="4150363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4"/>
          <p:cNvSpPr>
            <a:spLocks noGrp="1"/>
          </p:cNvSpPr>
          <p:nvPr>
            <p:ph type="title"/>
          </p:nvPr>
        </p:nvSpPr>
        <p:spPr>
          <a:xfrm>
            <a:off x="2506664" y="457201"/>
            <a:ext cx="7704137" cy="1027113"/>
          </a:xfrm>
        </p:spPr>
        <p:txBody>
          <a:bodyPr/>
          <a:lstStyle/>
          <a:p>
            <a:r>
              <a:rPr lang="pt-BR" altLang="pt-BR">
                <a:ln>
                  <a:noFill/>
                </a:ln>
              </a:rPr>
              <a:t>Início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506664" y="1484314"/>
            <a:ext cx="7704137" cy="4105275"/>
          </a:xfrm>
        </p:spPr>
        <p:txBody>
          <a:bodyPr/>
          <a:lstStyle/>
          <a:p>
            <a:pPr>
              <a:defRPr/>
            </a:pPr>
            <a:r>
              <a:rPr lang="pt-BR" sz="2000" dirty="0"/>
              <a:t>Vamos desenvolver em PHP utilizando o framework </a:t>
            </a:r>
            <a:r>
              <a:rPr lang="pt-BR" sz="2000" dirty="0" err="1"/>
              <a:t>Laravel</a:t>
            </a:r>
            <a:r>
              <a:rPr lang="pt-BR" sz="2000" dirty="0"/>
              <a:t>, para tanto, vamos abrir os seguintes aplicativos:</a:t>
            </a:r>
          </a:p>
          <a:p>
            <a:pPr lvl="1">
              <a:defRPr/>
            </a:pPr>
            <a:r>
              <a:rPr lang="pt-BR" sz="1800" dirty="0"/>
              <a:t>XAMPP</a:t>
            </a:r>
          </a:p>
          <a:p>
            <a:pPr lvl="2">
              <a:defRPr/>
            </a:pPr>
            <a:r>
              <a:rPr lang="pt-BR" sz="1600" dirty="0"/>
              <a:t>Inicializar o APACHE</a:t>
            </a:r>
          </a:p>
          <a:p>
            <a:pPr lvl="2">
              <a:defRPr/>
            </a:pPr>
            <a:r>
              <a:rPr lang="pt-BR" sz="1600" dirty="0"/>
              <a:t>Inicializar o MySQL</a:t>
            </a:r>
          </a:p>
          <a:p>
            <a:pPr lvl="1">
              <a:defRPr/>
            </a:pPr>
            <a:r>
              <a:rPr lang="pt-BR" sz="1800" dirty="0" err="1"/>
              <a:t>Prompt</a:t>
            </a:r>
            <a:r>
              <a:rPr lang="pt-BR" sz="1800" dirty="0"/>
              <a:t> do MS-DOS</a:t>
            </a:r>
          </a:p>
          <a:p>
            <a:pPr lvl="2">
              <a:defRPr/>
            </a:pPr>
            <a:r>
              <a:rPr lang="pt-BR" sz="1600" dirty="0"/>
              <a:t>Crie um projeto no </a:t>
            </a:r>
            <a:r>
              <a:rPr lang="pt-BR" sz="1600" dirty="0" err="1"/>
              <a:t>laravel</a:t>
            </a:r>
            <a:r>
              <a:rPr lang="pt-BR" sz="1600" dirty="0"/>
              <a:t> chamado noticias</a:t>
            </a:r>
          </a:p>
          <a:p>
            <a:pPr lvl="2">
              <a:defRPr/>
            </a:pP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new  noticias</a:t>
            </a:r>
          </a:p>
          <a:p>
            <a:pPr lvl="1">
              <a:defRPr/>
            </a:pPr>
            <a:r>
              <a:rPr lang="pt-BR" sz="1800" dirty="0" err="1"/>
              <a:t>VsCode</a:t>
            </a:r>
            <a:endParaRPr lang="pt-BR" sz="1800" dirty="0"/>
          </a:p>
          <a:p>
            <a:pPr lvl="2">
              <a:defRPr/>
            </a:pPr>
            <a:r>
              <a:rPr lang="pt-BR" sz="1600" dirty="0"/>
              <a:t>Adicione o diretório do projeto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noticias</a:t>
            </a:r>
          </a:p>
          <a:p>
            <a:pPr lvl="2">
              <a:defRPr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defRPr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0AA0F562-62F7-40D7-A4E8-DA38AF4DBA23}" type="slidenum">
              <a:rPr lang="en-US" altLang="pt-BR" smtClean="0"/>
              <a:pPr>
                <a:defRPr/>
              </a:pPr>
              <a:t>14</a:t>
            </a:fld>
            <a:endParaRPr lang="en-US" alt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906355" y="5072857"/>
            <a:ext cx="3168650" cy="776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Obs.: o </a:t>
            </a:r>
            <a:r>
              <a:rPr lang="pt-BR" dirty="0" err="1"/>
              <a:t>Laravel</a:t>
            </a:r>
            <a:r>
              <a:rPr lang="pt-BR" dirty="0"/>
              <a:t> já deve estar instalado na sua máquina.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pt-BR" altLang="pt-BR" dirty="0">
                <a:ln>
                  <a:noFill/>
                </a:ln>
              </a:rPr>
              <a:t>Executando a </a:t>
            </a:r>
            <a:r>
              <a:rPr lang="pt-BR" altLang="pt-BR" dirty="0" err="1">
                <a:ln>
                  <a:noFill/>
                </a:ln>
              </a:rPr>
              <a:t>Welcome</a:t>
            </a:r>
            <a:endParaRPr lang="pt-BR" altLang="pt-BR" dirty="0">
              <a:ln>
                <a:noFill/>
              </a:ln>
            </a:endParaRP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>
          <a:xfrm>
            <a:off x="1167493" y="2017467"/>
            <a:ext cx="4328413" cy="3366815"/>
          </a:xfrm>
        </p:spPr>
        <p:txBody>
          <a:bodyPr>
            <a:normAutofit/>
          </a:bodyPr>
          <a:lstStyle/>
          <a:p>
            <a:r>
              <a:rPr lang="pt-BR" altLang="pt-BR" dirty="0"/>
              <a:t>Digite no terminal o comando para inicializar o servidor:</a:t>
            </a:r>
          </a:p>
          <a:p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artisan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dirty="0"/>
              <a:t>Abra o browser para visualizar a porta local.</a:t>
            </a:r>
          </a:p>
        </p:txBody>
      </p:sp>
      <p:sp>
        <p:nvSpPr>
          <p:cNvPr id="23560" name="Date Placeholder 3">
            <a:extLst>
              <a:ext uri="{FF2B5EF4-FFF2-40B4-BE49-F238E27FC236}">
                <a16:creationId xmlns:a16="http://schemas.microsoft.com/office/drawing/2014/main" id="{7F015D49-3671-09E5-B969-A1AAD6843AA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4DA45B4-095F-41D7-B671-00B667E5CA36}" type="datetime1">
              <a:rPr lang="pt-BR" noProof="0" smtClean="0"/>
              <a:pPr rtl="0">
                <a:spcAft>
                  <a:spcPts val="600"/>
                </a:spcAft>
              </a:pPr>
              <a:t>14/06/2023</a:t>
            </a:fld>
            <a:endParaRPr lang="pt-BR" noProof="0"/>
          </a:p>
        </p:txBody>
      </p:sp>
      <p:sp>
        <p:nvSpPr>
          <p:cNvPr id="23562" name="Footer Placeholder 4">
            <a:extLst>
              <a:ext uri="{FF2B5EF4-FFF2-40B4-BE49-F238E27FC236}">
                <a16:creationId xmlns:a16="http://schemas.microsoft.com/office/drawing/2014/main" id="{983B6525-8AD9-FF10-FFD9-5507373C4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noProof="0"/>
              <a:t>TÍTULO DA APRESENTAÇÃO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0AA0F562-62F7-40D7-A4E8-DA38AF4DBA23}" type="slidenum">
              <a:rPr lang="en-US" altLang="pt-BR" sz="12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 altLang="pt-BR" sz="1200">
              <a:solidFill>
                <a:schemeClr val="accent2"/>
              </a:solidFill>
            </a:endParaRPr>
          </a:p>
        </p:txBody>
      </p:sp>
      <p:pic>
        <p:nvPicPr>
          <p:cNvPr id="5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C17C44A8-0902-6087-CED4-A5070CE90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770" y="2017467"/>
            <a:ext cx="5638306" cy="29883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>
          <a:xfrm>
            <a:off x="2506664" y="457200"/>
            <a:ext cx="7704137" cy="1470074"/>
          </a:xfrm>
        </p:spPr>
        <p:txBody>
          <a:bodyPr/>
          <a:lstStyle/>
          <a:p>
            <a:r>
              <a:rPr lang="pt-BR" altLang="pt-BR" dirty="0">
                <a:ln>
                  <a:noFill/>
                </a:ln>
              </a:rPr>
              <a:t>Configurando o Banco de Dados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>
          <a:xfrm>
            <a:off x="2506664" y="2002634"/>
            <a:ext cx="7704137" cy="1193800"/>
          </a:xfrm>
        </p:spPr>
        <p:txBody>
          <a:bodyPr/>
          <a:lstStyle/>
          <a:p>
            <a:r>
              <a:rPr lang="pt-BR" altLang="pt-BR" dirty="0"/>
              <a:t>No projeto noticias do </a:t>
            </a:r>
            <a:r>
              <a:rPr lang="pt-BR" altLang="pt-BR" dirty="0" err="1"/>
              <a:t>Laravel</a:t>
            </a:r>
            <a:r>
              <a:rPr lang="pt-BR" altLang="pt-BR" dirty="0"/>
              <a:t>, procure o arquivo </a:t>
            </a:r>
            <a:r>
              <a:rPr lang="pt-BR" altLang="pt-BR" dirty="0">
                <a:solidFill>
                  <a:srgbClr val="FF0000"/>
                </a:solidFill>
              </a:rPr>
              <a:t>.</a:t>
            </a:r>
            <a:r>
              <a:rPr lang="pt-BR" altLang="pt-BR" dirty="0" err="1">
                <a:solidFill>
                  <a:srgbClr val="FF0000"/>
                </a:solidFill>
              </a:rPr>
              <a:t>env</a:t>
            </a:r>
            <a:r>
              <a:rPr lang="pt-BR" altLang="pt-BR" dirty="0">
                <a:solidFill>
                  <a:srgbClr val="FF0000"/>
                </a:solidFill>
              </a:rPr>
              <a:t> </a:t>
            </a:r>
            <a:r>
              <a:rPr lang="pt-BR" altLang="pt-BR" dirty="0"/>
              <a:t>e altere as seguintes constantes de configuração para acesso ao banco de dados, feito em MySQL:</a:t>
            </a:r>
            <a:endParaRPr lang="pt-BR" altLang="pt-BR" dirty="0">
              <a:solidFill>
                <a:srgbClr val="FF0000"/>
              </a:solidFill>
            </a:endParaRPr>
          </a:p>
        </p:txBody>
      </p:sp>
      <p:sp>
        <p:nvSpPr>
          <p:cNvPr id="6" name="Chave direita 5"/>
          <p:cNvSpPr/>
          <p:nvPr/>
        </p:nvSpPr>
        <p:spPr>
          <a:xfrm>
            <a:off x="6474642" y="5119858"/>
            <a:ext cx="1104900" cy="1168400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7F52A50-45B8-288C-E08A-713381D01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843" y="4061587"/>
            <a:ext cx="4572889" cy="24438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2506664" y="457200"/>
            <a:ext cx="7704137" cy="1981200"/>
          </a:xfrm>
        </p:spPr>
        <p:txBody>
          <a:bodyPr/>
          <a:lstStyle/>
          <a:p>
            <a:r>
              <a:rPr lang="pt-BR" altLang="pt-BR">
                <a:ln>
                  <a:noFill/>
                </a:ln>
              </a:rPr>
              <a:t>Criando o Banco de Dados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>
          <a:xfrm>
            <a:off x="2506664" y="2667001"/>
            <a:ext cx="7704137" cy="906463"/>
          </a:xfrm>
        </p:spPr>
        <p:txBody>
          <a:bodyPr/>
          <a:lstStyle/>
          <a:p>
            <a:r>
              <a:rPr lang="pt-BR" altLang="pt-BR"/>
              <a:t>Abra o phpMyAdmin e crie a base de dados denominada </a:t>
            </a:r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noticias</a:t>
            </a:r>
            <a:r>
              <a:rPr lang="pt-BR" altLang="pt-BR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0AA0F562-62F7-40D7-A4E8-DA38AF4DBA23}" type="slidenum">
              <a:rPr lang="en-US" altLang="pt-BR" smtClean="0"/>
              <a:pPr>
                <a:defRPr/>
              </a:pPr>
              <a:t>17</a:t>
            </a:fld>
            <a:endParaRPr lang="en-US" altLang="pt-BR"/>
          </a:p>
        </p:txBody>
      </p:sp>
      <p:pic>
        <p:nvPicPr>
          <p:cNvPr id="2560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1" y="3883026"/>
            <a:ext cx="7419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de seta reta 6"/>
          <p:cNvCxnSpPr/>
          <p:nvPr/>
        </p:nvCxnSpPr>
        <p:spPr>
          <a:xfrm flipH="1">
            <a:off x="9625014" y="4581525"/>
            <a:ext cx="585787" cy="863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>
          <a:xfrm>
            <a:off x="2506664" y="457200"/>
            <a:ext cx="7704137" cy="1981200"/>
          </a:xfrm>
        </p:spPr>
        <p:txBody>
          <a:bodyPr/>
          <a:lstStyle/>
          <a:p>
            <a:r>
              <a:rPr lang="pt-BR" altLang="pt-BR">
                <a:ln>
                  <a:noFill/>
                </a:ln>
              </a:rPr>
              <a:t>Criando a tabela de Noticia</a:t>
            </a:r>
          </a:p>
        </p:txBody>
      </p:sp>
      <p:sp>
        <p:nvSpPr>
          <p:cNvPr id="30723" name="Espaço Reservado para Conteúdo 2"/>
          <p:cNvSpPr>
            <a:spLocks noGrp="1"/>
          </p:cNvSpPr>
          <p:nvPr>
            <p:ph idx="1"/>
          </p:nvPr>
        </p:nvSpPr>
        <p:spPr>
          <a:xfrm>
            <a:off x="2506664" y="2667001"/>
            <a:ext cx="7704137" cy="3332163"/>
          </a:xfrm>
        </p:spPr>
        <p:txBody>
          <a:bodyPr/>
          <a:lstStyle/>
          <a:p>
            <a:r>
              <a:rPr lang="pt-BR" altLang="pt-BR" dirty="0"/>
              <a:t>Para criar a tabela de Notícias, vamos usar a </a:t>
            </a:r>
            <a:r>
              <a:rPr lang="pt-BR" altLang="pt-BR" dirty="0" err="1"/>
              <a:t>migrate</a:t>
            </a:r>
            <a:r>
              <a:rPr lang="pt-BR" altLang="pt-BR" dirty="0"/>
              <a:t> do </a:t>
            </a:r>
            <a:r>
              <a:rPr lang="pt-BR" altLang="pt-BR" dirty="0" err="1"/>
              <a:t>Laravel</a:t>
            </a:r>
            <a:r>
              <a:rPr lang="pt-BR" altLang="pt-BR" dirty="0"/>
              <a:t>. Para tanto, usamos o seguinte comando, no terminal, que cria o model da classe notícia e a </a:t>
            </a:r>
            <a:r>
              <a:rPr lang="pt-BR" altLang="pt-BR" dirty="0" err="1"/>
              <a:t>migrate</a:t>
            </a:r>
            <a:r>
              <a:rPr lang="pt-BR" altLang="pt-BR" dirty="0"/>
              <a:t> para a tabela notícia:</a:t>
            </a:r>
          </a:p>
          <a:p>
            <a:pPr lvl="1"/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artisan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make:model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Noticia -m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0AA0F562-62F7-40D7-A4E8-DA38AF4DBA23}" type="slidenum">
              <a:rPr lang="en-US" altLang="pt-BR" smtClean="0"/>
              <a:pPr>
                <a:defRPr/>
              </a:pPr>
              <a:t>18</a:t>
            </a:fld>
            <a:endParaRPr lang="en-US" alt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pt-BR" altLang="pt-BR">
                <a:ln>
                  <a:noFill/>
                </a:ln>
              </a:rPr>
              <a:t>Criando a tabela de Noticia</a:t>
            </a:r>
          </a:p>
        </p:txBody>
      </p:sp>
      <p:sp>
        <p:nvSpPr>
          <p:cNvPr id="31752" name="Date Placeholder 3">
            <a:extLst>
              <a:ext uri="{FF2B5EF4-FFF2-40B4-BE49-F238E27FC236}">
                <a16:creationId xmlns:a16="http://schemas.microsoft.com/office/drawing/2014/main" id="{A43678BF-C04E-6130-E89E-CDD6590CEB6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89C0E2A7-54D9-488F-B54C-03A3336A11F7}" type="datetime1">
              <a:rPr lang="pt-BR" noProof="0" smtClean="0"/>
              <a:pPr rtl="0">
                <a:spcAft>
                  <a:spcPts val="600"/>
                </a:spcAft>
              </a:pPr>
              <a:t>14/06/2023</a:t>
            </a:fld>
            <a:endParaRPr lang="pt-BR" noProof="0"/>
          </a:p>
        </p:txBody>
      </p:sp>
      <p:sp>
        <p:nvSpPr>
          <p:cNvPr id="31754" name="Footer Placeholder 4">
            <a:extLst>
              <a:ext uri="{FF2B5EF4-FFF2-40B4-BE49-F238E27FC236}">
                <a16:creationId xmlns:a16="http://schemas.microsoft.com/office/drawing/2014/main" id="{589B1683-0675-5FB1-F5A6-0D60BD8B7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pt-BR" noProof="0"/>
              <a:t>TÍTULO DA APRESENTAÇÃO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A04ABDB-61D8-4F3B-B2B1-C43D9A18F918}" type="slidenum">
              <a:rPr lang="en-US" altLang="pt-BR" smtClean="0"/>
              <a:pPr>
                <a:spcAft>
                  <a:spcPts val="600"/>
                </a:spcAft>
                <a:defRPr/>
              </a:pPr>
              <a:t>19</a:t>
            </a:fld>
            <a:endParaRPr lang="en-US" altLang="pt-BR"/>
          </a:p>
        </p:txBody>
      </p:sp>
      <p:sp>
        <p:nvSpPr>
          <p:cNvPr id="31747" name="Espaço Reservado para Conteúdo 4"/>
          <p:cNvSpPr>
            <a:spLocks noGrp="1"/>
          </p:cNvSpPr>
          <p:nvPr>
            <p:ph idx="4294967295"/>
          </p:nvPr>
        </p:nvSpPr>
        <p:spPr>
          <a:xfrm>
            <a:off x="1167492" y="1953738"/>
            <a:ext cx="8426674" cy="3402488"/>
          </a:xfrm>
        </p:spPr>
        <p:txBody>
          <a:bodyPr>
            <a:normAutofit/>
          </a:bodyPr>
          <a:lstStyle/>
          <a:p>
            <a:r>
              <a:rPr lang="pt-BR" altLang="pt-BR" dirty="0">
                <a:solidFill>
                  <a:schemeClr val="bg1"/>
                </a:solidFill>
              </a:rPr>
              <a:t>Altere a função </a:t>
            </a:r>
            <a:r>
              <a:rPr lang="pt-BR" altLang="pt-BR" dirty="0" err="1">
                <a:solidFill>
                  <a:schemeClr val="bg1"/>
                </a:solidFill>
              </a:rPr>
              <a:t>up</a:t>
            </a:r>
            <a:r>
              <a:rPr lang="pt-BR" altLang="pt-BR" dirty="0">
                <a:solidFill>
                  <a:schemeClr val="bg1"/>
                </a:solidFill>
              </a:rPr>
              <a:t> para que a tabela criada na </a:t>
            </a:r>
            <a:r>
              <a:rPr lang="pt-BR" altLang="pt-BR" dirty="0" err="1">
                <a:solidFill>
                  <a:schemeClr val="bg1"/>
                </a:solidFill>
              </a:rPr>
              <a:t>migrations</a:t>
            </a:r>
            <a:r>
              <a:rPr lang="pt-BR" altLang="pt-BR" dirty="0">
                <a:solidFill>
                  <a:schemeClr val="bg1"/>
                </a:solidFill>
              </a:rPr>
              <a:t> atenda a análise realizada.</a:t>
            </a:r>
          </a:p>
        </p:txBody>
      </p:sp>
      <p:pic>
        <p:nvPicPr>
          <p:cNvPr id="2" name="Espaço Reservado para Conteúdo 5">
            <a:extLst>
              <a:ext uri="{FF2B5EF4-FFF2-40B4-BE49-F238E27FC236}">
                <a16:creationId xmlns:a16="http://schemas.microsoft.com/office/drawing/2014/main" id="{8FB47B89-79D1-3C5B-8E0F-77DF01E2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297" y="136525"/>
            <a:ext cx="1819680" cy="2828613"/>
          </a:xfrm>
          <a:prstGeom prst="rect">
            <a:avLst/>
          </a:prstGeom>
          <a:noFill/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951C473-3CA7-3F3E-F9AD-2F9A6B9B8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000" y="3068620"/>
            <a:ext cx="8426675" cy="3402488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pt-BR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'noticias'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Blueprint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'titulo'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descricao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timestamps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have Esquerda 5">
            <a:extLst>
              <a:ext uri="{FF2B5EF4-FFF2-40B4-BE49-F238E27FC236}">
                <a16:creationId xmlns:a16="http://schemas.microsoft.com/office/drawing/2014/main" id="{976E03EB-1522-6FAB-CF07-6C56C2FA8207}"/>
              </a:ext>
            </a:extLst>
          </p:cNvPr>
          <p:cNvSpPr/>
          <p:nvPr/>
        </p:nvSpPr>
        <p:spPr>
          <a:xfrm>
            <a:off x="2082018" y="3939988"/>
            <a:ext cx="1244806" cy="1973679"/>
          </a:xfrm>
          <a:prstGeom prst="leftBrace">
            <a:avLst>
              <a:gd name="adj1" fmla="val 8333"/>
              <a:gd name="adj2" fmla="val 49299"/>
            </a:avLst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dirty="0"/>
              <a:t>Introdução ao exemplo</a:t>
            </a:r>
          </a:p>
          <a:p>
            <a:pPr lvl="1"/>
            <a:r>
              <a:rPr lang="pt-BR" dirty="0"/>
              <a:t>Análise</a:t>
            </a:r>
          </a:p>
          <a:p>
            <a:pPr lvl="1"/>
            <a:r>
              <a:rPr lang="pt-BR" dirty="0"/>
              <a:t>Projeto</a:t>
            </a:r>
          </a:p>
          <a:p>
            <a:pPr rtl="0"/>
            <a:r>
              <a:rPr lang="pt-BR" dirty="0"/>
              <a:t>Implementação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>
          <a:xfrm>
            <a:off x="2506664" y="457200"/>
            <a:ext cx="7704137" cy="668338"/>
          </a:xfrm>
        </p:spPr>
        <p:txBody>
          <a:bodyPr/>
          <a:lstStyle/>
          <a:p>
            <a:r>
              <a:rPr lang="pt-BR" altLang="pt-BR">
                <a:ln>
                  <a:noFill/>
                </a:ln>
              </a:rPr>
              <a:t>Criando a tabela de Noticia</a:t>
            </a:r>
          </a:p>
        </p:txBody>
      </p:sp>
      <p:sp>
        <p:nvSpPr>
          <p:cNvPr id="32771" name="Espaço Reservado para Conteúdo 5"/>
          <p:cNvSpPr>
            <a:spLocks noGrp="1"/>
          </p:cNvSpPr>
          <p:nvPr>
            <p:ph idx="1"/>
          </p:nvPr>
        </p:nvSpPr>
        <p:spPr>
          <a:xfrm>
            <a:off x="2640014" y="1550988"/>
            <a:ext cx="7704137" cy="1625600"/>
          </a:xfrm>
        </p:spPr>
        <p:txBody>
          <a:bodyPr/>
          <a:lstStyle/>
          <a:p>
            <a:r>
              <a:rPr lang="pt-BR" altLang="pt-BR" dirty="0"/>
              <a:t>Após criar a </a:t>
            </a:r>
            <a:r>
              <a:rPr lang="pt-BR" altLang="pt-BR" dirty="0" err="1"/>
              <a:t>migrate</a:t>
            </a:r>
            <a:r>
              <a:rPr lang="pt-BR" altLang="pt-BR" dirty="0"/>
              <a:t> e salvá-la, usamos o seguinte comando, no terminal, para migrar a tabela de noticia para a base de dados:</a:t>
            </a:r>
          </a:p>
          <a:p>
            <a:pPr lvl="1"/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artisan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migrate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0AA0F562-62F7-40D7-A4E8-DA38AF4DBA23}" type="slidenum">
              <a:rPr lang="en-US" altLang="pt-BR" smtClean="0"/>
              <a:pPr>
                <a:defRPr/>
              </a:pPr>
              <a:t>20</a:t>
            </a:fld>
            <a:endParaRPr lang="en-US" alt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C281A9-FB82-8391-088B-B4930589B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271" y="3839975"/>
            <a:ext cx="2970400" cy="26923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n>
                  <a:noFill/>
                </a:ln>
              </a:rPr>
              <a:t>Alterando o model Noticia</a:t>
            </a:r>
          </a:p>
        </p:txBody>
      </p:sp>
      <p:sp>
        <p:nvSpPr>
          <p:cNvPr id="33795" name="Espaço Reservado para Conteúdo 2"/>
          <p:cNvSpPr>
            <a:spLocks noGrp="1"/>
          </p:cNvSpPr>
          <p:nvPr>
            <p:ph idx="1"/>
          </p:nvPr>
        </p:nvSpPr>
        <p:spPr>
          <a:xfrm>
            <a:off x="1206409" y="1600156"/>
            <a:ext cx="9779182" cy="561510"/>
          </a:xfrm>
        </p:spPr>
        <p:txBody>
          <a:bodyPr/>
          <a:lstStyle/>
          <a:p>
            <a:r>
              <a:rPr lang="pt-BR" altLang="pt-BR" dirty="0"/>
              <a:t>Faça as seguintes alterações no model de noticia.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0AA0F562-62F7-40D7-A4E8-DA38AF4DBA23}" type="slidenum">
              <a:rPr lang="en-US" altLang="pt-BR" smtClean="0"/>
              <a:pPr>
                <a:defRPr/>
              </a:pPr>
              <a:t>21</a:t>
            </a:fld>
            <a:endParaRPr lang="en-US" alt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599278E-2A93-7012-32C2-240B5C689F31}"/>
              </a:ext>
            </a:extLst>
          </p:cNvPr>
          <p:cNvSpPr txBox="1"/>
          <p:nvPr/>
        </p:nvSpPr>
        <p:spPr>
          <a:xfrm>
            <a:off x="3934012" y="2056686"/>
            <a:ext cx="7307729" cy="48013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App\Models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Illuminate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Eloquent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Factories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HasFactory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Illuminate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Eloquent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Noticia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HasFactory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'noticias'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fillable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'titulo'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descricao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have Esquerda 4">
            <a:extLst>
              <a:ext uri="{FF2B5EF4-FFF2-40B4-BE49-F238E27FC236}">
                <a16:creationId xmlns:a16="http://schemas.microsoft.com/office/drawing/2014/main" id="{56038189-88F7-79AE-B575-5615C13B6E30}"/>
              </a:ext>
            </a:extLst>
          </p:cNvPr>
          <p:cNvSpPr/>
          <p:nvPr/>
        </p:nvSpPr>
        <p:spPr>
          <a:xfrm>
            <a:off x="2850776" y="4558553"/>
            <a:ext cx="806824" cy="1918447"/>
          </a:xfrm>
          <a:prstGeom prst="leftBrac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Criando o </a:t>
            </a:r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4E660B88-18C0-5968-3B73-FBBCA2F1B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Para programar cada ação do CRUD.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0AA0F562-62F7-40D7-A4E8-DA38AF4DBA23}" type="slidenum">
              <a:rPr lang="en-US" altLang="pt-BR" smtClean="0"/>
              <a:pPr>
                <a:defRPr/>
              </a:pPr>
              <a:t>22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33465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</a:t>
            </a:r>
            <a:r>
              <a:rPr lang="pt-BR" dirty="0" err="1"/>
              <a:t>Controller</a:t>
            </a:r>
            <a:r>
              <a:rPr lang="pt-BR" dirty="0"/>
              <a:t> para Noticia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Agora vamos criar o </a:t>
            </a:r>
            <a:r>
              <a:rPr lang="pt-BR" altLang="pt-BR" dirty="0" err="1"/>
              <a:t>controller</a:t>
            </a:r>
            <a:r>
              <a:rPr lang="pt-BR" altLang="pt-BR" dirty="0"/>
              <a:t> responsável pela programação, usamos o seguinte comando, no </a:t>
            </a:r>
            <a:r>
              <a:rPr lang="pt-BR" altLang="pt-BR" dirty="0" err="1"/>
              <a:t>prompt</a:t>
            </a:r>
            <a:r>
              <a:rPr lang="pt-BR" altLang="pt-BR" dirty="0"/>
              <a:t> do DOS:</a:t>
            </a:r>
          </a:p>
          <a:p>
            <a:endParaRPr lang="pt-BR" dirty="0"/>
          </a:p>
          <a:p>
            <a:pPr algn="ctr"/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artisan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make:controller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NoticiaController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0AA0F562-62F7-40D7-A4E8-DA38AF4DBA23}" type="slidenum">
              <a:rPr lang="en-US" altLang="pt-BR" smtClean="0"/>
              <a:pPr>
                <a:defRPr/>
              </a:pPr>
              <a:t>23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29233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</a:t>
            </a:r>
            <a:r>
              <a:rPr lang="pt-BR" dirty="0" err="1"/>
              <a:t>NoticiaController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1922521"/>
          </a:xfrm>
        </p:spPr>
        <p:txBody>
          <a:bodyPr/>
          <a:lstStyle/>
          <a:p>
            <a:r>
              <a:rPr lang="pt-BR" dirty="0"/>
              <a:t>Para que o </a:t>
            </a:r>
            <a:r>
              <a:rPr lang="pt-BR" dirty="0" err="1"/>
              <a:t>controller</a:t>
            </a:r>
            <a:r>
              <a:rPr lang="pt-BR" dirty="0"/>
              <a:t> encontre a classe do </a:t>
            </a:r>
            <a:r>
              <a:rPr lang="pt-BR" dirty="0" err="1"/>
              <a:t>model</a:t>
            </a:r>
            <a:r>
              <a:rPr lang="pt-BR" dirty="0"/>
              <a:t> informe o caminho aonde a classe se encontra.</a:t>
            </a:r>
          </a:p>
          <a:p>
            <a:r>
              <a:rPr lang="pt-BR" dirty="0"/>
              <a:t>Para isso, após criar o </a:t>
            </a:r>
            <a:r>
              <a:rPr lang="pt-BR" dirty="0" err="1"/>
              <a:t>controller</a:t>
            </a:r>
            <a:r>
              <a:rPr lang="pt-BR" dirty="0"/>
              <a:t>, altere no começo do </a:t>
            </a:r>
            <a:r>
              <a:rPr lang="pt-BR" dirty="0" err="1"/>
              <a:t>controller</a:t>
            </a:r>
            <a:r>
              <a:rPr lang="pt-BR" dirty="0"/>
              <a:t>, na área de uso, insira o seguinte código: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0AA0F562-62F7-40D7-A4E8-DA38AF4DBA23}" type="slidenum">
              <a:rPr lang="en-US" altLang="pt-BR" smtClean="0"/>
              <a:pPr>
                <a:defRPr/>
              </a:pPr>
              <a:t>24</a:t>
            </a:fld>
            <a:endParaRPr lang="en-US" alt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E2A623-6C71-B37F-C515-9B16E87307DD}"/>
              </a:ext>
            </a:extLst>
          </p:cNvPr>
          <p:cNvSpPr txBox="1"/>
          <p:nvPr/>
        </p:nvSpPr>
        <p:spPr>
          <a:xfrm>
            <a:off x="2374247" y="4470346"/>
            <a:ext cx="6098240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App\Models\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Noticia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84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dirty="0"/>
              <a:t>Criando a </a:t>
            </a:r>
            <a:r>
              <a:rPr lang="pt-BR" altLang="pt-BR" dirty="0" err="1"/>
              <a:t>Blade</a:t>
            </a:r>
            <a:r>
              <a:rPr lang="pt-BR" altLang="pt-BR" dirty="0"/>
              <a:t> </a:t>
            </a:r>
            <a:r>
              <a:rPr lang="pt-BR" altLang="pt-BR" dirty="0" err="1"/>
              <a:t>View</a:t>
            </a:r>
            <a:endParaRPr lang="pt-BR" altLang="pt-BR" dirty="0">
              <a:ln>
                <a:noFill/>
              </a:ln>
            </a:endParaRPr>
          </a:p>
        </p:txBody>
      </p:sp>
      <p:sp>
        <p:nvSpPr>
          <p:cNvPr id="34819" name="Espaço Reservado para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 dirty="0" err="1"/>
              <a:t>css</a:t>
            </a:r>
            <a:endParaRPr lang="pt-BR" altLang="pt-BR" dirty="0"/>
          </a:p>
          <a:p>
            <a:r>
              <a:rPr lang="pt-BR" altLang="pt-BR" dirty="0" err="1"/>
              <a:t>js</a:t>
            </a:r>
            <a:endParaRPr lang="pt-BR" alt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425FE60-DE83-C34F-72C1-D74EA258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Bootstrap</a:t>
            </a:r>
            <a:endParaRPr lang="pt-BR" dirty="0"/>
          </a:p>
        </p:txBody>
      </p:sp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CE72B94C-3CE1-6A92-3F8E-3511BBF3B5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8980" r="58824"/>
          <a:stretch/>
        </p:blipFill>
        <p:spPr>
          <a:xfrm>
            <a:off x="7442551" y="763702"/>
            <a:ext cx="3275751" cy="4912822"/>
          </a:xfrm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4F47A8D-4265-1D74-DDCF-88729473C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Segue o link de acesso para o </a:t>
            </a:r>
            <a:r>
              <a:rPr lang="pt-BR" dirty="0" err="1"/>
              <a:t>bootstrap</a:t>
            </a:r>
            <a:r>
              <a:rPr lang="pt-BR" dirty="0"/>
              <a:t> 5</a:t>
            </a:r>
          </a:p>
          <a:p>
            <a:endParaRPr lang="pt-BR" dirty="0"/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  <a:hlinkClick r:id="rId3"/>
              </a:rPr>
              <a:t>https://getbootstrap.com/docs/5.3/getting-started/download/</a:t>
            </a:r>
            <a:endParaRPr lang="pt-BR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endParaRPr lang="pt-BR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Georgia" panose="02040502050405020303" pitchFamily="18" charset="0"/>
              </a:rPr>
              <a:t>Aqui não precisa fazer nada é só pra você conhecer a fonte do nosso layout.</a:t>
            </a:r>
          </a:p>
          <a:p>
            <a:r>
              <a:rPr lang="pt-BR" dirty="0">
                <a:solidFill>
                  <a:srgbClr val="000000"/>
                </a:solidFill>
                <a:latin typeface="Georgia" panose="02040502050405020303" pitchFamily="18" charset="0"/>
              </a:rPr>
              <a:t>Vamos usar o CDN via </a:t>
            </a:r>
            <a:r>
              <a:rPr lang="pt-BR" dirty="0" err="1">
                <a:solidFill>
                  <a:srgbClr val="000000"/>
                </a:solidFill>
                <a:latin typeface="Georgia" panose="02040502050405020303" pitchFamily="18" charset="0"/>
              </a:rPr>
              <a:t>jsDelivr</a:t>
            </a:r>
            <a:r>
              <a:rPr lang="pt-BR" dirty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8443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6482F54-8CD9-DB02-1E63-5E497922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na pasta </a:t>
            </a:r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373E8F01-E281-7897-E6FD-08524D39D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pasta ‘layouts’</a:t>
            </a:r>
          </a:p>
          <a:p>
            <a:r>
              <a:rPr lang="pt-BR" dirty="0"/>
              <a:t>Crie dois arquivos dentro: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app.blade.php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navbar.blade.php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123C60-23CA-49E8-044C-F39DDC4A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5EFD07-A8B9-401F-868B-7649A9F826C1}" type="datetime1">
              <a:rPr lang="pt-BR" noProof="0" smtClean="0"/>
              <a:t>14/06/2023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F7CFDD-4A17-AB78-FD92-1C837B07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33DD60-9B01-236F-9004-CB5E3FB5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91463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6482F54-8CD9-DB02-1E63-5E497922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app.blade.php</a:t>
            </a:r>
            <a:endParaRPr lang="pt-BR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C6A3F18-04D9-B76F-142C-831591B81F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2841" y="2062842"/>
            <a:ext cx="10206317" cy="3323987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=1"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Danda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/bootstrap@5.3.0-alpha1/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"sha384-GLhlTQ8iRABdZLl6O3oVMWSktQOp6b7In1Zl3/Jr59b6EGGoI1aFkw7cmDA6j6gD"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@include('layouts.navbar')</a:t>
            </a: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 py-5"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@yield('body')</a:t>
            </a: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/bootstrap@5.3.0-alpha1/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/bootstrap.bundle.min.js"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"sha384-w76AqPfDkMBDXo30jS1Sgez6pr3x5MlQ1ZAGC+nuZB+EYdgRZgiwxhTBTkF7CXvN"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123C60-23CA-49E8-044C-F39DDC4A78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685EFD07-A8B9-401F-868B-7649A9F826C1}" type="datetime1">
              <a:rPr lang="pt-BR" noProof="0" smtClean="0"/>
              <a:t>14/06/2023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F7CFDD-4A17-AB78-FD92-1C837B07C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33DD60-9B01-236F-9004-CB5E3FB5D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28</a:t>
            </a:fld>
            <a:endParaRPr lang="pt-BR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786AAC00-B31D-B005-E977-0515F14E3E0F}"/>
              </a:ext>
            </a:extLst>
          </p:cNvPr>
          <p:cNvSpPr/>
          <p:nvPr/>
        </p:nvSpPr>
        <p:spPr>
          <a:xfrm>
            <a:off x="6953997" y="5567081"/>
            <a:ext cx="4245161" cy="987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Este arquivo contém a referência e a script para o </a:t>
            </a:r>
            <a:r>
              <a:rPr lang="pt-BR" dirty="0" err="1"/>
              <a:t>bootstrap</a:t>
            </a:r>
            <a:r>
              <a:rPr lang="pt-BR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093014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6482F54-8CD9-DB02-1E63-5E497922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navbar.blade.php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123C60-23CA-49E8-044C-F39DDC4A78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685EFD07-A8B9-401F-868B-7649A9F826C1}" type="datetime1">
              <a:rPr lang="pt-BR" noProof="0" smtClean="0"/>
              <a:t>14/06/2023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F7CFDD-4A17-AB78-FD92-1C837B07C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33DD60-9B01-236F-9004-CB5E3FB5D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29</a:t>
            </a:fld>
            <a:endParaRPr lang="pt-BR" noProof="0" dirty="0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6F814A51-0B7D-FC33-6FE6-2D4EEA188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388448" cy="3452627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navbar-expand-lg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-body-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tertiary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navbar-brand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navbar-toggler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-target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navbarSupportedContent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navbarSupportedContent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expanded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navbar-toggler-icon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navbar-collapse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navbarSupportedContent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navbar-nav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me-auto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mb-2 mb-lg-0"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noticia.index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 }}"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Noticia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pt-B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100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9CA2ECE-FBB9-396D-FFC9-574F2C35B3D9}"/>
              </a:ext>
            </a:extLst>
          </p:cNvPr>
          <p:cNvSpPr/>
          <p:nvPr/>
        </p:nvSpPr>
        <p:spPr>
          <a:xfrm>
            <a:off x="7126941" y="551329"/>
            <a:ext cx="2568388" cy="11552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Este arquivo cria uma barra de navegação padrão.</a:t>
            </a:r>
          </a:p>
        </p:txBody>
      </p:sp>
    </p:spTree>
    <p:extLst>
      <p:ext uri="{BB962C8B-B14F-4D97-AF65-F5344CB8AC3E}">
        <p14:creationId xmlns:p14="http://schemas.microsoft.com/office/powerpoint/2010/main" val="44695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2506664" y="457200"/>
            <a:ext cx="7704137" cy="1981200"/>
          </a:xfrm>
        </p:spPr>
        <p:txBody>
          <a:bodyPr/>
          <a:lstStyle/>
          <a:p>
            <a:r>
              <a:rPr lang="pt-BR" altLang="pt-BR">
                <a:ln>
                  <a:noFill/>
                </a:ln>
              </a:rPr>
              <a:t>Nesta aula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2506664" y="2667001"/>
            <a:ext cx="7704137" cy="3332163"/>
          </a:xfrm>
        </p:spPr>
        <p:txBody>
          <a:bodyPr/>
          <a:lstStyle/>
          <a:p>
            <a:r>
              <a:rPr lang="en-US" altLang="pt-BR"/>
              <a:t>Vamos elaborar um CRUD, para tanto, vamos fazer um projeto para cadastrar Notícias.</a:t>
            </a:r>
            <a:endParaRPr lang="pt-BR" alt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>
                <a:ln>
                  <a:noFill/>
                </a:ln>
              </a:rPr>
              <a:t>Criando a index</a:t>
            </a:r>
          </a:p>
        </p:txBody>
      </p:sp>
      <p:sp>
        <p:nvSpPr>
          <p:cNvPr id="34819" name="Espaço Reservado para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 dirty="0"/>
              <a:t>Lista com opções de </a:t>
            </a:r>
            <a:r>
              <a:rPr lang="pt-BR" altLang="pt-BR" dirty="0" err="1"/>
              <a:t>crud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409757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>
          <a:xfrm>
            <a:off x="2506664" y="457200"/>
            <a:ext cx="7704137" cy="1981200"/>
          </a:xfrm>
        </p:spPr>
        <p:txBody>
          <a:bodyPr/>
          <a:lstStyle/>
          <a:p>
            <a:r>
              <a:rPr lang="pt-BR" altLang="pt-BR" dirty="0">
                <a:ln>
                  <a:noFill/>
                </a:ln>
              </a:rPr>
              <a:t>INDEX – no </a:t>
            </a:r>
            <a:r>
              <a:rPr lang="pt-BR" altLang="pt-BR" dirty="0" err="1">
                <a:ln>
                  <a:noFill/>
                </a:ln>
              </a:rPr>
              <a:t>NoticiaCONTROLLER</a:t>
            </a:r>
            <a:endParaRPr lang="pt-BR" altLang="pt-BR" dirty="0">
              <a:ln>
                <a:noFill/>
              </a:ln>
            </a:endParaRPr>
          </a:p>
        </p:txBody>
      </p:sp>
      <p:sp>
        <p:nvSpPr>
          <p:cNvPr id="35843" name="Espaço Reservado para Conteúdo 2"/>
          <p:cNvSpPr>
            <a:spLocks noGrp="1"/>
          </p:cNvSpPr>
          <p:nvPr>
            <p:ph idx="1"/>
          </p:nvPr>
        </p:nvSpPr>
        <p:spPr>
          <a:xfrm>
            <a:off x="1457794" y="2935943"/>
            <a:ext cx="8506477" cy="2321858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noticia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Noticia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created_at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'DESC'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noticia.index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compact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noticia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n>
                  <a:noFill/>
                </a:ln>
              </a:rPr>
              <a:t>Criar a pasta noticia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4E9EC80-C1C5-DB35-8AF5-1D367152B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6578" y="2093499"/>
            <a:ext cx="2604441" cy="2453895"/>
          </a:xfr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C72FC4D-43D1-F023-E1E0-F7DB78CD7044}"/>
              </a:ext>
            </a:extLst>
          </p:cNvPr>
          <p:cNvCxnSpPr/>
          <p:nvPr/>
        </p:nvCxnSpPr>
        <p:spPr>
          <a:xfrm>
            <a:off x="2504049" y="3882683"/>
            <a:ext cx="16177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n>
                  <a:noFill/>
                </a:ln>
              </a:rPr>
              <a:t>Criar o arquivo index.blade.php</a:t>
            </a:r>
          </a:p>
        </p:txBody>
      </p:sp>
      <p:pic>
        <p:nvPicPr>
          <p:cNvPr id="37892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586" y="4222749"/>
            <a:ext cx="6134100" cy="1266825"/>
          </a:xfrm>
        </p:spPr>
      </p:pic>
      <p:sp>
        <p:nvSpPr>
          <p:cNvPr id="37891" name="Espaço Reservado para Conteúdo 2"/>
          <p:cNvSpPr>
            <a:spLocks noGrp="1"/>
          </p:cNvSpPr>
          <p:nvPr>
            <p:ph type="body" idx="4294967295"/>
          </p:nvPr>
        </p:nvSpPr>
        <p:spPr>
          <a:xfrm>
            <a:off x="1205705" y="2052637"/>
            <a:ext cx="8355153" cy="3436937"/>
          </a:xfrm>
        </p:spPr>
        <p:txBody>
          <a:bodyPr/>
          <a:lstStyle/>
          <a:p>
            <a:pPr marL="0" indent="0">
              <a:buNone/>
            </a:pPr>
            <a:r>
              <a:rPr lang="pt-BR" altLang="pt-BR" dirty="0"/>
              <a:t>Clica com o botão direito na pasta notícia</a:t>
            </a:r>
          </a:p>
          <a:p>
            <a:pPr marL="0" indent="0">
              <a:buNone/>
            </a:pPr>
            <a:r>
              <a:rPr lang="pt-BR" altLang="pt-BR" dirty="0"/>
              <a:t>Seleciona New File</a:t>
            </a:r>
          </a:p>
          <a:p>
            <a:pPr marL="0" indent="0">
              <a:buNone/>
            </a:pPr>
            <a:r>
              <a:rPr lang="pt-BR" altLang="pt-BR" dirty="0"/>
              <a:t>Informe o nome do arquivo: </a:t>
            </a:r>
          </a:p>
          <a:p>
            <a:pPr marL="457200" lvl="1" indent="0">
              <a:buNone/>
            </a:pP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index.blade.php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alt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>
          <a:xfrm rot="16200000">
            <a:off x="-1938292" y="3355369"/>
            <a:ext cx="5552983" cy="993775"/>
          </a:xfrm>
        </p:spPr>
        <p:txBody>
          <a:bodyPr/>
          <a:lstStyle/>
          <a:p>
            <a:r>
              <a:rPr lang="pt-BR" altLang="pt-BR" dirty="0">
                <a:ln>
                  <a:noFill/>
                </a:ln>
              </a:rPr>
              <a:t>Index - </a:t>
            </a:r>
            <a:r>
              <a:rPr lang="pt-BR" altLang="pt-BR" dirty="0" err="1">
                <a:ln>
                  <a:noFill/>
                </a:ln>
              </a:rPr>
              <a:t>view</a:t>
            </a:r>
            <a:endParaRPr lang="pt-BR" altLang="pt-BR" dirty="0">
              <a:ln>
                <a:noFill/>
              </a:ln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73611" y="16621"/>
            <a:ext cx="7886700" cy="10472085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@extends('layouts.app')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@section('body')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"d-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-center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justify-content-between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"mb-0"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Notícias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noticia.create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 }}"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Cadastrar Notícia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@if(Session::has('success'))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alert-success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{{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') }}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@endif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table-hover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table-primary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Título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Descrição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Ações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@if($noticia-&gt;count() &gt; 0)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@foreach($noticia as $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align-middle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{{ $loop-&gt;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iteration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align-middle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{{ $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-&gt;titulo }}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align-middle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{{ $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descricao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align-middle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btn-group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"Basic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noticia.show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$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-&gt;id) }}"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btn-secondary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Detalhe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noticia.edit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$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-&gt;id)}}"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btn-warning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Alterar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noticia.destroy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$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-&gt;id) }}"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btn-danger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p-0"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('Excluir?')"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   @csrf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   @method('DELETE')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btn-danger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m-0"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Excluir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@endforeach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@else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-center"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colspan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Notícia não encontrada.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@endif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@endsection</a:t>
            </a:r>
          </a:p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/>
          <p:cNvSpPr>
            <a:spLocks noGrp="1"/>
          </p:cNvSpPr>
          <p:nvPr>
            <p:ph type="title"/>
          </p:nvPr>
        </p:nvSpPr>
        <p:spPr>
          <a:xfrm>
            <a:off x="1538476" y="294709"/>
            <a:ext cx="7704137" cy="1123727"/>
          </a:xfrm>
        </p:spPr>
        <p:txBody>
          <a:bodyPr/>
          <a:lstStyle/>
          <a:p>
            <a:r>
              <a:rPr lang="pt-BR" altLang="pt-BR" dirty="0">
                <a:ln>
                  <a:noFill/>
                </a:ln>
              </a:rPr>
              <a:t>Rota</a:t>
            </a:r>
          </a:p>
        </p:txBody>
      </p:sp>
      <p:sp>
        <p:nvSpPr>
          <p:cNvPr id="39939" name="Espaço Reservado para Conteúdo 2"/>
          <p:cNvSpPr>
            <a:spLocks noGrp="1"/>
          </p:cNvSpPr>
          <p:nvPr>
            <p:ph idx="1"/>
          </p:nvPr>
        </p:nvSpPr>
        <p:spPr>
          <a:xfrm>
            <a:off x="1538476" y="1580927"/>
            <a:ext cx="7704137" cy="1878105"/>
          </a:xfrm>
        </p:spPr>
        <p:txBody>
          <a:bodyPr/>
          <a:lstStyle/>
          <a:p>
            <a:r>
              <a:rPr lang="pt-BR" altLang="pt-BR" dirty="0"/>
              <a:t>Na pasta ‘</a:t>
            </a:r>
            <a:r>
              <a:rPr lang="pt-BR" altLang="pt-BR" dirty="0" err="1"/>
              <a:t>routes</a:t>
            </a:r>
            <a:r>
              <a:rPr lang="pt-BR" altLang="pt-BR" dirty="0"/>
              <a:t>’</a:t>
            </a:r>
          </a:p>
          <a:p>
            <a:r>
              <a:rPr lang="pt-BR" altLang="pt-BR" dirty="0"/>
              <a:t>Abra o arquivo ‘</a:t>
            </a:r>
            <a:r>
              <a:rPr lang="pt-BR" altLang="pt-BR" dirty="0" err="1"/>
              <a:t>web.php</a:t>
            </a:r>
            <a:r>
              <a:rPr lang="pt-BR" altLang="pt-BR" dirty="0"/>
              <a:t>’</a:t>
            </a:r>
          </a:p>
          <a:p>
            <a:r>
              <a:rPr lang="pt-BR" altLang="pt-BR" dirty="0"/>
              <a:t>Coloque o seguinte código, após a rota da </a:t>
            </a:r>
            <a:r>
              <a:rPr lang="pt-BR" altLang="pt-BR" dirty="0" err="1"/>
              <a:t>welcome</a:t>
            </a:r>
            <a:r>
              <a:rPr lang="pt-BR" altLang="pt-BR" dirty="0"/>
              <a:t>:</a:t>
            </a:r>
          </a:p>
          <a:p>
            <a:endParaRPr lang="pt-BR" alt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714CC33-AAE8-4276-189C-A49BCED6C1B0}"/>
              </a:ext>
            </a:extLst>
          </p:cNvPr>
          <p:cNvSpPr txBox="1"/>
          <p:nvPr/>
        </p:nvSpPr>
        <p:spPr>
          <a:xfrm>
            <a:off x="1538476" y="3710518"/>
            <a:ext cx="7704137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noticia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NoticiaController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10434D4-1C65-CDA0-8118-EBD3BF97F151}"/>
              </a:ext>
            </a:extLst>
          </p:cNvPr>
          <p:cNvSpPr txBox="1">
            <a:spLocks/>
          </p:cNvSpPr>
          <p:nvPr/>
        </p:nvSpPr>
        <p:spPr>
          <a:xfrm>
            <a:off x="1421935" y="4385994"/>
            <a:ext cx="7704137" cy="1123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dirty="0"/>
              <a:t>Ainda no arquivo ‘</a:t>
            </a:r>
            <a:r>
              <a:rPr lang="pt-BR" altLang="pt-BR" dirty="0" err="1"/>
              <a:t>web.php</a:t>
            </a:r>
            <a:r>
              <a:rPr lang="pt-BR" altLang="pt-BR" dirty="0"/>
              <a:t>’</a:t>
            </a:r>
          </a:p>
          <a:p>
            <a:r>
              <a:rPr lang="pt-BR" altLang="pt-BR" dirty="0"/>
              <a:t>Coloque o seguinte código, na área de uso:</a:t>
            </a:r>
          </a:p>
          <a:p>
            <a:endParaRPr lang="pt-BR" alt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2953C3-477A-2227-9C32-E8942C29CE8B}"/>
              </a:ext>
            </a:extLst>
          </p:cNvPr>
          <p:cNvSpPr txBox="1"/>
          <p:nvPr/>
        </p:nvSpPr>
        <p:spPr>
          <a:xfrm>
            <a:off x="1538476" y="5764797"/>
            <a:ext cx="6098240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App\Http\Controllers\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NoticiaController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0316ADF-EE09-69D3-08C9-4C738805270E}"/>
              </a:ext>
            </a:extLst>
          </p:cNvPr>
          <p:cNvSpPr/>
          <p:nvPr/>
        </p:nvSpPr>
        <p:spPr>
          <a:xfrm>
            <a:off x="8431306" y="4079850"/>
            <a:ext cx="3160059" cy="14657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que a rota seja encontrada o </a:t>
            </a:r>
            <a:r>
              <a:rPr lang="pt-BR" dirty="0" err="1"/>
              <a:t>controller</a:t>
            </a:r>
            <a:r>
              <a:rPr lang="pt-BR" dirty="0"/>
              <a:t> deve ser apontado no uso.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1"/>
          <p:cNvSpPr>
            <a:spLocks noGrp="1"/>
          </p:cNvSpPr>
          <p:nvPr>
            <p:ph type="title"/>
          </p:nvPr>
        </p:nvSpPr>
        <p:spPr>
          <a:xfrm>
            <a:off x="2506664" y="457200"/>
            <a:ext cx="7704137" cy="1358153"/>
          </a:xfrm>
        </p:spPr>
        <p:txBody>
          <a:bodyPr/>
          <a:lstStyle/>
          <a:p>
            <a:r>
              <a:rPr lang="pt-BR" altLang="pt-BR" dirty="0">
                <a:ln>
                  <a:noFill/>
                </a:ln>
              </a:rPr>
              <a:t>Acessando a index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ADD21B-C12E-94E7-EDB6-2A8DD1C7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Digite na </a:t>
            </a:r>
            <a:r>
              <a:rPr lang="pt-BR" dirty="0" err="1"/>
              <a:t>url</a:t>
            </a:r>
            <a:r>
              <a:rPr lang="pt-BR" dirty="0"/>
              <a:t> do </a:t>
            </a:r>
            <a:r>
              <a:rPr lang="pt-BR" dirty="0" err="1"/>
              <a:t>browse</a:t>
            </a:r>
            <a:r>
              <a:rPr lang="pt-BR" dirty="0"/>
              <a:t> o caminho:</a:t>
            </a:r>
          </a:p>
          <a:p>
            <a:endParaRPr lang="pt-BR" dirty="0"/>
          </a:p>
          <a:p>
            <a:r>
              <a:rPr lang="pt-BR" dirty="0"/>
              <a:t>http://127.0.0.1:8000/noticia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dirty="0">
                <a:ln>
                  <a:noFill/>
                </a:ln>
              </a:rPr>
              <a:t>Criando a inclusão</a:t>
            </a:r>
          </a:p>
        </p:txBody>
      </p:sp>
      <p:sp>
        <p:nvSpPr>
          <p:cNvPr id="43011" name="Espaço Reservado para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/>
              <a:t>create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>
          <a:xfrm>
            <a:off x="1525029" y="551329"/>
            <a:ext cx="7704137" cy="1546412"/>
          </a:xfrm>
        </p:spPr>
        <p:txBody>
          <a:bodyPr/>
          <a:lstStyle/>
          <a:p>
            <a:r>
              <a:rPr lang="pt-BR" altLang="pt-BR" dirty="0">
                <a:ln>
                  <a:noFill/>
                </a:ln>
              </a:rPr>
              <a:t>CREATE - CONTROLLER</a:t>
            </a:r>
          </a:p>
        </p:txBody>
      </p:sp>
      <p:sp>
        <p:nvSpPr>
          <p:cNvPr id="45059" name="Espaço Reservado para Conteúdo 2"/>
          <p:cNvSpPr>
            <a:spLocks noGrp="1"/>
          </p:cNvSpPr>
          <p:nvPr>
            <p:ph idx="1"/>
          </p:nvPr>
        </p:nvSpPr>
        <p:spPr>
          <a:xfrm>
            <a:off x="1525029" y="2693895"/>
            <a:ext cx="8882995" cy="2308411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noticia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Noticia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noticia.create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noticia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noticia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altLang="pt-BR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>
          <a:xfrm>
            <a:off x="2506664" y="457200"/>
            <a:ext cx="7704137" cy="1981200"/>
          </a:xfrm>
        </p:spPr>
        <p:txBody>
          <a:bodyPr/>
          <a:lstStyle/>
          <a:p>
            <a:r>
              <a:rPr lang="pt-BR" altLang="pt-BR">
                <a:ln>
                  <a:noFill/>
                </a:ln>
              </a:rPr>
              <a:t>Criar o arquivo create.blade.php</a:t>
            </a:r>
          </a:p>
        </p:txBody>
      </p:sp>
      <p:sp>
        <p:nvSpPr>
          <p:cNvPr id="44035" name="Espaço Reservado para Conteúdo 2"/>
          <p:cNvSpPr>
            <a:spLocks noGrp="1"/>
          </p:cNvSpPr>
          <p:nvPr>
            <p:ph idx="1"/>
          </p:nvPr>
        </p:nvSpPr>
        <p:spPr>
          <a:xfrm>
            <a:off x="2506664" y="2667001"/>
            <a:ext cx="7704137" cy="3332163"/>
          </a:xfrm>
        </p:spPr>
        <p:txBody>
          <a:bodyPr/>
          <a:lstStyle/>
          <a:p>
            <a:r>
              <a:rPr lang="pt-BR" altLang="pt-BR"/>
              <a:t>Clica com o botão direito na pasta notícia</a:t>
            </a:r>
          </a:p>
          <a:p>
            <a:r>
              <a:rPr lang="pt-BR" altLang="pt-BR"/>
              <a:t>Seleciona New File</a:t>
            </a:r>
          </a:p>
          <a:p>
            <a:r>
              <a:rPr lang="pt-BR" altLang="pt-BR"/>
              <a:t>Informe o nome do arquivo: </a:t>
            </a:r>
          </a:p>
          <a:p>
            <a:pPr lvl="1"/>
            <a:r>
              <a:rPr lang="pt-BR" altLang="pt-BR"/>
              <a:t>create.blade.php</a:t>
            </a:r>
          </a:p>
          <a:p>
            <a:endParaRPr lang="pt-BR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2506664" y="457200"/>
            <a:ext cx="7704137" cy="1981200"/>
          </a:xfrm>
        </p:spPr>
        <p:txBody>
          <a:bodyPr/>
          <a:lstStyle/>
          <a:p>
            <a:r>
              <a:rPr lang="pt-BR" altLang="pt-BR">
                <a:ln>
                  <a:noFill/>
                </a:ln>
              </a:rPr>
              <a:t>Introdução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2506664" y="2667001"/>
            <a:ext cx="7704137" cy="3332163"/>
          </a:xfrm>
        </p:spPr>
        <p:txBody>
          <a:bodyPr/>
          <a:lstStyle/>
          <a:p>
            <a:r>
              <a:rPr lang="pt-BR" altLang="pt-BR"/>
              <a:t>Com base em um site de notícias, vamos criar um projeto em laravel para cadastrar notícias e apresentá-las no site.</a:t>
            </a:r>
          </a:p>
          <a:p>
            <a:r>
              <a:rPr lang="pt-BR" altLang="pt-BR"/>
              <a:t>Antes de tudo, vamos fazer a análise e projeto deste website.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>
          <a:xfrm>
            <a:off x="2058520" y="171451"/>
            <a:ext cx="7886700" cy="993775"/>
          </a:xfrm>
        </p:spPr>
        <p:txBody>
          <a:bodyPr/>
          <a:lstStyle/>
          <a:p>
            <a:r>
              <a:rPr lang="pt-BR" altLang="pt-BR" dirty="0" err="1">
                <a:ln>
                  <a:noFill/>
                </a:ln>
              </a:rPr>
              <a:t>create.blade.php</a:t>
            </a:r>
            <a:endParaRPr lang="pt-BR" altLang="pt-BR" dirty="0">
              <a:ln>
                <a:noFill/>
              </a:ln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0673" y="1441075"/>
            <a:ext cx="6695515" cy="5124449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32500" lnSpcReduction="20000"/>
          </a:bodyPr>
          <a:lstStyle/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@extends('layouts.app')</a:t>
            </a: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@section('body')</a:t>
            </a: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"mb-0"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Cadastrar Notícia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route('noticia.store') }}"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@csrf</a:t>
            </a:r>
          </a:p>
          <a:p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"row mb-3"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"col"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"titulo"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"Título"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"col"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"descricao"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"Descrição"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"d-grid"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"btn btn-primary"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Incluir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@endsection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ítulo 1"/>
          <p:cNvSpPr>
            <a:spLocks noGrp="1"/>
          </p:cNvSpPr>
          <p:nvPr>
            <p:ph type="title"/>
          </p:nvPr>
        </p:nvSpPr>
        <p:spPr>
          <a:xfrm>
            <a:off x="1605711" y="564777"/>
            <a:ext cx="7704137" cy="1116106"/>
          </a:xfrm>
        </p:spPr>
        <p:txBody>
          <a:bodyPr/>
          <a:lstStyle/>
          <a:p>
            <a:r>
              <a:rPr lang="pt-BR" altLang="pt-BR" dirty="0">
                <a:ln>
                  <a:noFill/>
                </a:ln>
              </a:rPr>
              <a:t>STORE - CONTROLLER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008096"/>
            <a:ext cx="8395448" cy="3491752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$noticia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Noticia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         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'titulo'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        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descricao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]);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$noticia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       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$noticia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      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noticia.index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'Notícia adicionada com sucesso!'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);;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dirty="0">
                <a:ln>
                  <a:noFill/>
                </a:ln>
              </a:rPr>
              <a:t>Criando o detalhe</a:t>
            </a:r>
          </a:p>
        </p:txBody>
      </p:sp>
      <p:sp>
        <p:nvSpPr>
          <p:cNvPr id="50179" name="Espaço Reservado para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 dirty="0"/>
              <a:t>show</a:t>
            </a:r>
          </a:p>
        </p:txBody>
      </p:sp>
    </p:spTree>
    <p:extLst>
      <p:ext uri="{BB962C8B-B14F-4D97-AF65-F5344CB8AC3E}">
        <p14:creationId xmlns:p14="http://schemas.microsoft.com/office/powerpoint/2010/main" val="2044791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>
          <a:xfrm>
            <a:off x="1417452" y="457200"/>
            <a:ext cx="7704137" cy="1304365"/>
          </a:xfrm>
        </p:spPr>
        <p:txBody>
          <a:bodyPr/>
          <a:lstStyle/>
          <a:p>
            <a:r>
              <a:rPr lang="pt-BR" altLang="pt-BR" dirty="0">
                <a:ln>
                  <a:noFill/>
                </a:ln>
              </a:rPr>
              <a:t>SHOW - CONTROLLER</a:t>
            </a:r>
          </a:p>
        </p:txBody>
      </p:sp>
      <p:sp>
        <p:nvSpPr>
          <p:cNvPr id="52227" name="Espaço Reservado para Conteúdo 2"/>
          <p:cNvSpPr>
            <a:spLocks noGrp="1"/>
          </p:cNvSpPr>
          <p:nvPr>
            <p:ph idx="1"/>
          </p:nvPr>
        </p:nvSpPr>
        <p:spPr>
          <a:xfrm>
            <a:off x="1417452" y="2008095"/>
            <a:ext cx="7704137" cy="3332163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noticia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Noticia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findOrFail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noticia.show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compact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noticia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15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/>
          <p:cNvSpPr>
            <a:spLocks noGrp="1"/>
          </p:cNvSpPr>
          <p:nvPr>
            <p:ph type="title"/>
          </p:nvPr>
        </p:nvSpPr>
        <p:spPr>
          <a:xfrm>
            <a:off x="2506664" y="457200"/>
            <a:ext cx="7704137" cy="1981200"/>
          </a:xfrm>
        </p:spPr>
        <p:txBody>
          <a:bodyPr/>
          <a:lstStyle/>
          <a:p>
            <a:r>
              <a:rPr lang="pt-BR" altLang="pt-BR" dirty="0">
                <a:ln>
                  <a:noFill/>
                </a:ln>
              </a:rPr>
              <a:t>Criar o arquivo </a:t>
            </a:r>
            <a:r>
              <a:rPr lang="pt-BR" altLang="pt-BR" dirty="0" err="1">
                <a:ln>
                  <a:noFill/>
                </a:ln>
              </a:rPr>
              <a:t>show.blade.php</a:t>
            </a:r>
            <a:endParaRPr lang="pt-BR" altLang="pt-BR" dirty="0">
              <a:ln>
                <a:noFill/>
              </a:ln>
            </a:endParaRPr>
          </a:p>
        </p:txBody>
      </p:sp>
      <p:sp>
        <p:nvSpPr>
          <p:cNvPr id="51203" name="Espaço Reservado para Conteúdo 2"/>
          <p:cNvSpPr>
            <a:spLocks noGrp="1"/>
          </p:cNvSpPr>
          <p:nvPr>
            <p:ph idx="1"/>
          </p:nvPr>
        </p:nvSpPr>
        <p:spPr>
          <a:xfrm>
            <a:off x="2506664" y="2667001"/>
            <a:ext cx="7704137" cy="3332163"/>
          </a:xfrm>
        </p:spPr>
        <p:txBody>
          <a:bodyPr/>
          <a:lstStyle/>
          <a:p>
            <a:r>
              <a:rPr lang="pt-BR" altLang="pt-BR" dirty="0"/>
              <a:t>Clica com o botão direito na pasta notícia</a:t>
            </a:r>
          </a:p>
          <a:p>
            <a:r>
              <a:rPr lang="pt-BR" altLang="pt-BR" dirty="0"/>
              <a:t>Seleciona New File</a:t>
            </a:r>
          </a:p>
          <a:p>
            <a:r>
              <a:rPr lang="pt-BR" altLang="pt-BR" dirty="0"/>
              <a:t>Informe o nome do arquivo: </a:t>
            </a:r>
          </a:p>
          <a:p>
            <a:pPr lvl="1"/>
            <a:r>
              <a:rPr lang="pt-BR" altLang="pt-BR" dirty="0" err="1"/>
              <a:t>show.blade.php</a:t>
            </a:r>
            <a:endParaRPr lang="pt-BR" altLang="pt-BR" dirty="0"/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85947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/>
          <p:cNvSpPr>
            <a:spLocks noGrp="1"/>
          </p:cNvSpPr>
          <p:nvPr>
            <p:ph type="title"/>
          </p:nvPr>
        </p:nvSpPr>
        <p:spPr>
          <a:xfrm rot="16200000">
            <a:off x="-2059314" y="3395709"/>
            <a:ext cx="5633664" cy="993775"/>
          </a:xfrm>
        </p:spPr>
        <p:txBody>
          <a:bodyPr/>
          <a:lstStyle/>
          <a:p>
            <a:r>
              <a:rPr lang="pt-BR" altLang="pt-BR" dirty="0" err="1">
                <a:ln>
                  <a:noFill/>
                </a:ln>
              </a:rPr>
              <a:t>show.blade.php</a:t>
            </a:r>
            <a:endParaRPr lang="pt-BR" altLang="pt-BR" dirty="0">
              <a:ln>
                <a:noFill/>
              </a:ln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62686" y="0"/>
            <a:ext cx="8604996" cy="6858000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@extends('layouts.app')</a:t>
            </a: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@section('body')</a:t>
            </a: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"mb-0"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Detalhe Notícia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mb-3"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form-label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Título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"titulo"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"Título"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$noticia-&gt;titulo }}"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mb-3"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form-label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Descrição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descricao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Descricao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{{ $noticia-&gt;</a:t>
            </a:r>
            <a:r>
              <a:rPr lang="pt-BR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descricao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mb-3"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form-label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Criado Em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created_at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"Criado em"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$noticia-&gt;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created_at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}}"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mb-3"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form-label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Atualizado em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updated_at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"Atualizado em"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$noticia-&gt;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updated_at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}}"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@endsection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533033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dirty="0">
                <a:ln>
                  <a:noFill/>
                </a:ln>
              </a:rPr>
              <a:t>Criando a alteração</a:t>
            </a:r>
          </a:p>
        </p:txBody>
      </p:sp>
      <p:sp>
        <p:nvSpPr>
          <p:cNvPr id="50179" name="Espaço Reservado para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/>
              <a:t>update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>
          <a:xfrm>
            <a:off x="1404006" y="806824"/>
            <a:ext cx="7704137" cy="1093694"/>
          </a:xfrm>
        </p:spPr>
        <p:txBody>
          <a:bodyPr/>
          <a:lstStyle/>
          <a:p>
            <a:r>
              <a:rPr lang="pt-BR" altLang="pt-BR" dirty="0">
                <a:ln>
                  <a:noFill/>
                </a:ln>
              </a:rPr>
              <a:t>EDIT - CONTROLLER</a:t>
            </a:r>
          </a:p>
        </p:txBody>
      </p:sp>
      <p:sp>
        <p:nvSpPr>
          <p:cNvPr id="52227" name="Espaço Reservado para Conteúdo 2"/>
          <p:cNvSpPr>
            <a:spLocks noGrp="1"/>
          </p:cNvSpPr>
          <p:nvPr>
            <p:ph idx="1"/>
          </p:nvPr>
        </p:nvSpPr>
        <p:spPr>
          <a:xfrm>
            <a:off x="1404006" y="2438401"/>
            <a:ext cx="7704137" cy="2765612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noticia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Noticia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findOrFail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   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noticia.edit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compact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noticia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alt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/>
          <p:cNvSpPr>
            <a:spLocks noGrp="1"/>
          </p:cNvSpPr>
          <p:nvPr>
            <p:ph type="title"/>
          </p:nvPr>
        </p:nvSpPr>
        <p:spPr>
          <a:xfrm>
            <a:off x="2506664" y="457200"/>
            <a:ext cx="7704137" cy="1981200"/>
          </a:xfrm>
        </p:spPr>
        <p:txBody>
          <a:bodyPr/>
          <a:lstStyle/>
          <a:p>
            <a:r>
              <a:rPr lang="pt-BR" altLang="pt-BR" dirty="0">
                <a:ln>
                  <a:noFill/>
                </a:ln>
              </a:rPr>
              <a:t>Criar o arquivo </a:t>
            </a:r>
            <a:r>
              <a:rPr lang="pt-BR" altLang="pt-BR" dirty="0" err="1">
                <a:ln>
                  <a:noFill/>
                </a:ln>
              </a:rPr>
              <a:t>edit.blade.php</a:t>
            </a:r>
            <a:endParaRPr lang="pt-BR" altLang="pt-BR" dirty="0">
              <a:ln>
                <a:noFill/>
              </a:ln>
            </a:endParaRPr>
          </a:p>
        </p:txBody>
      </p:sp>
      <p:sp>
        <p:nvSpPr>
          <p:cNvPr id="51203" name="Espaço Reservado para Conteúdo 2"/>
          <p:cNvSpPr>
            <a:spLocks noGrp="1"/>
          </p:cNvSpPr>
          <p:nvPr>
            <p:ph idx="1"/>
          </p:nvPr>
        </p:nvSpPr>
        <p:spPr>
          <a:xfrm>
            <a:off x="2506664" y="2667001"/>
            <a:ext cx="7704137" cy="3332163"/>
          </a:xfrm>
        </p:spPr>
        <p:txBody>
          <a:bodyPr/>
          <a:lstStyle/>
          <a:p>
            <a:r>
              <a:rPr lang="pt-BR" altLang="pt-BR"/>
              <a:t>Clica com o botão direito na pasta notícia</a:t>
            </a:r>
          </a:p>
          <a:p>
            <a:r>
              <a:rPr lang="pt-BR" altLang="pt-BR"/>
              <a:t>Seleciona New File</a:t>
            </a:r>
          </a:p>
          <a:p>
            <a:r>
              <a:rPr lang="pt-BR" altLang="pt-BR"/>
              <a:t>Informe o nome do arquivo: </a:t>
            </a:r>
          </a:p>
          <a:p>
            <a:pPr lvl="1"/>
            <a:r>
              <a:rPr lang="pt-BR" altLang="pt-BR"/>
              <a:t>edit.blade.php</a:t>
            </a:r>
          </a:p>
          <a:p>
            <a:endParaRPr lang="pt-BR" altLang="pt-B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/>
          <p:cNvSpPr>
            <a:spLocks noGrp="1"/>
          </p:cNvSpPr>
          <p:nvPr>
            <p:ph type="title"/>
          </p:nvPr>
        </p:nvSpPr>
        <p:spPr>
          <a:xfrm rot="16200000">
            <a:off x="-2392456" y="2932112"/>
            <a:ext cx="6292103" cy="993775"/>
          </a:xfrm>
        </p:spPr>
        <p:txBody>
          <a:bodyPr/>
          <a:lstStyle/>
          <a:p>
            <a:r>
              <a:rPr lang="pt-BR" altLang="pt-BR" dirty="0" err="1">
                <a:ln>
                  <a:noFill/>
                </a:ln>
              </a:rPr>
              <a:t>edit.blade.php</a:t>
            </a:r>
            <a:endParaRPr lang="pt-BR" altLang="pt-BR" dirty="0">
              <a:ln>
                <a:noFill/>
              </a:ln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85415" y="0"/>
            <a:ext cx="8591550" cy="6858000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@extends('layouts.app')</a:t>
            </a: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@section('body')</a:t>
            </a: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"mb-0"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Alterar Notícia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noticia.update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$noticia-&gt;id) }}"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@csrf</a:t>
            </a: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@method('PUT')</a:t>
            </a:r>
          </a:p>
          <a:p>
            <a:b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mb-3"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form-label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Título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"titulo"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"Titulo"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$noticia-&gt;titulo }}"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mb-3"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form-label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Descrição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descricao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Descricao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{{ $noticia-&gt;</a:t>
            </a:r>
            <a:r>
              <a:rPr lang="pt-BR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descricao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"d-grid"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btn-warning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Alterar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@endsection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pt-BR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>
                <a:ln>
                  <a:noFill/>
                </a:ln>
              </a:rPr>
              <a:t>Análise</a:t>
            </a:r>
          </a:p>
        </p:txBody>
      </p:sp>
      <p:sp>
        <p:nvSpPr>
          <p:cNvPr id="10243" name="Espaço Reservado para Text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/>
              <a:t>Diagramas da fase de análise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08D0386F-68EA-44DB-87E3-E99CEBF3E51E}" type="slidenum">
              <a:rPr lang="en-US" altLang="pt-BR" smtClean="0"/>
              <a:pPr>
                <a:defRPr/>
              </a:pPr>
              <a:t>5</a:t>
            </a:fld>
            <a:endParaRPr lang="en-US" altLang="pt-B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/>
          <p:cNvSpPr>
            <a:spLocks noGrp="1"/>
          </p:cNvSpPr>
          <p:nvPr>
            <p:ph type="title"/>
          </p:nvPr>
        </p:nvSpPr>
        <p:spPr>
          <a:xfrm>
            <a:off x="1350217" y="336177"/>
            <a:ext cx="7704137" cy="1237129"/>
          </a:xfrm>
        </p:spPr>
        <p:txBody>
          <a:bodyPr/>
          <a:lstStyle/>
          <a:p>
            <a:r>
              <a:rPr lang="pt-BR" altLang="pt-BR" dirty="0">
                <a:ln>
                  <a:noFill/>
                </a:ln>
              </a:rPr>
              <a:t>UPDATE - CONTROLLER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9624" y="1762918"/>
            <a:ext cx="11066929" cy="3656247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$noticia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Noticia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        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'titulo'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       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descricao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]);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$noticia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      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$noticia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     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noticia.index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'Notícia alterada com sucesso!'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>
                <a:ln>
                  <a:noFill/>
                </a:ln>
              </a:rPr>
              <a:t>Criando destroy</a:t>
            </a:r>
          </a:p>
        </p:txBody>
      </p:sp>
      <p:sp>
        <p:nvSpPr>
          <p:cNvPr id="56323" name="Espaço Reservado para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/>
              <a:t>delete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ítulo 1"/>
          <p:cNvSpPr>
            <a:spLocks noGrp="1"/>
          </p:cNvSpPr>
          <p:nvPr>
            <p:ph type="title"/>
          </p:nvPr>
        </p:nvSpPr>
        <p:spPr>
          <a:xfrm>
            <a:off x="2506664" y="457200"/>
            <a:ext cx="7704137" cy="1102659"/>
          </a:xfrm>
        </p:spPr>
        <p:txBody>
          <a:bodyPr/>
          <a:lstStyle/>
          <a:p>
            <a:r>
              <a:rPr lang="pt-BR" altLang="pt-BR" dirty="0">
                <a:ln>
                  <a:noFill/>
                </a:ln>
              </a:rPr>
              <a:t>DESTROY - CONTROLLER</a:t>
            </a:r>
          </a:p>
        </p:txBody>
      </p:sp>
      <p:sp>
        <p:nvSpPr>
          <p:cNvPr id="57347" name="Espaço Reservado para Conteúdo 2"/>
          <p:cNvSpPr>
            <a:spLocks noGrp="1"/>
          </p:cNvSpPr>
          <p:nvPr>
            <p:ph idx="1"/>
          </p:nvPr>
        </p:nvSpPr>
        <p:spPr>
          <a:xfrm>
            <a:off x="188258" y="1854573"/>
            <a:ext cx="11430000" cy="2718547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$noticia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Noticia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findOrFail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$noticia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noticia.index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'Notícia excluída com sucesso!'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altLang="pt-BR" sz="16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E8DF3DC-5B27-3CEF-E44C-C40B33A2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Básica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BAE54452-5734-6D78-9F37-654A093E3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NIEDERAUER, Juliano. PHP para quem conhece PHP: recursos avançados para a criação de websites / 3. ed. São Paulo </a:t>
            </a:r>
            <a:r>
              <a:rPr lang="pt-BR" dirty="0" err="1"/>
              <a:t>Novatec</a:t>
            </a:r>
            <a:r>
              <a:rPr lang="pt-BR" dirty="0"/>
              <a:t> 2008.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NIEDERAUER, Juliano. Web interativa com Ajax e PHP. São Paulo: </a:t>
            </a:r>
            <a:r>
              <a:rPr lang="pt-BR" dirty="0" err="1"/>
              <a:t>Novatec</a:t>
            </a:r>
            <a:r>
              <a:rPr lang="pt-BR" dirty="0"/>
              <a:t>, 2011.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GILMORE, W. Jason. Dominando PHP e MySQL: do iniciante ao profissional Rio de Janeiro : Alta Books 2011.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961B81-BB4F-00BF-9635-257A0BB9D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noProof="0" smtClean="0"/>
              <a:pPr rtl="0"/>
              <a:t>53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771525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E8DF3DC-5B27-3CEF-E44C-C40B33A2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Complementar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BAE54452-5734-6D78-9F37-654A093E3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DALL'OGLIO, Pablo. PHP: programando com orientação a objetos 2. ed. São Paulo: </a:t>
            </a:r>
            <a:r>
              <a:rPr lang="pt-BR" sz="2400" dirty="0" err="1"/>
              <a:t>Novatec</a:t>
            </a:r>
            <a:r>
              <a:rPr lang="pt-BR" sz="2400" dirty="0"/>
              <a:t> 2009.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BRUNO, </a:t>
            </a:r>
            <a:r>
              <a:rPr lang="pt-BR" sz="2400" dirty="0" err="1"/>
              <a:t>Odemir</a:t>
            </a:r>
            <a:r>
              <a:rPr lang="pt-BR" sz="2400" dirty="0"/>
              <a:t> M.; ESTROZI, Leandro F.; BATISTA NETO, Joao E. S. Programando para a internet com PHP. Rio de Janeiro : </a:t>
            </a:r>
            <a:r>
              <a:rPr lang="pt-BR" sz="2400" dirty="0" err="1"/>
              <a:t>Brasport</a:t>
            </a:r>
            <a:r>
              <a:rPr lang="pt-BR" sz="2400" dirty="0"/>
              <a:t>, c2010.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BEIGHLEY, Lynn; MORRISON, Michael. Use a cabeça! PHP &amp; MySQL / Rio de Janeiro, RJ : Alta Books, 2010.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BASHAM, Bryan; SIERRA, Kathy; BATES, Bert. Use a cabeça! : </a:t>
            </a:r>
            <a:r>
              <a:rPr lang="pt-BR" sz="2400" dirty="0" err="1"/>
              <a:t>servlets</a:t>
            </a:r>
            <a:r>
              <a:rPr lang="pt-BR" sz="2400" dirty="0"/>
              <a:t> e JSP 2. ed. Rio de Janeiro : Alta books, 2011.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JANDL JUNIOR, Peter. Desenvolvendo aplicações web com JSP e JSTL. São Paulo: </a:t>
            </a:r>
            <a:r>
              <a:rPr lang="pt-BR" sz="2400" dirty="0" err="1"/>
              <a:t>Novatec</a:t>
            </a:r>
            <a:r>
              <a:rPr lang="pt-BR" sz="2400" dirty="0"/>
              <a:t>, 2009.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961B81-BB4F-00BF-9635-257A0BB9D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noProof="0" smtClean="0"/>
              <a:pPr rtl="0"/>
              <a:t>54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45433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E8DF3DC-5B27-3CEF-E44C-C40B33A2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de Aprofundamento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BAE54452-5734-6D78-9F37-654A093E3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https://laravel.com/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https://getbootstrap.com/docs/5.3/getting-started/download/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961B81-BB4F-00BF-9635-257A0BB9D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noProof="0" smtClean="0"/>
              <a:pPr rtl="0"/>
              <a:t>55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6079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2506664" y="457200"/>
            <a:ext cx="7704137" cy="1981200"/>
          </a:xfrm>
        </p:spPr>
        <p:txBody>
          <a:bodyPr/>
          <a:lstStyle/>
          <a:p>
            <a:r>
              <a:rPr lang="pt-BR" altLang="pt-BR">
                <a:ln>
                  <a:noFill/>
                </a:ln>
              </a:rPr>
              <a:t>Lista de Eventos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2506664" y="2667001"/>
            <a:ext cx="7704137" cy="3332163"/>
          </a:xfrm>
        </p:spPr>
        <p:txBody>
          <a:bodyPr/>
          <a:lstStyle/>
          <a:p>
            <a:r>
              <a:rPr lang="pt-BR" altLang="pt-BR" dirty="0"/>
              <a:t>Para atender o site de notícias, teremos os seguintes eventos:</a:t>
            </a:r>
          </a:p>
          <a:p>
            <a:pPr marL="914400" lvl="1" indent="-457200">
              <a:buFont typeface="Corbel" panose="020B0503020204020204" pitchFamily="34" charset="0"/>
              <a:buAutoNum type="arabicPeriod"/>
            </a:pPr>
            <a:r>
              <a:rPr lang="pt-BR" altLang="pt-BR" dirty="0"/>
              <a:t>Cadastro de Notícia</a:t>
            </a:r>
          </a:p>
          <a:p>
            <a:pPr lvl="2"/>
            <a:r>
              <a:rPr lang="pt-BR" altLang="pt-BR" dirty="0"/>
              <a:t>Incluir (</a:t>
            </a:r>
            <a:r>
              <a:rPr lang="pt-BR" altLang="pt-BR" b="1" dirty="0">
                <a:solidFill>
                  <a:srgbClr val="FF0000"/>
                </a:solidFill>
              </a:rPr>
              <a:t>C</a:t>
            </a:r>
            <a:r>
              <a:rPr lang="pt-BR" altLang="pt-BR" dirty="0"/>
              <a:t>REATE)</a:t>
            </a:r>
          </a:p>
          <a:p>
            <a:pPr lvl="2"/>
            <a:r>
              <a:rPr lang="pt-BR" altLang="pt-BR" dirty="0"/>
              <a:t>Listar (</a:t>
            </a:r>
            <a:r>
              <a:rPr lang="pt-BR" altLang="pt-BR" b="1" dirty="0">
                <a:solidFill>
                  <a:srgbClr val="FF0000"/>
                </a:solidFill>
              </a:rPr>
              <a:t>R</a:t>
            </a:r>
            <a:r>
              <a:rPr lang="pt-BR" altLang="pt-BR" dirty="0"/>
              <a:t>EAD)</a:t>
            </a:r>
          </a:p>
          <a:p>
            <a:pPr lvl="2"/>
            <a:r>
              <a:rPr lang="pt-BR" altLang="pt-BR" dirty="0"/>
              <a:t>Alterar (</a:t>
            </a:r>
            <a:r>
              <a:rPr lang="pt-BR" altLang="pt-BR" b="1" dirty="0">
                <a:solidFill>
                  <a:srgbClr val="FF0000"/>
                </a:solidFill>
              </a:rPr>
              <a:t>U</a:t>
            </a:r>
            <a:r>
              <a:rPr lang="pt-BR" altLang="pt-BR" dirty="0"/>
              <a:t>PDATE)</a:t>
            </a:r>
          </a:p>
          <a:p>
            <a:pPr lvl="2"/>
            <a:r>
              <a:rPr lang="pt-BR" altLang="pt-BR" dirty="0"/>
              <a:t>Excluir (</a:t>
            </a:r>
            <a:r>
              <a:rPr lang="pt-BR" altLang="pt-BR" b="1" dirty="0">
                <a:solidFill>
                  <a:srgbClr val="FF0000"/>
                </a:solidFill>
              </a:rPr>
              <a:t>D</a:t>
            </a:r>
            <a:r>
              <a:rPr lang="pt-BR" altLang="pt-BR" dirty="0"/>
              <a:t>ELETE)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2506664" y="685800"/>
            <a:ext cx="7704137" cy="1752600"/>
          </a:xfrm>
        </p:spPr>
        <p:txBody>
          <a:bodyPr/>
          <a:lstStyle/>
          <a:p>
            <a:r>
              <a:rPr lang="pt-BR" altLang="pt-BR" dirty="0">
                <a:ln>
                  <a:noFill/>
                </a:ln>
              </a:rPr>
              <a:t>Diagrama de Classe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06663" y="2667001"/>
            <a:ext cx="3740150" cy="3368675"/>
          </a:xfrm>
        </p:spPr>
        <p:txBody>
          <a:bodyPr/>
          <a:lstStyle/>
          <a:p>
            <a:r>
              <a:rPr lang="pt-BR" altLang="pt-BR" dirty="0"/>
              <a:t>Para atender o cliente, modelamos este diagrama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3EF56-E6C6-4CEB-9C38-A75ADEF0B364}" type="slidenum">
              <a:rPr lang="en-US" altLang="pt-BR" smtClean="0"/>
              <a:pPr>
                <a:defRPr/>
              </a:pPr>
              <a:t>7</a:t>
            </a:fld>
            <a:endParaRPr lang="en-US" alt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A208028-6C94-FACF-BCB1-9B5BB50AC0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51017" y="2570922"/>
            <a:ext cx="2259783" cy="351273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2449514" y="123825"/>
            <a:ext cx="7704137" cy="1258888"/>
          </a:xfrm>
        </p:spPr>
        <p:txBody>
          <a:bodyPr/>
          <a:lstStyle/>
          <a:p>
            <a:r>
              <a:rPr lang="pt-BR" altLang="pt-BR">
                <a:ln>
                  <a:noFill/>
                </a:ln>
              </a:rPr>
              <a:t>Diagrama de Caso de Uso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2739" y="2659063"/>
            <a:ext cx="3457575" cy="576262"/>
          </a:xfrm>
        </p:spPr>
        <p:txBody>
          <a:bodyPr/>
          <a:lstStyle/>
          <a:p>
            <a:pPr>
              <a:defRPr/>
            </a:pPr>
            <a:r>
              <a:rPr lang="pt-BR" dirty="0"/>
              <a:t>Curso Normal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2636839" y="3335338"/>
            <a:ext cx="3673475" cy="266541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pt-BR" altLang="pt-BR" dirty="0"/>
              <a:t>Administrador solicita cadastro de notícia.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t-BR" altLang="pt-BR" dirty="0"/>
              <a:t>Sistema exibe lista de notícias cadastradas.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t-BR" altLang="pt-BR" dirty="0"/>
              <a:t>Administrador solicita novo cadastro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t-BR" altLang="pt-BR" dirty="0"/>
              <a:t>Administrador informa </a:t>
            </a:r>
            <a:r>
              <a:rPr lang="pt-BR" altLang="pt-BR" dirty="0" err="1"/>
              <a:t>dados_noticia</a:t>
            </a:r>
            <a:r>
              <a:rPr lang="pt-BR" altLang="pt-BR" dirty="0"/>
              <a:t>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t-BR" altLang="pt-BR" dirty="0"/>
              <a:t>Sistema grava </a:t>
            </a:r>
            <a:r>
              <a:rPr lang="pt-BR" altLang="pt-BR" dirty="0" err="1"/>
              <a:t>dados_noticia</a:t>
            </a:r>
            <a:r>
              <a:rPr lang="pt-BR" altLang="pt-BR" dirty="0"/>
              <a:t>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t-BR" altLang="pt-BR" dirty="0"/>
              <a:t>Sistema exibe lista de notícias cadastradas.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t-BR" altLang="pt-BR" dirty="0"/>
              <a:t>Encerra o use case.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684964" y="2667001"/>
            <a:ext cx="3468687" cy="576263"/>
          </a:xfrm>
        </p:spPr>
        <p:txBody>
          <a:bodyPr/>
          <a:lstStyle/>
          <a:p>
            <a:pPr>
              <a:defRPr/>
            </a:pPr>
            <a:r>
              <a:rPr lang="pt-BR" dirty="0"/>
              <a:t>Cursos Alternativos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81764" y="3335338"/>
            <a:ext cx="3671887" cy="266541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pt-BR" b="1" dirty="0"/>
              <a:t>Curso Alternativo 3</a:t>
            </a:r>
          </a:p>
          <a:p>
            <a:pPr lvl="1">
              <a:defRPr/>
            </a:pPr>
            <a:r>
              <a:rPr lang="pt-BR" dirty="0"/>
              <a:t>3.1 – Administrador seleciona notícia</a:t>
            </a:r>
          </a:p>
          <a:p>
            <a:pPr lvl="1">
              <a:defRPr/>
            </a:pPr>
            <a:r>
              <a:rPr lang="pt-BR" dirty="0"/>
              <a:t>3.2 – Administrador  solicita Alterar</a:t>
            </a:r>
          </a:p>
          <a:p>
            <a:pPr lvl="1">
              <a:defRPr/>
            </a:pPr>
            <a:r>
              <a:rPr lang="pt-BR" dirty="0"/>
              <a:t>3.3 – Administrador informa novos dados</a:t>
            </a:r>
          </a:p>
          <a:p>
            <a:pPr lvl="1">
              <a:defRPr/>
            </a:pPr>
            <a:r>
              <a:rPr lang="pt-BR" dirty="0"/>
              <a:t>3.4 – Volta ao passo 05 do curso normal</a:t>
            </a:r>
          </a:p>
          <a:p>
            <a:pPr>
              <a:defRPr/>
            </a:pPr>
            <a:r>
              <a:rPr lang="pt-BR" b="1" dirty="0"/>
              <a:t>Curso Alternativo 3.2</a:t>
            </a:r>
          </a:p>
          <a:p>
            <a:pPr lvl="1">
              <a:defRPr/>
            </a:pPr>
            <a:r>
              <a:rPr lang="pt-BR" dirty="0"/>
              <a:t>3.2.1 – Administrador solicita Excluir</a:t>
            </a:r>
          </a:p>
          <a:p>
            <a:pPr lvl="1">
              <a:defRPr/>
            </a:pPr>
            <a:r>
              <a:rPr lang="pt-BR" dirty="0"/>
              <a:t>3.2.2 – Sistema exclui registro</a:t>
            </a:r>
          </a:p>
          <a:p>
            <a:pPr lvl="1">
              <a:defRPr/>
            </a:pPr>
            <a:r>
              <a:rPr lang="pt-BR" dirty="0"/>
              <a:t>3.2.3 – Volta ao passo 06 do curso normal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6BFB9-C651-45E4-A484-0FE472B168E8}" type="slidenum">
              <a:rPr lang="en-US" altLang="pt-BR" smtClean="0"/>
              <a:pPr>
                <a:defRPr/>
              </a:pPr>
              <a:t>8</a:t>
            </a:fld>
            <a:endParaRPr lang="en-US" altLang="pt-BR"/>
          </a:p>
        </p:txBody>
      </p:sp>
      <p:pic>
        <p:nvPicPr>
          <p:cNvPr id="13320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1" y="1201739"/>
            <a:ext cx="50958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CaixaDeTexto 6"/>
          <p:cNvSpPr txBox="1">
            <a:spLocks noChangeArrowheads="1"/>
          </p:cNvSpPr>
          <p:nvPr/>
        </p:nvSpPr>
        <p:spPr bwMode="auto">
          <a:xfrm>
            <a:off x="4718051" y="1143000"/>
            <a:ext cx="3167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Evento 03 – Cadastro de Notícia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>
                <a:ln>
                  <a:noFill/>
                </a:ln>
              </a:rPr>
              <a:t>Projeto</a:t>
            </a:r>
          </a:p>
        </p:txBody>
      </p:sp>
      <p:sp>
        <p:nvSpPr>
          <p:cNvPr id="14339" name="Espaço Reservado para Texto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/>
              <a:t>Diagramas da fase de projeto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549E7EC2-8A38-475C-A2EC-39A03D11686D}" type="slidenum">
              <a:rPr lang="en-US" altLang="pt-BR" smtClean="0"/>
              <a:pPr>
                <a:defRPr/>
              </a:pPr>
              <a:t>9</a:t>
            </a:fld>
            <a:endParaRPr lang="en-US" alt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3F762A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86_TF45331398_Win32" id="{2C301779-7B62-49BC-BFCA-A2094F59946B}" vid="{BF381EAC-6885-4F5C-8CDC-9F21BF306A8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{4C87FCFA-293F-4F38-8F09-24AE82CF032D}tf45331398_win32</Template>
  <TotalTime>198</TotalTime>
  <Words>3199</Words>
  <Application>Microsoft Office PowerPoint</Application>
  <PresentationFormat>Widescreen</PresentationFormat>
  <Paragraphs>450</Paragraphs>
  <Slides>55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Consolas</vt:lpstr>
      <vt:lpstr>Corbel</vt:lpstr>
      <vt:lpstr>Courier New</vt:lpstr>
      <vt:lpstr>Georgia</vt:lpstr>
      <vt:lpstr>Tenorite</vt:lpstr>
      <vt:lpstr>Verdana</vt:lpstr>
      <vt:lpstr>Tema do Office</vt:lpstr>
      <vt:lpstr>Desenvolvimento Web II</vt:lpstr>
      <vt:lpstr>Agenda</vt:lpstr>
      <vt:lpstr>Nesta aula</vt:lpstr>
      <vt:lpstr>Introdução</vt:lpstr>
      <vt:lpstr>Análise</vt:lpstr>
      <vt:lpstr>Lista de Eventos</vt:lpstr>
      <vt:lpstr>Diagrama de Classe</vt:lpstr>
      <vt:lpstr>Diagrama de Caso de Uso</vt:lpstr>
      <vt:lpstr>Projeto</vt:lpstr>
      <vt:lpstr>Diagrama de Sequência</vt:lpstr>
      <vt:lpstr>Diagrama de Atividade</vt:lpstr>
      <vt:lpstr>Implementação</vt:lpstr>
      <vt:lpstr>Atenção!</vt:lpstr>
      <vt:lpstr>Início</vt:lpstr>
      <vt:lpstr>Executando a Welcome</vt:lpstr>
      <vt:lpstr>Configurando o Banco de Dados</vt:lpstr>
      <vt:lpstr>Criando o Banco de Dados</vt:lpstr>
      <vt:lpstr>Criando a tabela de Noticia</vt:lpstr>
      <vt:lpstr>Criando a tabela de Noticia</vt:lpstr>
      <vt:lpstr>Criando a tabela de Noticia</vt:lpstr>
      <vt:lpstr>Alterando o model Noticia</vt:lpstr>
      <vt:lpstr>Criando o Controller</vt:lpstr>
      <vt:lpstr>Criando o Controller para Noticia</vt:lpstr>
      <vt:lpstr>Alterando NoticiaController</vt:lpstr>
      <vt:lpstr>Criando a Blade View</vt:lpstr>
      <vt:lpstr>Bootstrap</vt:lpstr>
      <vt:lpstr>Crie na pasta view</vt:lpstr>
      <vt:lpstr>app.blade.php</vt:lpstr>
      <vt:lpstr>navbar.blade.php</vt:lpstr>
      <vt:lpstr>Criando a index</vt:lpstr>
      <vt:lpstr>INDEX – no NoticiaCONTROLLER</vt:lpstr>
      <vt:lpstr>Criar a pasta noticia</vt:lpstr>
      <vt:lpstr>Criar o arquivo index.blade.php</vt:lpstr>
      <vt:lpstr>Index - view</vt:lpstr>
      <vt:lpstr>Rota</vt:lpstr>
      <vt:lpstr>Acessando a index</vt:lpstr>
      <vt:lpstr>Criando a inclusão</vt:lpstr>
      <vt:lpstr>CREATE - CONTROLLER</vt:lpstr>
      <vt:lpstr>Criar o arquivo create.blade.php</vt:lpstr>
      <vt:lpstr>create.blade.php</vt:lpstr>
      <vt:lpstr>STORE - CONTROLLER</vt:lpstr>
      <vt:lpstr>Criando o detalhe</vt:lpstr>
      <vt:lpstr>SHOW - CONTROLLER</vt:lpstr>
      <vt:lpstr>Criar o arquivo show.blade.php</vt:lpstr>
      <vt:lpstr>show.blade.php</vt:lpstr>
      <vt:lpstr>Criando a alteração</vt:lpstr>
      <vt:lpstr>EDIT - CONTROLLER</vt:lpstr>
      <vt:lpstr>Criar o arquivo edit.blade.php</vt:lpstr>
      <vt:lpstr>edit.blade.php</vt:lpstr>
      <vt:lpstr>UPDATE - CONTROLLER</vt:lpstr>
      <vt:lpstr>Criando destroy</vt:lpstr>
      <vt:lpstr>DESTROY - CONTROLLER</vt:lpstr>
      <vt:lpstr>Bibliografia Básica</vt:lpstr>
      <vt:lpstr>Bibliografia Complementar</vt:lpstr>
      <vt:lpstr>Bibliografia de Aprofundamento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Elisangela Citro</dc:creator>
  <cp:lastModifiedBy>Elisangela Citro</cp:lastModifiedBy>
  <cp:revision>9</cp:revision>
  <dcterms:created xsi:type="dcterms:W3CDTF">2023-03-09T00:35:39Z</dcterms:created>
  <dcterms:modified xsi:type="dcterms:W3CDTF">2023-06-14T22:49:33Z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