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9" r:id="rId5"/>
    <p:sldId id="261" r:id="rId6"/>
    <p:sldId id="263" r:id="rId7"/>
    <p:sldId id="265" r:id="rId8"/>
    <p:sldId id="266" r:id="rId9"/>
    <p:sldId id="267" r:id="rId10"/>
    <p:sldId id="268" r:id="rId11"/>
    <p:sldId id="259" r:id="rId12"/>
    <p:sldId id="270" r:id="rId13"/>
    <p:sldId id="26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4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EE831F1-ED05-4BAA-8C74-2BAAB7F343BB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F5993D9-3239-4E1A-B177-3A3DADB6A39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7772400" cy="1019199"/>
          </a:xfrm>
        </p:spPr>
        <p:txBody>
          <a:bodyPr/>
          <a:lstStyle/>
          <a:p>
            <a:r>
              <a:rPr lang="pt-BR" sz="3600" dirty="0"/>
              <a:t>Padrões de projetos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219200"/>
          </a:xfrm>
        </p:spPr>
        <p:txBody>
          <a:bodyPr>
            <a:noAutofit/>
          </a:bodyPr>
          <a:lstStyle/>
          <a:p>
            <a:r>
              <a:rPr lang="pt-BR" dirty="0"/>
              <a:t>Grupo:</a:t>
            </a:r>
            <a:br>
              <a:rPr lang="pt-BR" dirty="0"/>
            </a:br>
            <a:r>
              <a:rPr lang="pt-BR" dirty="0"/>
              <a:t>Bruno Félix</a:t>
            </a:r>
          </a:p>
          <a:p>
            <a:r>
              <a:rPr lang="pt-BR" dirty="0"/>
              <a:t>Jaasiel Tavares</a:t>
            </a:r>
          </a:p>
          <a:p>
            <a:r>
              <a:rPr lang="pt-BR" dirty="0"/>
              <a:t>Maikon Silva</a:t>
            </a:r>
          </a:p>
          <a:p>
            <a:r>
              <a:rPr lang="pt-BR" dirty="0"/>
              <a:t>Tiago José</a:t>
            </a:r>
          </a:p>
          <a:p>
            <a:r>
              <a:rPr lang="pt-BR" dirty="0"/>
              <a:t>Victor Luiz</a:t>
            </a:r>
          </a:p>
        </p:txBody>
      </p:sp>
    </p:spTree>
    <p:extLst>
      <p:ext uri="{BB962C8B-B14F-4D97-AF65-F5344CB8AC3E}">
        <p14:creationId xmlns:p14="http://schemas.microsoft.com/office/powerpoint/2010/main" val="214057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runo\Desktop\bui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5434"/>
            <a:ext cx="8064896" cy="42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4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97152"/>
          </a:xfrm>
        </p:spPr>
        <p:txBody>
          <a:bodyPr>
            <a:noAutofit/>
          </a:bodyPr>
          <a:lstStyle/>
          <a:p>
            <a:pPr algn="just"/>
            <a:r>
              <a:rPr lang="pt-BR" sz="2200" dirty="0">
                <a:solidFill>
                  <a:schemeClr val="tx1"/>
                </a:solidFill>
              </a:rPr>
              <a:t>Permite variar a representação interna de um produto. O objeto Builder fornece ao diretor uma interface abstrata para a construção do produto. A interface permite ao construtor ocultar a representação e a estrutura interna do produto. Ela também oculta como o produto é montado. Já que o produto é construído através de uma interface abstrata, tudo o que você tem que fazer para mudar sua representação interna é definir um novo tipo de contrutor.</a:t>
            </a:r>
          </a:p>
          <a:p>
            <a:pPr algn="just"/>
            <a:endParaRPr lang="pt-BR" sz="2200" dirty="0">
              <a:solidFill>
                <a:schemeClr val="tx1"/>
              </a:solidFill>
            </a:endParaRPr>
          </a:p>
          <a:p>
            <a:pPr algn="just"/>
            <a:r>
              <a:rPr lang="pt-BR" sz="2200" dirty="0">
                <a:solidFill>
                  <a:schemeClr val="tx1"/>
                </a:solidFill>
              </a:rPr>
              <a:t>Isola o código para construção e representação: O padrão Builder melhora a modularidade pelo encapsulamento da forma como um objeto complexo é construído e representado. </a:t>
            </a:r>
          </a:p>
        </p:txBody>
      </p:sp>
    </p:spTree>
    <p:extLst>
      <p:ext uri="{BB962C8B-B14F-4D97-AF65-F5344CB8AC3E}">
        <p14:creationId xmlns:p14="http://schemas.microsoft.com/office/powerpoint/2010/main" val="263565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Autofit/>
          </a:bodyPr>
          <a:lstStyle/>
          <a:p>
            <a:pPr algn="just"/>
            <a:r>
              <a:rPr lang="pt-BR" sz="1900" dirty="0">
                <a:solidFill>
                  <a:schemeClr val="tx1"/>
                </a:solidFill>
              </a:rPr>
              <a:t>Os clientes nada necessitam saber sobre as classes que definem a estrutura interna do produto, tais classes não aparecem na interface do Builder. </a:t>
            </a:r>
          </a:p>
          <a:p>
            <a:pPr algn="just"/>
            <a:r>
              <a:rPr lang="pt-BR" sz="1900" dirty="0">
                <a:solidFill>
                  <a:schemeClr val="tx1"/>
                </a:solidFill>
              </a:rPr>
              <a:t>Cada ConcreteBuilder contém todo o código para criar e montar um tipo de produto específico. O código é escrito somente uma vez, então, diferentes Directors podem reutilizá-lo para construir variantes de Product com o mesmo conjunto de partes.</a:t>
            </a:r>
          </a:p>
          <a:p>
            <a:pPr algn="just"/>
            <a:r>
              <a:rPr lang="pt-BR" sz="1900" dirty="0">
                <a:solidFill>
                  <a:schemeClr val="tx1"/>
                </a:solidFill>
              </a:rPr>
              <a:t>Oferece um controle mais fino sobre o processo de construção: Ao contrário de padrões de criação que constroem produtos de uma só vez, o Builder constrói o produto passo a passo sobre o controle do diretor. Somente quando o produto está terminado o diretor o recupera do construtor. Daí a interface de Builder refletir o processo de construção do produto mais explicitamente do que outros padrões de criação. Isso dá um controle mais fino sobre o processo de construção e, consequentemente, da estrutura interna do produto resultante.</a:t>
            </a:r>
          </a:p>
        </p:txBody>
      </p:sp>
    </p:spTree>
    <p:extLst>
      <p:ext uri="{BB962C8B-B14F-4D97-AF65-F5344CB8AC3E}">
        <p14:creationId xmlns:p14="http://schemas.microsoft.com/office/powerpoint/2010/main" val="242716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Requer criar uma classe que implemente o builder específico para cada instância diferente do produto.</a:t>
            </a:r>
          </a:p>
        </p:txBody>
      </p:sp>
    </p:spTree>
    <p:extLst>
      <p:ext uri="{BB962C8B-B14F-4D97-AF65-F5344CB8AC3E}">
        <p14:creationId xmlns:p14="http://schemas.microsoft.com/office/powerpoint/2010/main" val="53772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Facade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Padrão de projeto de design de software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Tem como propósito promover uma interface unificada para um conjunto de interfaces de um subsistema. Dessa forma, é definida uma interface de alto nível que torna um subsistema mais fácil de ser utilizado/acessado.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Seu objetivo é implementar uma forma de interagir com um sistema que seja mais fácil que o antigo, com a intenção de usar um subconjunto do sistema em questão. Ou seja, busca simplificar o uso de um sistema existente a partir de uma interface</a:t>
            </a:r>
          </a:p>
        </p:txBody>
      </p:sp>
    </p:spTree>
    <p:extLst>
      <p:ext uri="{BB962C8B-B14F-4D97-AF65-F5344CB8AC3E}">
        <p14:creationId xmlns:p14="http://schemas.microsoft.com/office/powerpoint/2010/main" val="212480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21660A-4590-4BDF-9CA9-A33099FA1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52587"/>
            <a:ext cx="8839200" cy="42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8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7272D5-577B-4887-843A-A2CEB7222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2353"/>
            <a:ext cx="822959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9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</a:t>
            </a:r>
            <a:r>
              <a:rPr lang="pt-BR" dirty="0" err="1"/>
              <a:t>Facade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Torna o sistema mais fácil de se usar, protegendo os clientes dos componentes do sistema, reduzindo o número de objetos que terão que lidar.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Promove fraco/pouco acoplamento entre os subsistemas e seus clientes.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Não evita que as aplicações possam acessar as subclasses diretamente, pode-se escolher entre a facilidade de uso ou a generalidade.</a:t>
            </a:r>
          </a:p>
        </p:txBody>
      </p:sp>
    </p:spTree>
    <p:extLst>
      <p:ext uri="{BB962C8B-B14F-4D97-AF65-F5344CB8AC3E}">
        <p14:creationId xmlns:p14="http://schemas.microsoft.com/office/powerpoint/2010/main" val="2070413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 </a:t>
            </a:r>
            <a:r>
              <a:rPr lang="pt-BR" dirty="0" err="1"/>
              <a:t>Facade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7158B15-0B5E-4179-890E-07A1B9A4C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61331"/>
            <a:ext cx="3915941" cy="3915941"/>
          </a:xfrm>
        </p:spPr>
      </p:pic>
    </p:spTree>
    <p:extLst>
      <p:ext uri="{BB962C8B-B14F-4D97-AF65-F5344CB8AC3E}">
        <p14:creationId xmlns:p14="http://schemas.microsoft.com/office/powerpoint/2010/main" val="57917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64704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Builder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Problema;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Motivação;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Vantagens;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Desvantagens;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Facade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Problema;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Motivação;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Vantagens;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Desvantagens;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Observer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Problema;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Motivação;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Vantagens;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Desvantagens;</a:t>
            </a:r>
          </a:p>
        </p:txBody>
      </p:sp>
    </p:spTree>
    <p:extLst>
      <p:ext uri="{BB962C8B-B14F-4D97-AF65-F5344CB8AC3E}">
        <p14:creationId xmlns:p14="http://schemas.microsoft.com/office/powerpoint/2010/main" val="15608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Padrão de projeto de software criacional.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permite a separação da construção de um objeto complexo da sua representação, de forma que o mesmo processo de construção possa criar diferentes representações, ou seja, permite separar os passos de construção de um objeto em pequenos métodos.</a:t>
            </a:r>
          </a:p>
        </p:txBody>
      </p:sp>
    </p:spTree>
    <p:extLst>
      <p:ext uri="{BB962C8B-B14F-4D97-AF65-F5344CB8AC3E}">
        <p14:creationId xmlns:p14="http://schemas.microsoft.com/office/powerpoint/2010/main" val="130117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</a:t>
            </a:r>
            <a:r>
              <a:rPr lang="pt-BR" dirty="0" err="1"/>
              <a:t>Builder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pt-BR" i="1" dirty="0" err="1">
                <a:solidFill>
                  <a:schemeClr val="tx1"/>
                </a:solidFill>
              </a:rPr>
              <a:t>Product</a:t>
            </a:r>
            <a:r>
              <a:rPr lang="pt-BR" dirty="0">
                <a:solidFill>
                  <a:schemeClr val="tx1"/>
                </a:solidFill>
              </a:rPr>
              <a:t> — Classe básica.</a:t>
            </a:r>
            <a:endParaRPr lang="pt-BR" i="1" dirty="0">
              <a:solidFill>
                <a:schemeClr val="tx1"/>
              </a:solidFill>
            </a:endParaRPr>
          </a:p>
          <a:p>
            <a:endParaRPr lang="pt-BR" i="1" dirty="0">
              <a:solidFill>
                <a:schemeClr val="tx1"/>
              </a:solidFill>
            </a:endParaRPr>
          </a:p>
          <a:p>
            <a:r>
              <a:rPr lang="pt-BR" i="1" dirty="0" err="1">
                <a:solidFill>
                  <a:schemeClr val="tx1"/>
                </a:solidFill>
              </a:rPr>
              <a:t>Builder</a:t>
            </a:r>
            <a:r>
              <a:rPr lang="pt-BR" dirty="0">
                <a:solidFill>
                  <a:schemeClr val="tx1"/>
                </a:solidFill>
              </a:rPr>
              <a:t> — Interface que possui </a:t>
            </a:r>
            <a:r>
              <a:rPr lang="pt-BR" dirty="0" err="1">
                <a:solidFill>
                  <a:schemeClr val="tx1"/>
                </a:solidFill>
              </a:rPr>
              <a:t>metodos</a:t>
            </a:r>
            <a:r>
              <a:rPr lang="pt-BR" dirty="0">
                <a:solidFill>
                  <a:schemeClr val="tx1"/>
                </a:solidFill>
              </a:rPr>
              <a:t> para construir cada um dos dados do Produto.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r>
              <a:rPr lang="pt-BR" i="1" dirty="0">
                <a:solidFill>
                  <a:schemeClr val="tx1"/>
                </a:solidFill>
              </a:rPr>
              <a:t>Concrete </a:t>
            </a:r>
            <a:r>
              <a:rPr lang="pt-BR" i="1" dirty="0" err="1">
                <a:solidFill>
                  <a:schemeClr val="tx1"/>
                </a:solidFill>
              </a:rPr>
              <a:t>builder</a:t>
            </a:r>
            <a:r>
              <a:rPr lang="pt-BR" dirty="0">
                <a:solidFill>
                  <a:schemeClr val="tx1"/>
                </a:solidFill>
              </a:rPr>
              <a:t> — define uma implementação da interface </a:t>
            </a:r>
            <a:r>
              <a:rPr lang="pt-BR" i="1" dirty="0" err="1">
                <a:solidFill>
                  <a:schemeClr val="tx1"/>
                </a:solidFill>
              </a:rPr>
              <a:t>builder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r>
              <a:rPr lang="pt-BR" i="1" dirty="0" err="1">
                <a:solidFill>
                  <a:schemeClr val="tx1"/>
                </a:solidFill>
              </a:rPr>
              <a:t>Director</a:t>
            </a:r>
            <a:r>
              <a:rPr lang="pt-BR" dirty="0">
                <a:solidFill>
                  <a:schemeClr val="tx1"/>
                </a:solidFill>
              </a:rPr>
              <a:t> — constrói um objeto utilizando a interface do </a:t>
            </a:r>
            <a:r>
              <a:rPr lang="pt-BR" i="1" dirty="0" err="1">
                <a:solidFill>
                  <a:schemeClr val="tx1"/>
                </a:solidFill>
              </a:rPr>
              <a:t>builder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310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Exemplo: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2060848"/>
            <a:ext cx="570697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public class CarroProduct {</a:t>
            </a:r>
          </a:p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    double preco;</a:t>
            </a:r>
          </a:p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    String dscMotor;</a:t>
            </a:r>
          </a:p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    int anoDeFabricacao;</a:t>
            </a:r>
          </a:p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    String modelo;</a:t>
            </a:r>
          </a:p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    String montadora;</a:t>
            </a:r>
          </a:p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2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Exemplo: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1760" y="1700808"/>
            <a:ext cx="59046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public abstract class CarroBuilder {</a:t>
            </a: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    protected CarroProduct carro;</a:t>
            </a:r>
          </a:p>
          <a:p>
            <a:endParaRPr lang="pt-BR" sz="1600" b="1" dirty="0">
              <a:latin typeface="Arial" pitchFamily="34" charset="0"/>
              <a:cs typeface="Arial" pitchFamily="34" charset="0"/>
            </a:endParaRP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    public CarroBuilder() {</a:t>
            </a: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        carro = new CarroProduct();</a:t>
            </a: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    }</a:t>
            </a: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    public abstract void buildPreco();</a:t>
            </a: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    public abstract void buildDscMotor();</a:t>
            </a: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    public abstract void buildAnoDeFabricacao();</a:t>
            </a: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    public abstract void buildModelo();</a:t>
            </a: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    public abstract void buildMontadora();</a:t>
            </a: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    public CarroProduct getCarro() {</a:t>
            </a: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        return carro;</a:t>
            </a: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    }</a:t>
            </a: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746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4104456" cy="48245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 class FiatBuilder extends CarroBuilder {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@Override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public void buildPreco() {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// Operação complexa. 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carro.preco = 25000.00;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}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@Override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public void buildDscMotor() {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// Operação complexa.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carro.dscMotor = "Fire Flex 1.0";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}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@Override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public void buildAnoDeFabricacao() {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// Operação complexa.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carro.anoDeFabricacao = 2011;</a:t>
            </a:r>
          </a:p>
          <a:p>
            <a:pPr marL="0" indent="0">
              <a:buNone/>
            </a:pPr>
            <a:r>
              <a:rPr lang="pt-BR" sz="5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} 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pt-BR" dirty="0"/>
              <a:t>Concrete Builder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1844824"/>
            <a:ext cx="4104456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@Override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public void buildModelo() {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// Operação complexa.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carro.modelo = "Palio";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}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@Override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public void buildMontadora() {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// Operação complexa.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carro.montadora = "Fiat";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}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82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8229600" cy="666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 class ConcessionariaDirector {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protected CarroBuilder montadora;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public ConcessionariaDirector(CarroBuilder montadora) {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this.montadora = montadora;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}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public void construirCarro() {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montadora.buildPreco();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montadora.buildAnoDeFabricacao();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montadora.buildDscMotor();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montadora.buildModelo();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montadora.buildMontadora();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}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public CarroProduct getCarro() {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return montadora.getCarro();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}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pt-BR" dirty="0"/>
              <a:t>Concrete Builder</a:t>
            </a:r>
          </a:p>
        </p:txBody>
      </p:sp>
    </p:spTree>
    <p:extLst>
      <p:ext uri="{BB962C8B-B14F-4D97-AF65-F5344CB8AC3E}">
        <p14:creationId xmlns:p14="http://schemas.microsoft.com/office/powerpoint/2010/main" val="209657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8640"/>
            <a:ext cx="8229600" cy="666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public static void</a:t>
            </a: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main(String[] args) {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ConcessionariaDirector concessionaria = </a:t>
            </a:r>
            <a:r>
              <a:rPr lang="pt-BR" sz="1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ConcessionariaDirector(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    </a:t>
            </a:r>
            <a:r>
              <a:rPr lang="pt-BR" sz="1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FiatBuilder());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concessionaria.construirCarro();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CarroProduct carro = concessionaria.getCarro();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System.out.println("Carro: " + carro.modelo + "/" + carro.montadora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    + "\nAno: " + carro.anoDeFabricacao + "\nMotor: "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    + carro.dscMotor + "\nValor: " + carro.preco);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System.out.println();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concessionaria = </a:t>
            </a:r>
            <a:r>
              <a:rPr lang="pt-BR" sz="1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ConcessionariaDirector(</a:t>
            </a:r>
            <a:r>
              <a:rPr lang="pt-BR" sz="1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VolksBuilder());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concessionaria.construirCarro();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carro = concessionaria.getCarro();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System.out.println("Carro: " + carro.modelo + "/" + carro.montadora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    + "\nAno: " + carro.anoDeFabricacao + "\nMotor: "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           + carro.dscMotor + "\nValor: " + carro.preco);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195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655</TotalTime>
  <Words>600</Words>
  <Application>Microsoft Office PowerPoint</Application>
  <PresentationFormat>Apresentação na tela (4:3)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Courier New</vt:lpstr>
      <vt:lpstr>Palatino Linotype</vt:lpstr>
      <vt:lpstr>Executive</vt:lpstr>
      <vt:lpstr>Padrões de projetos </vt:lpstr>
      <vt:lpstr>Sumário</vt:lpstr>
      <vt:lpstr>Builder</vt:lpstr>
      <vt:lpstr>Estrutura Builder</vt:lpstr>
      <vt:lpstr>Product</vt:lpstr>
      <vt:lpstr>Builder</vt:lpstr>
      <vt:lpstr>Concrete Builder</vt:lpstr>
      <vt:lpstr>Concrete Builder</vt:lpstr>
      <vt:lpstr>Apresentação do PowerPoint</vt:lpstr>
      <vt:lpstr>Apresentação do PowerPoint</vt:lpstr>
      <vt:lpstr>Vantagens Builder</vt:lpstr>
      <vt:lpstr>Vantagens Builder</vt:lpstr>
      <vt:lpstr>Desvantagens Builder</vt:lpstr>
      <vt:lpstr>Facade</vt:lpstr>
      <vt:lpstr>Estrutura Antes</vt:lpstr>
      <vt:lpstr>Estrutura Atual</vt:lpstr>
      <vt:lpstr>Vantagens Facade</vt:lpstr>
      <vt:lpstr>Desvantagens Facade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TJ Borges</cp:lastModifiedBy>
  <cp:revision>24</cp:revision>
  <dcterms:created xsi:type="dcterms:W3CDTF">2017-06-11T23:31:55Z</dcterms:created>
  <dcterms:modified xsi:type="dcterms:W3CDTF">2017-06-12T20:48:11Z</dcterms:modified>
</cp:coreProperties>
</file>