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O6J6Vrtqrjvgd1y8gpZw11/1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Fernandes" userId="3bca5f55f3fefe71" providerId="LiveId" clId="{DA4CA0A1-D85F-451D-9D4A-8E17CAE68B40}"/>
    <pc:docChg chg="modSld">
      <pc:chgData name="Bruno Fernandes" userId="3bca5f55f3fefe71" providerId="LiveId" clId="{DA4CA0A1-D85F-451D-9D4A-8E17CAE68B40}" dt="2023-01-18T11:07:09.656" v="20" actId="20577"/>
      <pc:docMkLst>
        <pc:docMk/>
      </pc:docMkLst>
      <pc:sldChg chg="modSp mod">
        <pc:chgData name="Bruno Fernandes" userId="3bca5f55f3fefe71" providerId="LiveId" clId="{DA4CA0A1-D85F-451D-9D4A-8E17CAE68B40}" dt="2023-01-18T11:07:09.656" v="20" actId="20577"/>
        <pc:sldMkLst>
          <pc:docMk/>
          <pc:sldMk cId="0" sldId="256"/>
        </pc:sldMkLst>
        <pc:spChg chg="mod">
          <ac:chgData name="Bruno Fernandes" userId="3bca5f55f3fefe71" providerId="LiveId" clId="{DA4CA0A1-D85F-451D-9D4A-8E17CAE68B40}" dt="2023-01-18T11:07:09.656" v="20" actId="20577"/>
          <ac:spMkLst>
            <pc:docMk/>
            <pc:sldMk cId="0" sldId="256"/>
            <ac:spMk id="103" creationId="{00000000-0000-0000-0000-000000000000}"/>
          </ac:spMkLst>
        </pc:spChg>
      </pc:sldChg>
      <pc:sldChg chg="modSp mod">
        <pc:chgData name="Bruno Fernandes" userId="3bca5f55f3fefe71" providerId="LiveId" clId="{DA4CA0A1-D85F-451D-9D4A-8E17CAE68B40}" dt="2023-01-18T09:52:06.630" v="12" actId="20577"/>
        <pc:sldMkLst>
          <pc:docMk/>
          <pc:sldMk cId="0" sldId="257"/>
        </pc:sldMkLst>
        <pc:spChg chg="mod">
          <ac:chgData name="Bruno Fernandes" userId="3bca5f55f3fefe71" providerId="LiveId" clId="{DA4CA0A1-D85F-451D-9D4A-8E17CAE68B40}" dt="2023-01-18T09:52:06.630" v="12" actId="20577"/>
          <ac:spMkLst>
            <pc:docMk/>
            <pc:sldMk cId="0" sldId="257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839b02a9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1d839b02a9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pt-PT" sz="6600">
                <a:solidFill>
                  <a:srgbClr val="FFFFFF"/>
                </a:solidFill>
              </a:rPr>
              <a:t>Apresentação Final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9619345" y="2490532"/>
            <a:ext cx="2110597" cy="1877811"/>
          </a:xfrm>
          <a:prstGeom prst="rect">
            <a:avLst/>
          </a:prstGeom>
          <a:solidFill>
            <a:srgbClr val="5CBE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600"/>
              <a:buNone/>
            </a:pPr>
            <a:r>
              <a:rPr lang="pt-PT" sz="2600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Grupo 2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rgbClr val="529EAC">
              <a:alpha val="9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4332" y="2955449"/>
            <a:ext cx="1819434" cy="947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0386874" y="5894773"/>
            <a:ext cx="13849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lang="pt-PT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/01/2023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978654" y="4843002"/>
            <a:ext cx="29917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Bruno Fernandes A95972</a:t>
            </a:r>
            <a:endParaRPr sz="1800" b="0" i="0" u="none" strike="noStrike" cap="non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Carlos Costa A94543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Tiago Silva A97450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>
                <a:solidFill>
                  <a:srgbClr val="1B1B1B"/>
                </a:solidFill>
                <a:latin typeface="Calibri"/>
                <a:ea typeface="Calibri"/>
                <a:cs typeface="Calibri"/>
                <a:sym typeface="Calibri"/>
              </a:rPr>
              <a:t>Tomás Pereira A97402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10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10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de Descrição:</a:t>
            </a:r>
            <a:endParaRPr/>
          </a:p>
        </p:txBody>
      </p:sp>
      <p:cxnSp>
        <p:nvCxnSpPr>
          <p:cNvPr id="191" name="Google Shape;191;p10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0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0"/>
          <p:cNvSpPr txBox="1"/>
          <p:nvPr/>
        </p:nvSpPr>
        <p:spPr>
          <a:xfrm>
            <a:off x="696505" y="2787756"/>
            <a:ext cx="10795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3 tipos de funcionários: administrativos, gestores e estafetas;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funcionário deve ser identificado com um identificador único (número), nome e email;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funcionário deve estar associado a um distrito;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estafeta tem um veículo que é identificado por uma matrícula;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estafeta estão associados um ou mais pedidos;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pedido deve estar associado um identificador, o custo da entrega, o valor de faturação, a data do pedido e a data em que foi efetuada a entrega;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pedido está associado a um cliente, a um estafeta e a um ou mais medicamentos;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medicamento no pedido tem associado a quantidade, o custo, o preço e IVA;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11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11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de Descrição:</a:t>
            </a:r>
            <a:endParaRPr/>
          </a:p>
        </p:txBody>
      </p:sp>
      <p:cxnSp>
        <p:nvCxnSpPr>
          <p:cNvPr id="201" name="Google Shape;201;p11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11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" name="Google Shape;203;p11"/>
          <p:cNvSpPr txBox="1"/>
          <p:nvPr/>
        </p:nvSpPr>
        <p:spPr>
          <a:xfrm>
            <a:off x="817461" y="2622949"/>
            <a:ext cx="10554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pedido pode ser de carácter urgente ou não;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medicamentos têm um identificador, a sua designação, uma descrição (opcional) e um custo;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cliente deve possuir receitas médicas com prescrição dos medicamentos, quando necessário;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receita médica tem um identificador e o nome do Médico que a prescreveu;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registo de um cliente deve conter um identificador único (número de contribuinte), o nome completo, um endereço postal (rua, localidade, distrito e código postal), data de nascimento, número do SNS, número de telefone e email (facultativo);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farmácia fornecedora deve ter um identificador, nome, número de telefone, email, endereço e horário de funcionamento.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12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12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</a:rPr>
              <a:t>Requisitos de Exploração: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2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2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12"/>
          <p:cNvSpPr txBox="1"/>
          <p:nvPr/>
        </p:nvSpPr>
        <p:spPr>
          <a:xfrm>
            <a:off x="961950" y="2298649"/>
            <a:ext cx="10268100" cy="4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meses o sistema deve apresentar um relatório com todos os registos de entregas realizadas pelos estafetas;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relatório mensal deve conter ainda o tempo médio que a entrega demora;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é concluída a entrega regista-se a data e a hora e o veículo em que foi efetuada;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registo de cada cliente é obrigatório;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cada cliente é obrigatório registar o seu nome, data de nascimento, endereço, contacto (</a:t>
            </a:r>
            <a:r>
              <a:rPr lang="pt-PT" sz="19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</a:t>
            </a: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telefónico), número do SNS, número de contribuinte;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o número de pedidos realizados por cada estafeta;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Listar os clientes por ordem decrescente de despesa;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Consultar todos os funcionários da empresa e o respetivo distrito onde trabalham;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o horário e os medicamentos disponíveis em cada farmácia;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um funcionário fizer mais do que 50 entregas por semana terá direito a um bónus de 10%;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pt-PT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pedido for urgente terá uma taxa adicional.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3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13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de Controlo:</a:t>
            </a:r>
            <a:endParaRPr/>
          </a:p>
        </p:txBody>
      </p:sp>
      <p:cxnSp>
        <p:nvCxnSpPr>
          <p:cNvPr id="221" name="Google Shape;221;p13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3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13"/>
          <p:cNvSpPr txBox="1"/>
          <p:nvPr/>
        </p:nvSpPr>
        <p:spPr>
          <a:xfrm>
            <a:off x="1458057" y="2687097"/>
            <a:ext cx="9272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administrativos apenas devem aceder aos dados relativos ao registo de cada cliente;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Apenas os administrativos têm a possibilidade de registar e alterar as entregas;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Apenas os gestores têm a possibilidade de fazer a requisição dos medicamentos a uma determinada farmácia;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estafetas só têm acesso à visualização dos pedidos que lhes são atribuídos;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pedido são indicados os dados do cliente e do estafeta associado;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pedido não pode estar associado mais do que um estafeta;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gestor só tem acesso aos dados do distrito a que está associado.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4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0" name="Google Shape;230;p14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PT" sz="6600"/>
              <a:t>Modelação Conceptual</a:t>
            </a:r>
            <a:endParaRPr/>
          </a:p>
        </p:txBody>
      </p:sp>
      <p:cxnSp>
        <p:nvCxnSpPr>
          <p:cNvPr id="232" name="Google Shape;232;p14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14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50" y="76200"/>
            <a:ext cx="9238899" cy="670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2004559" y="653026"/>
            <a:ext cx="5196900" cy="5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16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16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 txBox="1"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PT" sz="6600"/>
              <a:t>Modelação Lógica</a:t>
            </a:r>
            <a:endParaRPr/>
          </a:p>
        </p:txBody>
      </p:sp>
      <p:cxnSp>
        <p:nvCxnSpPr>
          <p:cNvPr id="248" name="Google Shape;248;p16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16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825" y="107825"/>
            <a:ext cx="9828350" cy="664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7"/>
          <p:cNvSpPr txBox="1"/>
          <p:nvPr/>
        </p:nvSpPr>
        <p:spPr>
          <a:xfrm>
            <a:off x="1467100" y="413220"/>
            <a:ext cx="5615700" cy="6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839b02a9c_0_35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d839b02a9c_0_35"/>
          <p:cNvCxnSpPr/>
          <p:nvPr/>
        </p:nvCxnSpPr>
        <p:spPr>
          <a:xfrm>
            <a:off x="0" y="843625"/>
            <a:ext cx="12188700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g1d839b02a9c_0_35"/>
          <p:cNvSpPr/>
          <p:nvPr/>
        </p:nvSpPr>
        <p:spPr>
          <a:xfrm>
            <a:off x="3176" y="968282"/>
            <a:ext cx="12188700" cy="49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d839b02a9c_0_35"/>
          <p:cNvSpPr txBox="1">
            <a:spLocks noGrp="1"/>
          </p:cNvSpPr>
          <p:nvPr>
            <p:ph type="ctrTitle"/>
          </p:nvPr>
        </p:nvSpPr>
        <p:spPr>
          <a:xfrm>
            <a:off x="795338" y="1566473"/>
            <a:ext cx="10601400" cy="21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PT" sz="6600"/>
              <a:t>Implementação Física</a:t>
            </a:r>
            <a:endParaRPr/>
          </a:p>
        </p:txBody>
      </p:sp>
      <p:cxnSp>
        <p:nvCxnSpPr>
          <p:cNvPr id="264" name="Google Shape;264;g1d839b02a9c_0_35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g1d839b02a9c_0_35"/>
          <p:cNvCxnSpPr/>
          <p:nvPr/>
        </p:nvCxnSpPr>
        <p:spPr>
          <a:xfrm>
            <a:off x="0" y="6028863"/>
            <a:ext cx="12188700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PT"/>
              <a:t>Índice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Definição de Sistema	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Contextualização e Fundamentação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Objetivos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Viabilidade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Recursos e Equipa de Trabalho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Plano de Execução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Levantamento e Análise de Requisitos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Requisitos de Descrição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Requisitos de Exploração</a:t>
            </a:r>
            <a:endParaRPr dirty="0"/>
          </a:p>
          <a:p>
            <a:pPr marL="617220" lvl="1" indent="-342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Requisitos de Controlo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Modelação Conceptual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pt-PT" sz="2000" dirty="0"/>
              <a:t>Modelação Lógica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PT" sz="2000" dirty="0"/>
              <a:t>Implementação Física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3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PT" sz="6600"/>
              <a:t>Definição de Sistema</a:t>
            </a:r>
            <a:endParaRPr sz="6600"/>
          </a:p>
        </p:txBody>
      </p:sp>
      <p:cxnSp>
        <p:nvCxnSpPr>
          <p:cNvPr id="121" name="Google Shape;121;p3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3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4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4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Contextualização </a:t>
            </a:r>
            <a:r>
              <a:rPr lang="pt-PT" sz="5400">
                <a:solidFill>
                  <a:schemeClr val="lt1"/>
                </a:solidFill>
              </a:rPr>
              <a:t>e Fundamentação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4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4"/>
          <p:cNvSpPr txBox="1"/>
          <p:nvPr/>
        </p:nvSpPr>
        <p:spPr>
          <a:xfrm>
            <a:off x="1065963" y="2200400"/>
            <a:ext cx="10056900" cy="4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de entregas ao domicílio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fundada em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2003 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 Sr. Joaquim Pereira, começou por fazer distribuição de medicamentos no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distrito de Braga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sua empresa recebe os pedidos e, através da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colaboração com várias farmácias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região,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 e transporta os medicamentos ao domicílio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Face ao aumento da esperança média de vida e ao envelhecimento da população sentiu-se um aumento do número de pedidos nesta região e novos noutras regiões. Consequentemente, o Sr. Joaquim decidiu aumentar a área de distribuição para os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distritos de Viana do Castelo, Porto e Aveiro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distrito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empresa tem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funcionários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dos quais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é gestor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são administrativos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PT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são estafetas</a:t>
            </a: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Devido ao aumento da área abrangida para entregas, houve um grande crescimento do número de funcionários e de pedidos. Assim, tornou-se difícil o controlo das encomendas a serem realizadas e da gestão dos turnos dos funcionários.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estes motivos, decidiram informatizar os seus serviços e, consequentemente, melhorar, de forma significativa, a qualidade do seu trabalho. Para tal, tiveram a necessidade de implementar um Sistema de Bases de Dados.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5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5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5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5"/>
          <p:cNvSpPr txBox="1"/>
          <p:nvPr/>
        </p:nvSpPr>
        <p:spPr>
          <a:xfrm>
            <a:off x="1519460" y="2552132"/>
            <a:ext cx="91500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o modelo de negócio, melhorando a capacidade de gestão e registo de entregas;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Controlar as entregas que foram feitas por distrito e por funcionário;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 registo dos gastos e dos ganhos da empresa automaticamente;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os recursos materiais e humanos com maior facilidade;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o acesso e rapidez com que se consultam os dados;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Garantir a segurança de todos os dados;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os dados de cada cliente, tal como as suas preferências e tendências, de forma a ser possível prever os seus pedidos futuros.</a:t>
            </a: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6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6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Viabilidade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6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6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6"/>
          <p:cNvSpPr txBox="1"/>
          <p:nvPr/>
        </p:nvSpPr>
        <p:spPr>
          <a:xfrm>
            <a:off x="1285875" y="2581275"/>
            <a:ext cx="97059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Informatizar os registos, com centralização diária dos dados;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Gerir os recursos humanos consoante as horas em que há mais pedidos;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 automatização dos registos, melhorar o tempo de entrega e consequentemente conseguir aumentar as entregas realizadas;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Traçar o perfil de cada cliente de forma a entender as suas necessidades e ocasionalmente fazer descontos no custo da entrega;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Registar a data e hora de cada entrega para posteriores análises com objetivo de aumentar a produtividade;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registo dos valores associados a cada entrega, gerir de forma eficiente a faturação, maximizando os lucros.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7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7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PT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Recursos e Equipa de Trabalho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7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7"/>
          <p:cNvSpPr txBox="1"/>
          <p:nvPr/>
        </p:nvSpPr>
        <p:spPr>
          <a:xfrm>
            <a:off x="1685925" y="2686050"/>
            <a:ext cx="93249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pt-PT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 de Trabalho: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especialistas em bases de dados;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Sr. Joaquim;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gestores (um por distrito);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administrativos (um por distrito);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estafetas (</a:t>
            </a:r>
            <a:r>
              <a:rPr lang="pt-P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dois</a:t>
            </a: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distrito);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para realizarem inquéritos sobre a qualidade do serviço.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pt-PT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servidor;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máquinas;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marR="0" lvl="0" indent="-28574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pt-PT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 desenvolvimento e software de gestão.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0" y="272357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8"/>
          <p:cNvSpPr/>
          <p:nvPr/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pt-PT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Plano de Execução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8"/>
          <p:cNvCxnSpPr/>
          <p:nvPr/>
        </p:nvCxnSpPr>
        <p:spPr>
          <a:xfrm>
            <a:off x="4724400" y="1479733"/>
            <a:ext cx="2743200" cy="0"/>
          </a:xfrm>
          <a:prstGeom prst="straightConnector1">
            <a:avLst/>
          </a:prstGeom>
          <a:noFill/>
          <a:ln w="19050" cap="flat" cmpd="sng">
            <a:solidFill>
              <a:schemeClr val="lt1">
                <a:alpha val="74509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8"/>
          <p:cNvCxnSpPr/>
          <p:nvPr/>
        </p:nvCxnSpPr>
        <p:spPr>
          <a:xfrm>
            <a:off x="0" y="2201402"/>
            <a:ext cx="12188824" cy="0"/>
          </a:xfrm>
          <a:prstGeom prst="straightConnector1">
            <a:avLst/>
          </a:prstGeom>
          <a:noFill/>
          <a:ln w="508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2" name="Google Shape;1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50" y="2358050"/>
            <a:ext cx="8879500" cy="413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2191349" y="-230025"/>
            <a:ext cx="52668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9"/>
          <p:cNvCxnSpPr/>
          <p:nvPr/>
        </p:nvCxnSpPr>
        <p:spPr>
          <a:xfrm>
            <a:off x="0" y="843625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9"/>
          <p:cNvSpPr/>
          <p:nvPr/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 txBox="1"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PT" sz="6600"/>
              <a:t>Levantamento e Análise de Requisitos</a:t>
            </a:r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4724400" y="3894594"/>
            <a:ext cx="27432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9"/>
          <p:cNvCxnSpPr/>
          <p:nvPr/>
        </p:nvCxnSpPr>
        <p:spPr>
          <a:xfrm>
            <a:off x="0" y="6028863"/>
            <a:ext cx="12188824" cy="0"/>
          </a:xfrm>
          <a:prstGeom prst="straightConnector1">
            <a:avLst/>
          </a:prstGeom>
          <a:noFill/>
          <a:ln w="508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Office PowerPoint</Application>
  <PresentationFormat>Ecrã Panorâmico</PresentationFormat>
  <Paragraphs>96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Tema do Office</vt:lpstr>
      <vt:lpstr>Tema do Office</vt:lpstr>
      <vt:lpstr>Apresentação Final</vt:lpstr>
      <vt:lpstr>Índice</vt:lpstr>
      <vt:lpstr>Definição de Sistema</vt:lpstr>
      <vt:lpstr>Contextualização e Fundamentação</vt:lpstr>
      <vt:lpstr>Objetivos</vt:lpstr>
      <vt:lpstr>Viabilidade</vt:lpstr>
      <vt:lpstr>Recursos e Equipa de Trabalho</vt:lpstr>
      <vt:lpstr>Plano de Execução</vt:lpstr>
      <vt:lpstr>Levantamento e Análise de Requisitos</vt:lpstr>
      <vt:lpstr>Requisitos de Descrição:</vt:lpstr>
      <vt:lpstr>Requisitos de Descrição:</vt:lpstr>
      <vt:lpstr>Requisitos de Exploração:</vt:lpstr>
      <vt:lpstr>Requisitos de Controlo:</vt:lpstr>
      <vt:lpstr>Modelação Conceptual</vt:lpstr>
      <vt:lpstr>Apresentação do PowerPoint</vt:lpstr>
      <vt:lpstr>Modelação Lógica</vt:lpstr>
      <vt:lpstr>Apresentação do PowerPoint</vt:lpstr>
      <vt:lpstr>Implementação Física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Final</dc:title>
  <dc:creator>Bruno Fernandes</dc:creator>
  <cp:lastModifiedBy>Bruno Fernandes</cp:lastModifiedBy>
  <cp:revision>1</cp:revision>
  <dcterms:created xsi:type="dcterms:W3CDTF">2022-11-20T09:43:09Z</dcterms:created>
  <dcterms:modified xsi:type="dcterms:W3CDTF">2023-01-18T11:07:19Z</dcterms:modified>
</cp:coreProperties>
</file>