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1" r:id="rId4"/>
    <p:sldId id="264" r:id="rId5"/>
    <p:sldId id="258" r:id="rId6"/>
    <p:sldId id="259" r:id="rId7"/>
    <p:sldId id="260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A91FF-787A-4DF1-97F5-7341DA4A4E0F}" v="6" dt="2022-11-16T11:40:2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E9F99-C194-B45C-2182-AF85DFE92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Algoritmo genÉtico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965ED-BE63-67CB-2A7C-EF5032D83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Aplicação em jogos</a:t>
            </a:r>
          </a:p>
        </p:txBody>
      </p:sp>
    </p:spTree>
    <p:extLst>
      <p:ext uri="{BB962C8B-B14F-4D97-AF65-F5344CB8AC3E}">
        <p14:creationId xmlns:p14="http://schemas.microsoft.com/office/powerpoint/2010/main" val="31054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AE77C-9D38-577D-43F7-B9A1C54B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76C9DD7-D277-6B3E-A7A6-830E6CB8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592" y="1833844"/>
            <a:ext cx="7036816" cy="4848975"/>
          </a:xfrm>
        </p:spPr>
      </p:pic>
    </p:spTree>
    <p:extLst>
      <p:ext uri="{BB962C8B-B14F-4D97-AF65-F5344CB8AC3E}">
        <p14:creationId xmlns:p14="http://schemas.microsoft.com/office/powerpoint/2010/main" val="77581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1C46-4E2E-CE8C-53EA-73358B96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93" y="2337606"/>
            <a:ext cx="10131425" cy="1456267"/>
          </a:xfrm>
        </p:spPr>
        <p:txBody>
          <a:bodyPr/>
          <a:lstStyle/>
          <a:p>
            <a:r>
              <a:rPr lang="pt-BR"/>
              <a:t>Obrigado pela atenção!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AA494-8F34-9DA8-E69F-64BF5AC6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 algn="r">
              <a:buNone/>
            </a:pPr>
            <a:r>
              <a:rPr lang="pt-BR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30827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D7023-0FB1-A55E-182D-2ED9AC9D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 genético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508FA-387C-91DC-ACB7-0276B2C2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79BA92-9590-302E-3984-9312576B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2644711"/>
            <a:ext cx="3965766" cy="26438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7D002B3-A33D-22A5-4B44-41706C12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59" y="2817720"/>
            <a:ext cx="4850967" cy="22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C1703-A64E-6ED7-89C9-34A200A1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60417-70B1-8F05-C362-A671C29F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3A1A4F-B565-64EF-CEF9-28DB0C7CC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0" t="4054" r="5297" b="7276"/>
          <a:stretch/>
        </p:blipFill>
        <p:spPr>
          <a:xfrm>
            <a:off x="6409467" y="2201563"/>
            <a:ext cx="3442978" cy="34051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E173C0-EBBD-522A-BA63-D82AABD0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57" y="3429000"/>
            <a:ext cx="4707977" cy="8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7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0E9B8-743A-6353-599D-87CD00BB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Aplicação no labirinto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CFAB2-71D7-FB04-2658-591B6E72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pt-BR"/>
              <a:t>cromosomo[i] = [1, 1, 1, 2, 2, 1, 1, 2, ..., 3, 4, 4]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142FF7-B70E-9317-434E-7B3A9114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24" y="2808049"/>
            <a:ext cx="3440351" cy="34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E641F-AF8D-EBAD-F8D0-5F4902ED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jogo – pong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1A395-7505-747A-7482-1FDF7D32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05" y="2142067"/>
            <a:ext cx="10131425" cy="3649133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6D2A7C-00DF-45F1-DB2B-AFDE0923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32" y="2251710"/>
            <a:ext cx="5073735" cy="34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6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D5C2C-00B7-22CA-8866-FB6BDE88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Pong – Matriz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45E2E0-057D-CE4D-970B-E91FDDB96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4" y="2065867"/>
            <a:ext cx="9442452" cy="3927630"/>
          </a:xfrm>
        </p:spPr>
      </p:pic>
    </p:spTree>
    <p:extLst>
      <p:ext uri="{BB962C8B-B14F-4D97-AF65-F5344CB8AC3E}">
        <p14:creationId xmlns:p14="http://schemas.microsoft.com/office/powerpoint/2010/main" val="356328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3ECA9-C577-2DEA-71EA-C5E46C09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Fitness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950DDE-6E64-1E51-7686-DA158FEF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A69134-57FE-69C7-48C4-4468BFF6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70" y="1848089"/>
            <a:ext cx="6302286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AE77C-9D38-577D-43F7-B9A1C54B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959489-501E-7D96-741D-CB641F112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18" y="2429720"/>
            <a:ext cx="7614963" cy="3818680"/>
          </a:xfrm>
        </p:spPr>
      </p:pic>
    </p:spTree>
    <p:extLst>
      <p:ext uri="{BB962C8B-B14F-4D97-AF65-F5344CB8AC3E}">
        <p14:creationId xmlns:p14="http://schemas.microsoft.com/office/powerpoint/2010/main" val="348543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AE77C-9D38-577D-43F7-B9A1C54B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D26F284-3A82-DD26-0690-EB3D47D2E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384" y="2338166"/>
            <a:ext cx="8433232" cy="2181668"/>
          </a:xfrm>
        </p:spPr>
      </p:pic>
    </p:spTree>
    <p:extLst>
      <p:ext uri="{BB962C8B-B14F-4D97-AF65-F5344CB8AC3E}">
        <p14:creationId xmlns:p14="http://schemas.microsoft.com/office/powerpoint/2010/main" val="323786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Algoritmo genÉtico</vt:lpstr>
      <vt:lpstr>Algoritmo genético </vt:lpstr>
      <vt:lpstr>Aplicações </vt:lpstr>
      <vt:lpstr>Aplicação no labirinto </vt:lpstr>
      <vt:lpstr>O jogo – pong </vt:lpstr>
      <vt:lpstr>Pong – Matriz </vt:lpstr>
      <vt:lpstr>Fitness</vt:lpstr>
      <vt:lpstr>Resultados</vt:lpstr>
      <vt:lpstr>Resultados</vt:lpstr>
      <vt:lpstr>Resultados</vt:lpstr>
      <vt:lpstr>Obrigado pela atenção!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genÉtico</dc:title>
  <dc:creator>Bruno Pereira Fornaro</dc:creator>
  <cp:lastModifiedBy>Bruno Pereira Fornaro</cp:lastModifiedBy>
  <cp:revision>2</cp:revision>
  <dcterms:created xsi:type="dcterms:W3CDTF">2022-11-16T03:13:25Z</dcterms:created>
  <dcterms:modified xsi:type="dcterms:W3CDTF">2022-11-16T11:42:29Z</dcterms:modified>
</cp:coreProperties>
</file>