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3200625" cx="32399275"/>
  <p:notesSz cx="6858000" cy="9144000"/>
  <p:embeddedFontLst>
    <p:embeddedFont>
      <p:font typeface="Arial Narrow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1" roundtripDataSignature="AMtx7mjZT55q/YFdWvun5JITGGvTraRR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ArialNarrow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rialNarrow-regular.fntdata"/><Relationship Id="rId8" Type="http://schemas.openxmlformats.org/officeDocument/2006/relationships/font" Target="fonts/Arial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52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5357cbd233_0_9:notes"/>
          <p:cNvSpPr/>
          <p:nvPr>
            <p:ph idx="2" type="sldImg"/>
          </p:nvPr>
        </p:nvSpPr>
        <p:spPr>
          <a:xfrm>
            <a:off x="2143125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25357cbd2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25357cbd233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th Guides">
  <p:cSld name="With Guide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5820267" y="1137263"/>
            <a:ext cx="20758754" cy="1181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7086"/>
              <a:buFont typeface="Arial"/>
              <a:buNone/>
              <a:defRPr b="1" i="0" sz="708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Font typeface="Arial"/>
              <a:buNone/>
              <a:defRPr b="0" i="0" sz="49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92"/>
              </a:spcBef>
              <a:spcAft>
                <a:spcPts val="0"/>
              </a:spcAft>
              <a:buClr>
                <a:schemeClr val="dk1"/>
              </a:buClr>
              <a:buSzPts val="3960"/>
              <a:buFont typeface="Arial"/>
              <a:buNone/>
              <a:defRPr b="0" i="0" sz="3959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94"/>
              </a:spcBef>
              <a:spcAft>
                <a:spcPts val="0"/>
              </a:spcAft>
              <a:buClr>
                <a:schemeClr val="dk1"/>
              </a:buClr>
              <a:buSzPts val="2970"/>
              <a:buFont typeface="Arial"/>
              <a:buNone/>
              <a:defRPr b="0" i="0" sz="297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94"/>
              </a:spcBef>
              <a:spcAft>
                <a:spcPts val="0"/>
              </a:spcAft>
              <a:buClr>
                <a:schemeClr val="dk1"/>
              </a:buClr>
              <a:buSzPts val="2970"/>
              <a:buFont typeface="Arial"/>
              <a:buNone/>
              <a:defRPr b="0" i="0" sz="297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982979" lvl="5" marL="27432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82979" lvl="6" marL="32004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2979" lvl="7" marL="36576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82979" lvl="8" marL="41148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5820267" y="2487886"/>
            <a:ext cx="20758754" cy="908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63"/>
              </a:spcBef>
              <a:spcAft>
                <a:spcPts val="0"/>
              </a:spcAft>
              <a:buClr>
                <a:schemeClr val="lt1"/>
              </a:buClr>
              <a:buSzPts val="5315"/>
              <a:buFont typeface="Arial"/>
              <a:buNone/>
              <a:defRPr b="1" i="0" sz="531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Font typeface="Arial"/>
              <a:buNone/>
              <a:defRPr b="0" i="0" sz="49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92"/>
              </a:spcBef>
              <a:spcAft>
                <a:spcPts val="0"/>
              </a:spcAft>
              <a:buClr>
                <a:schemeClr val="dk1"/>
              </a:buClr>
              <a:buSzPts val="3960"/>
              <a:buFont typeface="Arial"/>
              <a:buNone/>
              <a:defRPr b="0" i="0" sz="3959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94"/>
              </a:spcBef>
              <a:spcAft>
                <a:spcPts val="0"/>
              </a:spcAft>
              <a:buClr>
                <a:schemeClr val="dk1"/>
              </a:buClr>
              <a:buSzPts val="2970"/>
              <a:buFont typeface="Arial"/>
              <a:buNone/>
              <a:defRPr b="0" i="0" sz="297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94"/>
              </a:spcBef>
              <a:spcAft>
                <a:spcPts val="0"/>
              </a:spcAft>
              <a:buClr>
                <a:schemeClr val="dk1"/>
              </a:buClr>
              <a:buSzPts val="2970"/>
              <a:buFont typeface="Arial"/>
              <a:buNone/>
              <a:defRPr b="0" i="0" sz="297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982979" lvl="5" marL="27432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82979" lvl="6" marL="32004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2979" lvl="7" marL="36576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82979" lvl="8" marL="41148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body"/>
          </p:nvPr>
        </p:nvSpPr>
        <p:spPr>
          <a:xfrm>
            <a:off x="5820267" y="3591701"/>
            <a:ext cx="20758754" cy="817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945"/>
              </a:spcBef>
              <a:spcAft>
                <a:spcPts val="0"/>
              </a:spcAft>
              <a:buClr>
                <a:schemeClr val="lt1"/>
              </a:buClr>
              <a:buSzPts val="4724"/>
              <a:buFont typeface="Arial"/>
              <a:buNone/>
              <a:defRPr b="1" i="0" sz="4724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ts val="4950"/>
              <a:buFont typeface="Arial"/>
              <a:buNone/>
              <a:defRPr b="0" i="0" sz="495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92"/>
              </a:spcBef>
              <a:spcAft>
                <a:spcPts val="0"/>
              </a:spcAft>
              <a:buClr>
                <a:schemeClr val="dk1"/>
              </a:buClr>
              <a:buSzPts val="3960"/>
              <a:buFont typeface="Arial"/>
              <a:buNone/>
              <a:defRPr b="0" i="0" sz="3959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94"/>
              </a:spcBef>
              <a:spcAft>
                <a:spcPts val="0"/>
              </a:spcAft>
              <a:buClr>
                <a:schemeClr val="dk1"/>
              </a:buClr>
              <a:buSzPts val="2970"/>
              <a:buFont typeface="Arial"/>
              <a:buNone/>
              <a:defRPr b="0" i="0" sz="297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94"/>
              </a:spcBef>
              <a:spcAft>
                <a:spcPts val="0"/>
              </a:spcAft>
              <a:buClr>
                <a:schemeClr val="dk1"/>
              </a:buClr>
              <a:buSzPts val="2970"/>
              <a:buFont typeface="Arial"/>
              <a:buNone/>
              <a:defRPr b="0" i="0" sz="297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982979" lvl="5" marL="27432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82979" lvl="6" marL="32004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2979" lvl="7" marL="36576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82979" lvl="8" marL="41148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4" type="body"/>
          </p:nvPr>
        </p:nvSpPr>
        <p:spPr>
          <a:xfrm>
            <a:off x="524988" y="6830863"/>
            <a:ext cx="15374666" cy="575574"/>
          </a:xfrm>
          <a:prstGeom prst="rect">
            <a:avLst/>
          </a:prstGeom>
          <a:solidFill>
            <a:srgbClr val="003A7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lt1"/>
              </a:buClr>
              <a:buSzPts val="3149"/>
              <a:buFont typeface="Arial"/>
              <a:buNone/>
              <a:defRPr b="1" i="0" sz="314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8561" lvl="1" marL="914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3149"/>
              <a:buFont typeface="Arial"/>
              <a:buChar char="–"/>
              <a:defRPr b="0" i="0" sz="31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3567" lvl="2" marL="1371600" marR="0" rtl="0" algn="l">
              <a:lnSpc>
                <a:spcPct val="10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8"/>
              <a:buFont typeface="Arial"/>
              <a:buChar char="•"/>
              <a:defRPr b="0" i="0" sz="196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8612" lvl="3" marL="1828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–"/>
              <a:defRPr b="0" i="0" sz="15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8612" lvl="4" marL="22860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»"/>
              <a:defRPr b="0" i="0" sz="15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82979" lvl="5" marL="27432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82979" lvl="6" marL="32004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2979" lvl="7" marL="36576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82979" lvl="8" marL="41148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body"/>
          </p:nvPr>
        </p:nvSpPr>
        <p:spPr>
          <a:xfrm>
            <a:off x="524991" y="7599090"/>
            <a:ext cx="15374660" cy="2217017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0" lIns="365750" spcFirstLastPara="1" rIns="365750" wrap="square" tIns="36575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756"/>
              <a:buFont typeface="Arial"/>
              <a:buNone/>
              <a:defRPr b="0" i="0" sz="275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568" lvl="1" marL="914400" marR="0" rtl="0" algn="l">
              <a:lnSpc>
                <a:spcPct val="10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8"/>
              <a:buFont typeface="Arial"/>
              <a:buChar char="–"/>
              <a:defRPr b="0" i="0" sz="196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8612" lvl="2" marL="13716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•"/>
              <a:defRPr b="0" i="0" sz="15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370" lvl="3" marL="1828800" marR="0" rtl="0" algn="l">
              <a:lnSpc>
                <a:spcPct val="100000"/>
              </a:lnSpc>
              <a:spcBef>
                <a:spcPts val="217"/>
              </a:spcBef>
              <a:spcAft>
                <a:spcPts val="0"/>
              </a:spcAft>
              <a:buClr>
                <a:schemeClr val="dk1"/>
              </a:buClr>
              <a:buSzPts val="1083"/>
              <a:buFont typeface="Arial"/>
              <a:buChar char="–"/>
              <a:defRPr b="0" i="0" sz="108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370" lvl="4" marL="2286000" marR="0" rtl="0" algn="l">
              <a:lnSpc>
                <a:spcPct val="100000"/>
              </a:lnSpc>
              <a:spcBef>
                <a:spcPts val="217"/>
              </a:spcBef>
              <a:spcAft>
                <a:spcPts val="0"/>
              </a:spcAft>
              <a:buClr>
                <a:schemeClr val="dk1"/>
              </a:buClr>
              <a:buSzPts val="1083"/>
              <a:buFont typeface="Arial"/>
              <a:buChar char="»"/>
              <a:defRPr b="0" i="0" sz="108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82979" lvl="5" marL="27432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82979" lvl="6" marL="32004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2979" lvl="7" marL="36576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82979" lvl="8" marL="41148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6" type="body"/>
          </p:nvPr>
        </p:nvSpPr>
        <p:spPr>
          <a:xfrm>
            <a:off x="524988" y="19050553"/>
            <a:ext cx="15374666" cy="575574"/>
          </a:xfrm>
          <a:prstGeom prst="rect">
            <a:avLst/>
          </a:prstGeom>
          <a:solidFill>
            <a:srgbClr val="003A7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lt1"/>
              </a:buClr>
              <a:buSzPts val="3149"/>
              <a:buFont typeface="Arial"/>
              <a:buNone/>
              <a:defRPr b="1" i="0" sz="314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8561" lvl="1" marL="914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3149"/>
              <a:buFont typeface="Arial"/>
              <a:buChar char="–"/>
              <a:defRPr b="0" i="0" sz="31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3567" lvl="2" marL="1371600" marR="0" rtl="0" algn="l">
              <a:lnSpc>
                <a:spcPct val="10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8"/>
              <a:buFont typeface="Arial"/>
              <a:buChar char="•"/>
              <a:defRPr b="0" i="0" sz="196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8612" lvl="3" marL="1828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–"/>
              <a:defRPr b="0" i="0" sz="15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8612" lvl="4" marL="22860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»"/>
              <a:defRPr b="0" i="0" sz="15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82979" lvl="5" marL="27432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82979" lvl="6" marL="32004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2979" lvl="7" marL="36576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82979" lvl="8" marL="41148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7" type="body"/>
          </p:nvPr>
        </p:nvSpPr>
        <p:spPr>
          <a:xfrm>
            <a:off x="524991" y="19643364"/>
            <a:ext cx="15374660" cy="2217017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0" lIns="365750" spcFirstLastPara="1" rIns="365750" wrap="square" tIns="36575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756"/>
              <a:buFont typeface="Arial"/>
              <a:buNone/>
              <a:defRPr b="0" i="0" sz="275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568" lvl="1" marL="914400" marR="0" rtl="0" algn="l">
              <a:lnSpc>
                <a:spcPct val="10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8"/>
              <a:buFont typeface="Arial"/>
              <a:buChar char="–"/>
              <a:defRPr b="0" i="0" sz="196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8612" lvl="2" marL="13716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•"/>
              <a:defRPr b="0" i="0" sz="15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370" lvl="3" marL="1828800" marR="0" rtl="0" algn="l">
              <a:lnSpc>
                <a:spcPct val="100000"/>
              </a:lnSpc>
              <a:spcBef>
                <a:spcPts val="217"/>
              </a:spcBef>
              <a:spcAft>
                <a:spcPts val="0"/>
              </a:spcAft>
              <a:buClr>
                <a:schemeClr val="dk1"/>
              </a:buClr>
              <a:buSzPts val="1083"/>
              <a:buFont typeface="Arial"/>
              <a:buChar char="–"/>
              <a:defRPr b="0" i="0" sz="108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370" lvl="4" marL="2286000" marR="0" rtl="0" algn="l">
              <a:lnSpc>
                <a:spcPct val="100000"/>
              </a:lnSpc>
              <a:spcBef>
                <a:spcPts val="217"/>
              </a:spcBef>
              <a:spcAft>
                <a:spcPts val="0"/>
              </a:spcAft>
              <a:buClr>
                <a:schemeClr val="dk1"/>
              </a:buClr>
              <a:buSzPts val="1083"/>
              <a:buFont typeface="Arial"/>
              <a:buChar char="»"/>
              <a:defRPr b="0" i="0" sz="108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82979" lvl="5" marL="27432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82979" lvl="6" marL="32004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2979" lvl="7" marL="36576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82979" lvl="8" marL="41148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8" type="body"/>
          </p:nvPr>
        </p:nvSpPr>
        <p:spPr>
          <a:xfrm>
            <a:off x="524989" y="29183937"/>
            <a:ext cx="15374664" cy="575574"/>
          </a:xfrm>
          <a:prstGeom prst="rect">
            <a:avLst/>
          </a:prstGeom>
          <a:solidFill>
            <a:srgbClr val="003A7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lt1"/>
              </a:buClr>
              <a:buSzPts val="3149"/>
              <a:buFont typeface="Arial"/>
              <a:buNone/>
              <a:defRPr b="1" i="0" sz="314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8561" lvl="1" marL="914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3149"/>
              <a:buFont typeface="Arial"/>
              <a:buChar char="–"/>
              <a:defRPr b="0" i="0" sz="31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3567" lvl="2" marL="1371600" marR="0" rtl="0" algn="l">
              <a:lnSpc>
                <a:spcPct val="10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8"/>
              <a:buFont typeface="Arial"/>
              <a:buChar char="•"/>
              <a:defRPr b="0" i="0" sz="196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8612" lvl="3" marL="1828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–"/>
              <a:defRPr b="0" i="0" sz="15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8612" lvl="4" marL="22860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»"/>
              <a:defRPr b="0" i="0" sz="15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82979" lvl="5" marL="27432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82979" lvl="6" marL="32004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2979" lvl="7" marL="36576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82979" lvl="8" marL="41148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9" type="body"/>
          </p:nvPr>
        </p:nvSpPr>
        <p:spPr>
          <a:xfrm>
            <a:off x="524989" y="29961856"/>
            <a:ext cx="15374661" cy="2217017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0" lIns="365750" spcFirstLastPara="1" rIns="365750" wrap="square" tIns="36575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756"/>
              <a:buFont typeface="Arial"/>
              <a:buNone/>
              <a:defRPr b="0" i="0" sz="275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568" lvl="1" marL="914400" marR="0" rtl="0" algn="l">
              <a:lnSpc>
                <a:spcPct val="10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8"/>
              <a:buFont typeface="Arial"/>
              <a:buChar char="–"/>
              <a:defRPr b="0" i="0" sz="196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8612" lvl="2" marL="13716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•"/>
              <a:defRPr b="0" i="0" sz="15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370" lvl="3" marL="1828800" marR="0" rtl="0" algn="l">
              <a:lnSpc>
                <a:spcPct val="100000"/>
              </a:lnSpc>
              <a:spcBef>
                <a:spcPts val="217"/>
              </a:spcBef>
              <a:spcAft>
                <a:spcPts val="0"/>
              </a:spcAft>
              <a:buClr>
                <a:schemeClr val="dk1"/>
              </a:buClr>
              <a:buSzPts val="1083"/>
              <a:buFont typeface="Arial"/>
              <a:buChar char="–"/>
              <a:defRPr b="0" i="0" sz="108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370" lvl="4" marL="2286000" marR="0" rtl="0" algn="l">
              <a:lnSpc>
                <a:spcPct val="100000"/>
              </a:lnSpc>
              <a:spcBef>
                <a:spcPts val="217"/>
              </a:spcBef>
              <a:spcAft>
                <a:spcPts val="0"/>
              </a:spcAft>
              <a:buClr>
                <a:schemeClr val="dk1"/>
              </a:buClr>
              <a:buSzPts val="1083"/>
              <a:buFont typeface="Arial"/>
              <a:buChar char="»"/>
              <a:defRPr b="0" i="0" sz="108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82979" lvl="5" marL="27432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82979" lvl="6" marL="32004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2979" lvl="7" marL="36576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82979" lvl="8" marL="41148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3" type="body"/>
          </p:nvPr>
        </p:nvSpPr>
        <p:spPr>
          <a:xfrm>
            <a:off x="16499637" y="6839387"/>
            <a:ext cx="15374664" cy="575574"/>
          </a:xfrm>
          <a:prstGeom prst="rect">
            <a:avLst/>
          </a:prstGeom>
          <a:solidFill>
            <a:srgbClr val="003A7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lt1"/>
              </a:buClr>
              <a:buSzPts val="3149"/>
              <a:buFont typeface="Arial"/>
              <a:buNone/>
              <a:defRPr b="1" i="0" sz="314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8561" lvl="1" marL="914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3149"/>
              <a:buFont typeface="Arial"/>
              <a:buChar char="–"/>
              <a:defRPr b="0" i="0" sz="31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3567" lvl="2" marL="1371600" marR="0" rtl="0" algn="l">
              <a:lnSpc>
                <a:spcPct val="10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8"/>
              <a:buFont typeface="Arial"/>
              <a:buChar char="•"/>
              <a:defRPr b="0" i="0" sz="196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8612" lvl="3" marL="1828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–"/>
              <a:defRPr b="0" i="0" sz="15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8612" lvl="4" marL="22860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»"/>
              <a:defRPr b="0" i="0" sz="15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82979" lvl="5" marL="27432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82979" lvl="6" marL="32004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2979" lvl="7" marL="36576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82979" lvl="8" marL="41148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4" type="body"/>
          </p:nvPr>
        </p:nvSpPr>
        <p:spPr>
          <a:xfrm>
            <a:off x="16499639" y="7392435"/>
            <a:ext cx="15374660" cy="2217017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0" lIns="365750" spcFirstLastPara="1" rIns="365750" wrap="square" tIns="36575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756"/>
              <a:buFont typeface="Arial"/>
              <a:buNone/>
              <a:defRPr b="0" i="0" sz="275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568" lvl="1" marL="914400" marR="0" rtl="0" algn="l">
              <a:lnSpc>
                <a:spcPct val="10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8"/>
              <a:buFont typeface="Arial"/>
              <a:buChar char="–"/>
              <a:defRPr b="0" i="0" sz="196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8612" lvl="2" marL="13716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•"/>
              <a:defRPr b="0" i="0" sz="15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370" lvl="3" marL="1828800" marR="0" rtl="0" algn="l">
              <a:lnSpc>
                <a:spcPct val="100000"/>
              </a:lnSpc>
              <a:spcBef>
                <a:spcPts val="217"/>
              </a:spcBef>
              <a:spcAft>
                <a:spcPts val="0"/>
              </a:spcAft>
              <a:buClr>
                <a:schemeClr val="dk1"/>
              </a:buClr>
              <a:buSzPts val="1083"/>
              <a:buFont typeface="Arial"/>
              <a:buChar char="–"/>
              <a:defRPr b="0" i="0" sz="108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370" lvl="4" marL="2286000" marR="0" rtl="0" algn="l">
              <a:lnSpc>
                <a:spcPct val="100000"/>
              </a:lnSpc>
              <a:spcBef>
                <a:spcPts val="217"/>
              </a:spcBef>
              <a:spcAft>
                <a:spcPts val="0"/>
              </a:spcAft>
              <a:buClr>
                <a:schemeClr val="dk1"/>
              </a:buClr>
              <a:buSzPts val="1083"/>
              <a:buFont typeface="Arial"/>
              <a:buChar char="»"/>
              <a:defRPr b="0" i="0" sz="108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82979" lvl="5" marL="27432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82979" lvl="6" marL="32004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2979" lvl="7" marL="36576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82979" lvl="8" marL="41148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5" type="body"/>
          </p:nvPr>
        </p:nvSpPr>
        <p:spPr>
          <a:xfrm>
            <a:off x="16499637" y="27045036"/>
            <a:ext cx="15374664" cy="575574"/>
          </a:xfrm>
          <a:prstGeom prst="rect">
            <a:avLst/>
          </a:prstGeom>
          <a:solidFill>
            <a:srgbClr val="003A7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lt1"/>
              </a:buClr>
              <a:buSzPts val="3149"/>
              <a:buFont typeface="Arial"/>
              <a:buNone/>
              <a:defRPr b="1" i="0" sz="314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8561" lvl="1" marL="914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3149"/>
              <a:buFont typeface="Arial"/>
              <a:buChar char="–"/>
              <a:defRPr b="0" i="0" sz="31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3567" lvl="2" marL="1371600" marR="0" rtl="0" algn="l">
              <a:lnSpc>
                <a:spcPct val="10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8"/>
              <a:buFont typeface="Arial"/>
              <a:buChar char="•"/>
              <a:defRPr b="0" i="0" sz="196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8612" lvl="3" marL="1828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–"/>
              <a:defRPr b="0" i="0" sz="15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8612" lvl="4" marL="22860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»"/>
              <a:defRPr b="0" i="0" sz="15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82979" lvl="5" marL="27432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82979" lvl="6" marL="32004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2979" lvl="7" marL="36576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82979" lvl="8" marL="41148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6" type="body"/>
          </p:nvPr>
        </p:nvSpPr>
        <p:spPr>
          <a:xfrm>
            <a:off x="16499639" y="27713548"/>
            <a:ext cx="15374660" cy="2217017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0" lIns="365750" spcFirstLastPara="1" rIns="365750" wrap="square" tIns="36575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756"/>
              <a:buFont typeface="Arial"/>
              <a:buNone/>
              <a:defRPr b="0" i="0" sz="275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568" lvl="1" marL="914400" marR="0" rtl="0" algn="l">
              <a:lnSpc>
                <a:spcPct val="10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8"/>
              <a:buFont typeface="Arial"/>
              <a:buChar char="–"/>
              <a:defRPr b="0" i="0" sz="196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8612" lvl="2" marL="13716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•"/>
              <a:defRPr b="0" i="0" sz="15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370" lvl="3" marL="1828800" marR="0" rtl="0" algn="l">
              <a:lnSpc>
                <a:spcPct val="100000"/>
              </a:lnSpc>
              <a:spcBef>
                <a:spcPts val="217"/>
              </a:spcBef>
              <a:spcAft>
                <a:spcPts val="0"/>
              </a:spcAft>
              <a:buClr>
                <a:schemeClr val="dk1"/>
              </a:buClr>
              <a:buSzPts val="1083"/>
              <a:buFont typeface="Arial"/>
              <a:buChar char="–"/>
              <a:defRPr b="0" i="0" sz="108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370" lvl="4" marL="2286000" marR="0" rtl="0" algn="l">
              <a:lnSpc>
                <a:spcPct val="100000"/>
              </a:lnSpc>
              <a:spcBef>
                <a:spcPts val="217"/>
              </a:spcBef>
              <a:spcAft>
                <a:spcPts val="0"/>
              </a:spcAft>
              <a:buClr>
                <a:schemeClr val="dk1"/>
              </a:buClr>
              <a:buSzPts val="1083"/>
              <a:buFont typeface="Arial"/>
              <a:buChar char="»"/>
              <a:defRPr b="0" i="0" sz="108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82979" lvl="5" marL="27432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82979" lvl="6" marL="32004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2979" lvl="7" marL="36576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82979" lvl="8" marL="41148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7" type="body"/>
          </p:nvPr>
        </p:nvSpPr>
        <p:spPr>
          <a:xfrm>
            <a:off x="16499637" y="39033364"/>
            <a:ext cx="15374662" cy="575574"/>
          </a:xfrm>
          <a:prstGeom prst="rect">
            <a:avLst/>
          </a:prstGeom>
          <a:solidFill>
            <a:srgbClr val="003A7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lt1"/>
              </a:buClr>
              <a:buSzPts val="3149"/>
              <a:buFont typeface="Arial"/>
              <a:buNone/>
              <a:defRPr b="1" i="0" sz="314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28561" lvl="1" marL="914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3149"/>
              <a:buFont typeface="Arial"/>
              <a:buChar char="–"/>
              <a:defRPr b="0" i="0" sz="314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3567" lvl="2" marL="1371600" marR="0" rtl="0" algn="l">
              <a:lnSpc>
                <a:spcPct val="10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8"/>
              <a:buFont typeface="Arial"/>
              <a:buChar char="•"/>
              <a:defRPr b="0" i="0" sz="196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8612" lvl="3" marL="1828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–"/>
              <a:defRPr b="0" i="0" sz="15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8612" lvl="4" marL="22860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»"/>
              <a:defRPr b="0" i="0" sz="15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82979" lvl="5" marL="27432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82979" lvl="6" marL="32004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2979" lvl="7" marL="36576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82979" lvl="8" marL="41148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8" type="body"/>
          </p:nvPr>
        </p:nvSpPr>
        <p:spPr>
          <a:xfrm>
            <a:off x="16499639" y="39701876"/>
            <a:ext cx="15374660" cy="2217017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0" lIns="365750" spcFirstLastPara="1" rIns="365750" wrap="square" tIns="36575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756"/>
              <a:buFont typeface="Arial"/>
              <a:buNone/>
              <a:defRPr b="0" i="0" sz="275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568" lvl="1" marL="914400" marR="0" rtl="0" algn="l">
              <a:lnSpc>
                <a:spcPct val="10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968"/>
              <a:buFont typeface="Arial"/>
              <a:buChar char="–"/>
              <a:defRPr b="0" i="0" sz="196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8612" lvl="2" marL="13716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•"/>
              <a:defRPr b="0" i="0" sz="15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370" lvl="3" marL="1828800" marR="0" rtl="0" algn="l">
              <a:lnSpc>
                <a:spcPct val="100000"/>
              </a:lnSpc>
              <a:spcBef>
                <a:spcPts val="217"/>
              </a:spcBef>
              <a:spcAft>
                <a:spcPts val="0"/>
              </a:spcAft>
              <a:buClr>
                <a:schemeClr val="dk1"/>
              </a:buClr>
              <a:buSzPts val="1083"/>
              <a:buFont typeface="Arial"/>
              <a:buChar char="–"/>
              <a:defRPr b="0" i="0" sz="108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370" lvl="4" marL="2286000" marR="0" rtl="0" algn="l">
              <a:lnSpc>
                <a:spcPct val="100000"/>
              </a:lnSpc>
              <a:spcBef>
                <a:spcPts val="217"/>
              </a:spcBef>
              <a:spcAft>
                <a:spcPts val="0"/>
              </a:spcAft>
              <a:buClr>
                <a:schemeClr val="dk1"/>
              </a:buClr>
              <a:buSzPts val="1083"/>
              <a:buFont typeface="Arial"/>
              <a:buChar char="»"/>
              <a:defRPr b="0" i="0" sz="108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982979" lvl="5" marL="27432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982979" lvl="6" marL="32004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982979" lvl="7" marL="36576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982979" lvl="8" marL="4114800" marR="0" rtl="0" algn="l">
              <a:lnSpc>
                <a:spcPct val="100000"/>
              </a:lnSpc>
              <a:spcBef>
                <a:spcPts val="2376"/>
              </a:spcBef>
              <a:spcAft>
                <a:spcPts val="0"/>
              </a:spcAft>
              <a:buClr>
                <a:schemeClr val="dk1"/>
              </a:buClr>
              <a:buSzPts val="11880"/>
              <a:buFont typeface="Arial"/>
              <a:buChar char="•"/>
              <a:defRPr b="0" i="0" sz="118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827">
          <p15:clr>
            <a:srgbClr val="FBAE40"/>
          </p15:clr>
        </p15:guide>
        <p15:guide id="2" pos="331">
          <p15:clr>
            <a:srgbClr val="FBAE40"/>
          </p15:clr>
        </p15:guide>
        <p15:guide id="3" pos="10016">
          <p15:clr>
            <a:srgbClr val="FBAE40"/>
          </p15:clr>
        </p15:guide>
        <p15:guide id="4" pos="10393">
          <p15:clr>
            <a:srgbClr val="FBAE40"/>
          </p15:clr>
        </p15:guide>
        <p15:guide id="5" pos="20078">
          <p15:clr>
            <a:srgbClr val="FBAE40"/>
          </p15:clr>
        </p15:guide>
        <p15:guide id="6" orient="horz" pos="2641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99000">
              <a:srgbClr val="D8E2F3"/>
            </a:gs>
            <a:gs pos="100000">
              <a:srgbClr val="D8E2F3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" y="0"/>
            <a:ext cx="32399288" cy="5493996"/>
          </a:xfrm>
          <a:prstGeom prst="rect">
            <a:avLst/>
          </a:prstGeom>
          <a:solidFill>
            <a:srgbClr val="003A78"/>
          </a:solidFill>
          <a:ln cap="flat" cmpd="sng" w="9525">
            <a:solidFill>
              <a:srgbClr val="003A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6575" lIns="113150" spcFirstLastPara="1" rIns="113150" wrap="square" tIns="5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81"/>
              <a:buFont typeface="Arial"/>
              <a:buNone/>
            </a:pPr>
            <a:r>
              <a:t/>
            </a:r>
            <a:endParaRPr b="0" i="0" sz="6081" u="none" cap="none" strike="noStrike">
              <a:solidFill>
                <a:srgbClr val="003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1" y="5520321"/>
            <a:ext cx="32399288" cy="0"/>
          </a:xfrm>
          <a:prstGeom prst="straightConnector1">
            <a:avLst/>
          </a:prstGeom>
          <a:noFill/>
          <a:ln cap="flat" cmpd="sng" w="381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/>
          <p:nvPr/>
        </p:nvSpPr>
        <p:spPr>
          <a:xfrm>
            <a:off x="539988" y="6057483"/>
            <a:ext cx="15389662" cy="35856920"/>
          </a:xfrm>
          <a:prstGeom prst="roundRect">
            <a:avLst>
              <a:gd fmla="val 1996" name="adj"/>
            </a:avLst>
          </a:prstGeom>
          <a:gradFill>
            <a:gsLst>
              <a:gs pos="0">
                <a:srgbClr val="EBF0F9"/>
              </a:gs>
              <a:gs pos="100000">
                <a:schemeClr val="lt1"/>
              </a:gs>
            </a:gsLst>
            <a:lin ang="16200000" scaled="0"/>
          </a:gradFill>
          <a:ln cap="flat" cmpd="sng" w="38100">
            <a:solidFill>
              <a:srgbClr val="003A78">
                <a:alpha val="4941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81"/>
              <a:buFont typeface="Arial"/>
              <a:buNone/>
            </a:pPr>
            <a:r>
              <a:t/>
            </a:r>
            <a:endParaRPr b="0" i="0" sz="608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6469638" y="6057483"/>
            <a:ext cx="15404661" cy="35856920"/>
          </a:xfrm>
          <a:prstGeom prst="roundRect">
            <a:avLst>
              <a:gd fmla="val 1996" name="adj"/>
            </a:avLst>
          </a:prstGeom>
          <a:gradFill>
            <a:gsLst>
              <a:gs pos="0">
                <a:srgbClr val="EBF0F9"/>
              </a:gs>
              <a:gs pos="100000">
                <a:schemeClr val="lt1"/>
              </a:gs>
            </a:gsLst>
            <a:lin ang="16200000" scaled="0"/>
          </a:gradFill>
          <a:ln cap="flat" cmpd="sng" w="38100">
            <a:solidFill>
              <a:srgbClr val="003A78">
                <a:alpha val="4941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81"/>
              <a:buFont typeface="Arial"/>
              <a:buNone/>
            </a:pPr>
            <a:r>
              <a:t/>
            </a:r>
            <a:endParaRPr b="0" i="0" sz="6081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821972" y="510807"/>
            <a:ext cx="6352320" cy="77542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7.png"/><Relationship Id="rId13" Type="http://schemas.openxmlformats.org/officeDocument/2006/relationships/image" Target="../media/image8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DDFBB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5357cbd233_0_9"/>
          <p:cNvSpPr/>
          <p:nvPr/>
        </p:nvSpPr>
        <p:spPr>
          <a:xfrm>
            <a:off x="7625" y="5646425"/>
            <a:ext cx="32399400" cy="37554300"/>
          </a:xfrm>
          <a:prstGeom prst="rect">
            <a:avLst/>
          </a:prstGeom>
          <a:solidFill>
            <a:srgbClr val="9DDFBB"/>
          </a:solidFill>
          <a:ln cap="flat" cmpd="sng" w="9525">
            <a:solidFill>
              <a:srgbClr val="9DD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25357cbd233_0_9"/>
          <p:cNvSpPr/>
          <p:nvPr/>
        </p:nvSpPr>
        <p:spPr>
          <a:xfrm>
            <a:off x="175" y="0"/>
            <a:ext cx="32399400" cy="5595300"/>
          </a:xfrm>
          <a:prstGeom prst="rect">
            <a:avLst/>
          </a:prstGeom>
          <a:solidFill>
            <a:srgbClr val="155724"/>
          </a:solidFill>
          <a:ln cap="flat" cmpd="sng" w="9525">
            <a:solidFill>
              <a:srgbClr val="1557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25357cbd233_0_9"/>
          <p:cNvSpPr/>
          <p:nvPr/>
        </p:nvSpPr>
        <p:spPr>
          <a:xfrm>
            <a:off x="16427550" y="6075375"/>
            <a:ext cx="15374700" cy="13367400"/>
          </a:xfrm>
          <a:prstGeom prst="rect">
            <a:avLst/>
          </a:prstGeom>
          <a:solidFill>
            <a:srgbClr val="FDFC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g25357cbd233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17250" y="-2057313"/>
            <a:ext cx="5595300" cy="55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g25357cbd233_0_9"/>
          <p:cNvSpPr txBox="1"/>
          <p:nvPr>
            <p:ph idx="1" type="body"/>
          </p:nvPr>
        </p:nvSpPr>
        <p:spPr>
          <a:xfrm>
            <a:off x="7086762" y="1083550"/>
            <a:ext cx="194925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86"/>
              <a:buNone/>
            </a:pPr>
            <a:r>
              <a:rPr lang="en-US"/>
              <a:t>Nutrição em um olhar</a:t>
            </a:r>
            <a:endParaRPr/>
          </a:p>
        </p:txBody>
      </p:sp>
      <p:sp>
        <p:nvSpPr>
          <p:cNvPr id="41" name="Google Shape;41;g25357cbd233_0_9"/>
          <p:cNvSpPr txBox="1"/>
          <p:nvPr>
            <p:ph idx="2" type="body"/>
          </p:nvPr>
        </p:nvSpPr>
        <p:spPr>
          <a:xfrm>
            <a:off x="5820454" y="2627486"/>
            <a:ext cx="207588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15"/>
              <a:buNone/>
            </a:pPr>
            <a:r>
              <a:rPr lang="en-US"/>
              <a:t>Visualização de Dados - EMAp/FGV</a:t>
            </a:r>
            <a:endParaRPr/>
          </a:p>
        </p:txBody>
      </p:sp>
      <p:sp>
        <p:nvSpPr>
          <p:cNvPr id="42" name="Google Shape;42;g25357cbd233_0_9"/>
          <p:cNvSpPr txBox="1"/>
          <p:nvPr>
            <p:ph idx="3" type="body"/>
          </p:nvPr>
        </p:nvSpPr>
        <p:spPr>
          <a:xfrm>
            <a:off x="5820454" y="3731301"/>
            <a:ext cx="20758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24"/>
              <a:buNone/>
            </a:pPr>
            <a:r>
              <a:rPr lang="en-US" sz="4800"/>
              <a:t>Bruno Pereira Fornaro                                   Vanessa Berwanger Wille</a:t>
            </a:r>
            <a:endParaRPr sz="4800"/>
          </a:p>
        </p:txBody>
      </p:sp>
      <p:pic>
        <p:nvPicPr>
          <p:cNvPr id="43" name="Google Shape;43;g25357cbd233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3325" y="839675"/>
            <a:ext cx="1594499" cy="15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25357cbd233_0_9"/>
          <p:cNvSpPr/>
          <p:nvPr/>
        </p:nvSpPr>
        <p:spPr>
          <a:xfrm>
            <a:off x="503000" y="20465900"/>
            <a:ext cx="31299300" cy="22026900"/>
          </a:xfrm>
          <a:prstGeom prst="rect">
            <a:avLst/>
          </a:prstGeom>
          <a:solidFill>
            <a:srgbClr val="FDFC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25357cbd233_0_9"/>
          <p:cNvSpPr/>
          <p:nvPr/>
        </p:nvSpPr>
        <p:spPr>
          <a:xfrm>
            <a:off x="944025" y="20864525"/>
            <a:ext cx="30431400" cy="21185400"/>
          </a:xfrm>
          <a:prstGeom prst="rect">
            <a:avLst/>
          </a:prstGeom>
          <a:solidFill>
            <a:srgbClr val="9DDF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g25357cbd233_0_9"/>
          <p:cNvPicPr preferRelativeResize="0"/>
          <p:nvPr/>
        </p:nvPicPr>
        <p:blipFill rotWithShape="1">
          <a:blip r:embed="rId5">
            <a:alphaModFix/>
          </a:blip>
          <a:srcRect b="1738" l="5984" r="52713" t="3787"/>
          <a:stretch/>
        </p:blipFill>
        <p:spPr>
          <a:xfrm>
            <a:off x="16388550" y="21400358"/>
            <a:ext cx="7150315" cy="9112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25357cbd233_0_9"/>
          <p:cNvPicPr preferRelativeResize="0"/>
          <p:nvPr/>
        </p:nvPicPr>
        <p:blipFill rotWithShape="1">
          <a:blip r:embed="rId6">
            <a:alphaModFix/>
          </a:blip>
          <a:srcRect b="1738" l="51577" r="7120" t="3787"/>
          <a:stretch/>
        </p:blipFill>
        <p:spPr>
          <a:xfrm>
            <a:off x="23935608" y="21400358"/>
            <a:ext cx="7150315" cy="9112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25357cbd233_0_9"/>
          <p:cNvPicPr preferRelativeResize="0"/>
          <p:nvPr/>
        </p:nvPicPr>
        <p:blipFill rotWithShape="1">
          <a:blip r:embed="rId7">
            <a:alphaModFix/>
          </a:blip>
          <a:srcRect b="2955" l="6167" r="7207" t="3813"/>
          <a:stretch/>
        </p:blipFill>
        <p:spPr>
          <a:xfrm>
            <a:off x="2796049" y="30976132"/>
            <a:ext cx="17793739" cy="10671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g25357cbd233_0_9"/>
          <p:cNvPicPr preferRelativeResize="0"/>
          <p:nvPr/>
        </p:nvPicPr>
        <p:blipFill rotWithShape="1">
          <a:blip r:embed="rId8">
            <a:alphaModFix/>
          </a:blip>
          <a:srcRect b="2507" l="51539" r="7224" t="2867"/>
          <a:stretch/>
        </p:blipFill>
        <p:spPr>
          <a:xfrm>
            <a:off x="8900420" y="21310950"/>
            <a:ext cx="7138891" cy="9127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g25357cbd233_0_9"/>
          <p:cNvPicPr preferRelativeResize="0"/>
          <p:nvPr/>
        </p:nvPicPr>
        <p:blipFill rotWithShape="1">
          <a:blip r:embed="rId9">
            <a:alphaModFix/>
          </a:blip>
          <a:srcRect b="2503" l="51546" r="7215" t="3324"/>
          <a:stretch/>
        </p:blipFill>
        <p:spPr>
          <a:xfrm>
            <a:off x="1328725" y="21355607"/>
            <a:ext cx="7138891" cy="908323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25357cbd233_0_9"/>
          <p:cNvSpPr/>
          <p:nvPr/>
        </p:nvSpPr>
        <p:spPr>
          <a:xfrm>
            <a:off x="8113142" y="25567208"/>
            <a:ext cx="1009800" cy="7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F8C5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25357cbd233_0_9"/>
          <p:cNvSpPr/>
          <p:nvPr/>
        </p:nvSpPr>
        <p:spPr>
          <a:xfrm>
            <a:off x="15650581" y="25567208"/>
            <a:ext cx="1009800" cy="7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F8C5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25357cbd233_0_9"/>
          <p:cNvSpPr/>
          <p:nvPr/>
        </p:nvSpPr>
        <p:spPr>
          <a:xfrm>
            <a:off x="23188043" y="25567208"/>
            <a:ext cx="1009800" cy="7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F8C5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25357cbd233_0_9"/>
          <p:cNvSpPr/>
          <p:nvPr/>
        </p:nvSpPr>
        <p:spPr>
          <a:xfrm>
            <a:off x="503000" y="6075375"/>
            <a:ext cx="15374700" cy="13367400"/>
          </a:xfrm>
          <a:prstGeom prst="rect">
            <a:avLst/>
          </a:prstGeom>
          <a:solidFill>
            <a:srgbClr val="FDFCF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5357cbd233_0_9"/>
          <p:cNvSpPr txBox="1"/>
          <p:nvPr>
            <p:ph idx="14" type="body"/>
          </p:nvPr>
        </p:nvSpPr>
        <p:spPr>
          <a:xfrm>
            <a:off x="503000" y="6628427"/>
            <a:ext cx="15374700" cy="6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0" lIns="365750" spcFirstLastPara="1" rIns="365750" wrap="square" tIns="365750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Cada vez mais pessoas estão se conscientizando da importância de uma alimentação de qualidade para manter uma vida equilibrada. Com o objetivo de atender a essa demanda, diversos aplicativos surgiram, oferecendo soluções para auxiliar na adoção de hábitos alimentares mais saudáveis. No entanto, é difícil encontrar neles boas soluções para a escolha de alimentos e a realização da montagem de uma refeição de acordo com as necessidades individuais de cada pessoa.</a:t>
            </a:r>
            <a:endParaRPr sz="3000"/>
          </a:p>
          <a:p>
            <a:pPr indent="0" lvl="0" marL="0" rtl="0" algn="just">
              <a:lnSpc>
                <a:spcPct val="10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just">
              <a:lnSpc>
                <a:spcPct val="10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Dito isso, o propósito deste projeto foi trabalhar em cima desses tópicos e criar uma ferramenta que facilitasse o  planejamento de refeições personalizadas.</a:t>
            </a:r>
            <a:endParaRPr sz="3000"/>
          </a:p>
          <a:p>
            <a:pPr indent="0" lvl="0" marL="0" rtl="0" algn="just">
              <a:lnSpc>
                <a:spcPct val="10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551"/>
              </a:spcBef>
              <a:spcAft>
                <a:spcPts val="0"/>
              </a:spcAft>
              <a:buSzPts val="2756"/>
              <a:buNone/>
            </a:pPr>
            <a:r>
              <a:t/>
            </a:r>
            <a:endParaRPr sz="3000"/>
          </a:p>
        </p:txBody>
      </p:sp>
      <p:sp>
        <p:nvSpPr>
          <p:cNvPr id="56" name="Google Shape;56;g25357cbd233_0_9"/>
          <p:cNvSpPr txBox="1"/>
          <p:nvPr>
            <p:ph idx="13" type="body"/>
          </p:nvPr>
        </p:nvSpPr>
        <p:spPr>
          <a:xfrm>
            <a:off x="502999" y="6075387"/>
            <a:ext cx="15374700" cy="576900"/>
          </a:xfrm>
          <a:prstGeom prst="rect">
            <a:avLst/>
          </a:prstGeom>
          <a:solidFill>
            <a:srgbClr val="155724"/>
          </a:solidFill>
          <a:ln cap="flat" cmpd="sng" w="9525">
            <a:solidFill>
              <a:srgbClr val="1557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3149"/>
              <a:buNone/>
            </a:pPr>
            <a:r>
              <a:rPr lang="en-US"/>
              <a:t>Introdução</a:t>
            </a:r>
            <a:endParaRPr/>
          </a:p>
        </p:txBody>
      </p:sp>
      <p:sp>
        <p:nvSpPr>
          <p:cNvPr id="57" name="Google Shape;57;g25357cbd233_0_9"/>
          <p:cNvSpPr txBox="1"/>
          <p:nvPr>
            <p:ph idx="13" type="body"/>
          </p:nvPr>
        </p:nvSpPr>
        <p:spPr>
          <a:xfrm>
            <a:off x="502999" y="11937212"/>
            <a:ext cx="15374700" cy="576900"/>
          </a:xfrm>
          <a:prstGeom prst="rect">
            <a:avLst/>
          </a:prstGeom>
          <a:solidFill>
            <a:srgbClr val="155724"/>
          </a:solidFill>
          <a:ln cap="flat" cmpd="sng" w="9525">
            <a:solidFill>
              <a:srgbClr val="1557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3149"/>
              <a:buNone/>
            </a:pPr>
            <a:r>
              <a:rPr lang="en-US"/>
              <a:t>Dados</a:t>
            </a:r>
            <a:endParaRPr/>
          </a:p>
        </p:txBody>
      </p:sp>
      <p:sp>
        <p:nvSpPr>
          <p:cNvPr id="58" name="Google Shape;58;g25357cbd233_0_9"/>
          <p:cNvSpPr txBox="1"/>
          <p:nvPr>
            <p:ph idx="13" type="body"/>
          </p:nvPr>
        </p:nvSpPr>
        <p:spPr>
          <a:xfrm>
            <a:off x="502999" y="16179975"/>
            <a:ext cx="15374700" cy="576900"/>
          </a:xfrm>
          <a:prstGeom prst="rect">
            <a:avLst/>
          </a:prstGeom>
          <a:solidFill>
            <a:srgbClr val="155724"/>
          </a:solidFill>
          <a:ln cap="flat" cmpd="sng" w="9525">
            <a:solidFill>
              <a:srgbClr val="1557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3149"/>
              <a:buNone/>
            </a:pPr>
            <a:r>
              <a:rPr lang="en-US"/>
              <a:t>Métodos</a:t>
            </a:r>
            <a:endParaRPr/>
          </a:p>
        </p:txBody>
      </p:sp>
      <p:sp>
        <p:nvSpPr>
          <p:cNvPr id="59" name="Google Shape;59;g25357cbd233_0_9"/>
          <p:cNvSpPr txBox="1"/>
          <p:nvPr>
            <p:ph idx="14" type="body"/>
          </p:nvPr>
        </p:nvSpPr>
        <p:spPr>
          <a:xfrm>
            <a:off x="16427550" y="16893025"/>
            <a:ext cx="15374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0" lIns="365750" spcFirstLastPara="1" rIns="365750" wrap="square" tIns="365750">
            <a:sp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551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Ampliação da base de dados;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Melhoria da qualidade das imagens;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Montagem automática de cardápios personalizados;</a:t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Colaborações de nutricionistas e especialistas.</a:t>
            </a:r>
            <a:endParaRPr sz="3000"/>
          </a:p>
        </p:txBody>
      </p:sp>
      <p:sp>
        <p:nvSpPr>
          <p:cNvPr id="60" name="Google Shape;60;g25357cbd233_0_9"/>
          <p:cNvSpPr txBox="1"/>
          <p:nvPr>
            <p:ph idx="14" type="body"/>
          </p:nvPr>
        </p:nvSpPr>
        <p:spPr>
          <a:xfrm>
            <a:off x="16427550" y="6075375"/>
            <a:ext cx="15374700" cy="10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0" lIns="365750" spcFirstLastPara="1" rIns="365750" wrap="square" tIns="365750">
            <a:spAutoFit/>
          </a:bodyPr>
          <a:lstStyle/>
          <a:p>
            <a:pPr indent="-419100" lvl="0" marL="457200" rtl="0" algn="just">
              <a:lnSpc>
                <a:spcPct val="100000"/>
              </a:lnSpc>
              <a:spcBef>
                <a:spcPts val="551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Filtragem dos alimentos e análise das suas distribuições em relação aos macronutrientes: como são muitos dados, seguiu-se um método de sumarização inteligente, na qual é feito um gráfico de violino para cada um dos macronutrientes, tal que:</a:t>
            </a:r>
            <a:endParaRPr sz="3000"/>
          </a:p>
          <a:p>
            <a:pPr indent="-4191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Há separações a cada 1g, na forma de barras;</a:t>
            </a:r>
            <a:endParaRPr sz="3000"/>
          </a:p>
          <a:p>
            <a:pPr indent="-4191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Cada uma das barras tem uma função de </a:t>
            </a:r>
            <a:r>
              <a:rPr i="1" lang="en-US" sz="3000"/>
              <a:t>hover</a:t>
            </a:r>
            <a:r>
              <a:rPr lang="en-US" sz="3000"/>
              <a:t> que exibe uma </a:t>
            </a:r>
            <a:r>
              <a:rPr i="1" lang="en-US" sz="3000"/>
              <a:t>tooltip</a:t>
            </a:r>
            <a:r>
              <a:rPr lang="en-US" sz="3000"/>
              <a:t> com a quantidade de alimentos por faixa e pontos representando esses alimentos;</a:t>
            </a:r>
            <a:endParaRPr sz="3000"/>
          </a:p>
          <a:p>
            <a:pPr indent="-4191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Cada um desses pontos também tem uma função semelhante, que exibe a imagem do alimento e a distribuição dos seus macronutrientes a cada 100g, e</a:t>
            </a:r>
            <a:endParaRPr sz="3000"/>
          </a:p>
          <a:p>
            <a:pPr indent="-4191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Também é possível selecionar o alimento para o prato atual clicando no ponto que o representa.</a:t>
            </a:r>
            <a:endParaRPr sz="3000"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Gráfico de barras que permite ao usuário visualizar a adequação da refeição montada em relação ao plano nutricional especificado;</a:t>
            </a:r>
            <a:endParaRPr sz="3000"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Gráfico de “prato” dando um panorama geral de como a refeição está sendo montada por meio de imagens dos alimentos selecionados;</a:t>
            </a:r>
            <a:endParaRPr sz="3000"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Visualizações gerais do consumo de  micro e macronutrientes por dia, relacionando-os com dados de organizações como OMS e ANVISA, e</a:t>
            </a:r>
            <a:endParaRPr sz="3000"/>
          </a:p>
          <a:p>
            <a:pPr indent="-4191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Gráficos de linha para acompanhamento mensal do peso e do consumo de macronutrientes, permitindo identificar padrões e correlações entre as variáveis, fornecendo </a:t>
            </a:r>
            <a:r>
              <a:rPr i="1" lang="en-US" sz="3000"/>
              <a:t>insights </a:t>
            </a:r>
            <a:r>
              <a:rPr lang="en-US" sz="3000"/>
              <a:t>valiosos sobre o planejamento e a eficácia de sua estratégia alimentar.</a:t>
            </a:r>
            <a:endParaRPr sz="3000"/>
          </a:p>
        </p:txBody>
      </p:sp>
      <p:sp>
        <p:nvSpPr>
          <p:cNvPr id="61" name="Google Shape;61;g25357cbd233_0_9"/>
          <p:cNvSpPr txBox="1"/>
          <p:nvPr>
            <p:ph idx="14" type="body"/>
          </p:nvPr>
        </p:nvSpPr>
        <p:spPr>
          <a:xfrm>
            <a:off x="503000" y="12654525"/>
            <a:ext cx="15374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0" lIns="365750" spcFirstLastPara="1" rIns="365750" wrap="square" tIns="365750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Os dados utilizados neste trabalho são oriundos do projeto TACO (Tabela Brasileira de Composição de Alimentos), que tem como propósito principal coletar e fornecer dados sobre a composição nutricional dos principais alimentos consumidos no Brasil. Esse projeto é conduzido pelo NEPA/UNICAMP e busca garantir que os valores obtidos sejam confiáveis, com análises realizadas por laboratórios com capacidade analítica comprovada.</a:t>
            </a:r>
            <a:endParaRPr sz="3000"/>
          </a:p>
        </p:txBody>
      </p:sp>
      <p:sp>
        <p:nvSpPr>
          <p:cNvPr id="62" name="Google Shape;62;g25357cbd233_0_9"/>
          <p:cNvSpPr txBox="1"/>
          <p:nvPr>
            <p:ph idx="13" type="body"/>
          </p:nvPr>
        </p:nvSpPr>
        <p:spPr>
          <a:xfrm>
            <a:off x="503000" y="19889000"/>
            <a:ext cx="31299300" cy="576900"/>
          </a:xfrm>
          <a:prstGeom prst="rect">
            <a:avLst/>
          </a:prstGeom>
          <a:solidFill>
            <a:srgbClr val="155724"/>
          </a:solidFill>
          <a:ln cap="flat" cmpd="sng" w="9525">
            <a:solidFill>
              <a:srgbClr val="1557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3149"/>
              <a:buNone/>
            </a:pPr>
            <a:r>
              <a:rPr lang="en-US"/>
              <a:t>Resultados</a:t>
            </a:r>
            <a:endParaRPr/>
          </a:p>
        </p:txBody>
      </p:sp>
      <p:sp>
        <p:nvSpPr>
          <p:cNvPr id="63" name="Google Shape;63;g25357cbd233_0_9"/>
          <p:cNvSpPr/>
          <p:nvPr/>
        </p:nvSpPr>
        <p:spPr>
          <a:xfrm>
            <a:off x="19822850" y="40042825"/>
            <a:ext cx="319200" cy="435900"/>
          </a:xfrm>
          <a:prstGeom prst="rect">
            <a:avLst/>
          </a:prstGeom>
          <a:solidFill>
            <a:srgbClr val="FDFCFC"/>
          </a:solidFill>
          <a:ln cap="flat" cmpd="sng" w="9525">
            <a:solidFill>
              <a:srgbClr val="FD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g25357cbd233_0_9"/>
          <p:cNvPicPr preferRelativeResize="0"/>
          <p:nvPr/>
        </p:nvPicPr>
        <p:blipFill rotWithShape="1">
          <a:blip r:embed="rId10">
            <a:alphaModFix/>
          </a:blip>
          <a:srcRect b="0" l="51625" r="7144" t="3947"/>
          <a:stretch/>
        </p:blipFill>
        <p:spPr>
          <a:xfrm>
            <a:off x="25974075" y="36536763"/>
            <a:ext cx="3859133" cy="50566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25357cbd233_0_9"/>
          <p:cNvSpPr txBox="1"/>
          <p:nvPr>
            <p:ph idx="14" type="body"/>
          </p:nvPr>
        </p:nvSpPr>
        <p:spPr>
          <a:xfrm>
            <a:off x="503000" y="16893026"/>
            <a:ext cx="15374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0" lIns="365750" spcFirstLastPara="1" rIns="365750" wrap="square" tIns="365750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551"/>
              </a:spcBef>
              <a:spcAft>
                <a:spcPts val="0"/>
              </a:spcAft>
              <a:buSzPts val="2756"/>
              <a:buNone/>
            </a:pPr>
            <a:r>
              <a:rPr lang="en-US" sz="3000"/>
              <a:t>O sistema inicia recolhendo alguns dados do usuário, os quais são usados para realizar cálculos e visualizações personalizadas. Alguns dos recursos apresentados são:</a:t>
            </a:r>
            <a:endParaRPr sz="3000"/>
          </a:p>
        </p:txBody>
      </p:sp>
      <p:pic>
        <p:nvPicPr>
          <p:cNvPr id="66" name="Google Shape;66;g25357cbd233_0_9"/>
          <p:cNvPicPr preferRelativeResize="0"/>
          <p:nvPr/>
        </p:nvPicPr>
        <p:blipFill rotWithShape="1">
          <a:blip r:embed="rId11">
            <a:alphaModFix/>
          </a:blip>
          <a:srcRect b="0" l="51675" r="7095" t="3947"/>
          <a:stretch/>
        </p:blipFill>
        <p:spPr>
          <a:xfrm>
            <a:off x="21631837" y="31133163"/>
            <a:ext cx="3859133" cy="5056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25357cbd233_0_9"/>
          <p:cNvPicPr preferRelativeResize="0"/>
          <p:nvPr/>
        </p:nvPicPr>
        <p:blipFill rotWithShape="1">
          <a:blip r:embed="rId12">
            <a:alphaModFix/>
          </a:blip>
          <a:srcRect b="0" l="51535" r="7231" t="3947"/>
          <a:stretch/>
        </p:blipFill>
        <p:spPr>
          <a:xfrm>
            <a:off x="21631525" y="36535975"/>
            <a:ext cx="3859752" cy="505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25357cbd233_0_9"/>
          <p:cNvPicPr preferRelativeResize="0"/>
          <p:nvPr/>
        </p:nvPicPr>
        <p:blipFill rotWithShape="1">
          <a:blip r:embed="rId13">
            <a:alphaModFix/>
          </a:blip>
          <a:srcRect b="0" l="51520" r="7248" t="3947"/>
          <a:stretch/>
        </p:blipFill>
        <p:spPr>
          <a:xfrm>
            <a:off x="25974075" y="31133175"/>
            <a:ext cx="3859133" cy="505663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25357cbd233_0_9"/>
          <p:cNvSpPr txBox="1"/>
          <p:nvPr>
            <p:ph idx="13" type="body"/>
          </p:nvPr>
        </p:nvSpPr>
        <p:spPr>
          <a:xfrm>
            <a:off x="16427550" y="16179975"/>
            <a:ext cx="15374700" cy="576900"/>
          </a:xfrm>
          <a:prstGeom prst="rect">
            <a:avLst/>
          </a:prstGeom>
          <a:solidFill>
            <a:srgbClr val="155724"/>
          </a:solidFill>
          <a:ln cap="flat" cmpd="sng" w="9525">
            <a:solidFill>
              <a:srgbClr val="1557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3149"/>
              <a:buNone/>
            </a:pPr>
            <a:r>
              <a:rPr lang="en-US"/>
              <a:t>Trabalhos futuros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th Gu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2019-01-10T00:50:40Z</dcterms:created>
  <dc:creator>Station 5</dc:creator>
</cp:coreProperties>
</file>