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58" r:id="rId4"/>
    <p:sldId id="260" r:id="rId5"/>
    <p:sldId id="262" r:id="rId6"/>
    <p:sldId id="261" r:id="rId7"/>
    <p:sldId id="27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A0271-94B1-4111-B5F6-35061AAD07A6}" v="178" dt="2023-03-18T19:03:35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1" autoAdjust="0"/>
    <p:restoredTop sz="95016" autoAdjust="0"/>
  </p:normalViewPr>
  <p:slideViewPr>
    <p:cSldViewPr>
      <p:cViewPr varScale="1">
        <p:scale>
          <a:sx n="103" d="100"/>
          <a:sy n="103" d="100"/>
        </p:scale>
        <p:origin x="2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8BCD2DE7-26B9-DF56-DC47-970BD0E96D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pt-BR"/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68815E06-E518-BBF1-E64F-82519CD1FD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pt-BR"/>
          </a:p>
        </p:txBody>
      </p:sp>
      <p:sp>
        <p:nvSpPr>
          <p:cNvPr id="355332" name="Rectangle 4">
            <a:extLst>
              <a:ext uri="{FF2B5EF4-FFF2-40B4-BE49-F238E27FC236}">
                <a16:creationId xmlns:a16="http://schemas.microsoft.com/office/drawing/2014/main" id="{0995C04D-7AE5-DE08-7EAD-EF5D111A492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5333" name="Rectangle 5">
            <a:extLst>
              <a:ext uri="{FF2B5EF4-FFF2-40B4-BE49-F238E27FC236}">
                <a16:creationId xmlns:a16="http://schemas.microsoft.com/office/drawing/2014/main" id="{A5BBFA75-5295-5D50-AD6B-0091E9A5045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355334" name="Rectangle 6">
            <a:extLst>
              <a:ext uri="{FF2B5EF4-FFF2-40B4-BE49-F238E27FC236}">
                <a16:creationId xmlns:a16="http://schemas.microsoft.com/office/drawing/2014/main" id="{0534CE86-2D8E-066F-5B3D-8E93A914AE1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pt-BR"/>
          </a:p>
        </p:txBody>
      </p:sp>
      <p:sp>
        <p:nvSpPr>
          <p:cNvPr id="355335" name="Rectangle 7">
            <a:extLst>
              <a:ext uri="{FF2B5EF4-FFF2-40B4-BE49-F238E27FC236}">
                <a16:creationId xmlns:a16="http://schemas.microsoft.com/office/drawing/2014/main" id="{0E1BAE2C-04FC-CE4D-3B6D-4B9816F658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E4E4FE-B23F-4DA3-AF12-F386C5160740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7460923-B2DF-9B88-97E3-AA8BACE3D8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D2772-3035-4665-8D3D-6F18F865AF6C}" type="slidenum">
              <a:rPr lang="en-US" altLang="pt-BR"/>
              <a:pPr/>
              <a:t>1</a:t>
            </a:fld>
            <a:endParaRPr lang="en-US" altLang="pt-BR"/>
          </a:p>
        </p:txBody>
      </p:sp>
      <p:sp>
        <p:nvSpPr>
          <p:cNvPr id="356354" name="Rectangle 2">
            <a:extLst>
              <a:ext uri="{FF2B5EF4-FFF2-40B4-BE49-F238E27FC236}">
                <a16:creationId xmlns:a16="http://schemas.microsoft.com/office/drawing/2014/main" id="{6A1AEB41-E43B-FBF1-619E-B9E7055EB6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>
            <a:extLst>
              <a:ext uri="{FF2B5EF4-FFF2-40B4-BE49-F238E27FC236}">
                <a16:creationId xmlns:a16="http://schemas.microsoft.com/office/drawing/2014/main" id="{28A7D558-31EF-6761-91E3-36CA2E8C9D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041B177-BAEE-39FC-0B76-2085E3CE62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F77F94-DD2A-4E4F-B4AE-2ED8606FF1D1}" type="slidenum">
              <a:rPr lang="en-US" altLang="pt-BR"/>
              <a:pPr/>
              <a:t>3</a:t>
            </a:fld>
            <a:endParaRPr lang="en-US" altLang="pt-BR"/>
          </a:p>
        </p:txBody>
      </p:sp>
      <p:sp>
        <p:nvSpPr>
          <p:cNvPr id="358402" name="Rectangle 2">
            <a:extLst>
              <a:ext uri="{FF2B5EF4-FFF2-40B4-BE49-F238E27FC236}">
                <a16:creationId xmlns:a16="http://schemas.microsoft.com/office/drawing/2014/main" id="{40B244BB-0F95-1383-A0B6-1F44AC8861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ABFFDC79-0D37-4D9D-07A7-5B1E6E753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B3C0A40-CEF5-99B7-531C-6576DB845E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19252" y="5373692"/>
            <a:ext cx="6048375" cy="750887"/>
          </a:xfrm>
        </p:spPr>
        <p:txBody>
          <a:bodyPr/>
          <a:lstStyle>
            <a:lvl1pPr>
              <a:defRPr sz="2800" b="1"/>
            </a:lvl1pPr>
          </a:lstStyle>
          <a:p>
            <a:pPr lvl="0"/>
            <a:r>
              <a:rPr lang="pt-BR" altLang="pt-BR" noProof="0"/>
              <a:t>Clique para editar o título Mestre</a:t>
            </a:r>
            <a:endParaRPr lang="ru-RU" altLang="pt-BR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7147F35-49E9-C463-5C39-B8B4A25938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19252" y="6094417"/>
            <a:ext cx="6048375" cy="503237"/>
          </a:xfrm>
          <a:effectLst>
            <a:outerShdw dist="17961" dir="2700000" algn="ctr" rotWithShape="0">
              <a:schemeClr val="bg1"/>
            </a:outerShdw>
          </a:effectLst>
        </p:spPr>
        <p:txBody>
          <a:bodyPr/>
          <a:lstStyle>
            <a:lvl1pPr marL="0" indent="0">
              <a:buFontTx/>
              <a:buNone/>
              <a:defRPr sz="2400" b="1"/>
            </a:lvl1pPr>
          </a:lstStyle>
          <a:p>
            <a:pPr lvl="0"/>
            <a:r>
              <a:rPr lang="pt-BR" altLang="pt-BR" noProof="0"/>
              <a:t>Clique para editar o estilo do subtítulo Mestre</a:t>
            </a:r>
            <a:endParaRPr lang="ru-RU" alt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7651A-FA0D-C04B-E409-56F56594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03E8F2-6E8A-5CF0-CEF7-6A9BB405F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76217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58158E-3C28-E7B7-671F-F1A98FA1E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27877" y="260350"/>
            <a:ext cx="1908175" cy="6192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A7A474-0B57-98F0-CA40-93A39108E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03351" y="260350"/>
            <a:ext cx="5572125" cy="6192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652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DF342-5F85-EE17-85A1-C06978F9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87E67-0A7F-4803-1A9F-B66A9AE7D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161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86179C-262A-6442-FF85-21DAC457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875A64-403F-080A-4002-A31208913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25111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143A6-BB96-AD26-2DC8-B17EEBBB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586C6-BC45-3BC2-C371-7801F7D66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350" y="981075"/>
            <a:ext cx="3740150" cy="54721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B78529-4668-B25B-461E-D43907EDC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95901" y="981075"/>
            <a:ext cx="3740150" cy="54721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8753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399AA-8DF2-C5F9-20DC-07B4FFE3E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D7A86D-EA82-7A11-9DA3-9AD714340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9329EF-3B3C-2363-0F9D-DD50D3106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76E31C-83F7-6BD6-2E33-3B231AE61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19AB87-EBE6-946B-A20E-AE653E34E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6464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DD40E-92FC-919B-0AF0-19E31C41F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9343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41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64BCD-7EF6-A854-6D32-2AE1D406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5505B-DE1F-DA7E-5C70-1528CAF6C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3EF54D-A719-7AE4-A456-FE94BB811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15961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4CD3B-CFA1-6E4F-4D76-30FDE682F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2D5D4D-2E22-3EA9-536C-99F79DF01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CEC11E-A3DC-36AC-4846-3504DE7BA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147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0A2E6B7-F40B-D0D6-DCF8-B8D88B8E7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19252" y="260350"/>
            <a:ext cx="7127875" cy="5080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ru-RU" altLang="pt-BR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06B0B84-E4EE-89C8-8D9A-111ABCD27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2" y="981075"/>
            <a:ext cx="7632700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ru-RU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80808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80808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kern="1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 kern="12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8C8081D-FB54-85AA-6A08-ECA35ADCE2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00338" y="5589592"/>
            <a:ext cx="5175250" cy="504825"/>
          </a:xfrm>
          <a:noFill/>
        </p:spPr>
        <p:txBody>
          <a:bodyPr/>
          <a:lstStyle/>
          <a:p>
            <a:r>
              <a:rPr lang="pt-BR" altLang="pt-BR" sz="7200" dirty="0">
                <a:latin typeface="Modern Love Caps" panose="020B0604020202020204" pitchFamily="82" charset="0"/>
              </a:rPr>
              <a:t>Autikids</a:t>
            </a:r>
            <a:endParaRPr lang="uk-UA" altLang="pt-BR" sz="7200" dirty="0">
              <a:latin typeface="Tahoma" panose="020B0604030504040204" pitchFamily="34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EC5912F6-8861-694F-DD68-C177CD7C11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619672" y="6094413"/>
            <a:ext cx="5175250" cy="274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i="1" dirty="0"/>
              <a:t>Um mundo colorido e inclusivo. </a:t>
            </a:r>
            <a:endParaRPr lang="uk-UA" altLang="pt-BR" i="1" dirty="0"/>
          </a:p>
        </p:txBody>
      </p:sp>
      <p:pic>
        <p:nvPicPr>
          <p:cNvPr id="4" name="Imagem 3" descr="Ícone">
            <a:extLst>
              <a:ext uri="{FF2B5EF4-FFF2-40B4-BE49-F238E27FC236}">
                <a16:creationId xmlns:a16="http://schemas.microsoft.com/office/drawing/2014/main" id="{55D45917-B322-9B61-3FE5-F74ACAFF8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94" b="90116" l="8763" r="89967">
                        <a14:foregroundMark x1="8829" y1="31274" x2="8829" y2="31274"/>
                        <a14:foregroundMark x1="28562" y1="8571" x2="28562" y2="8571"/>
                        <a14:foregroundMark x1="46488" y1="90116" x2="46488" y2="90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352657"/>
            <a:ext cx="936104" cy="8108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B144B-E1F2-18EC-B05E-663FA95D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Nível de esforço x valor de negócio</a:t>
            </a:r>
          </a:p>
        </p:txBody>
      </p:sp>
      <p:graphicFrame>
        <p:nvGraphicFramePr>
          <p:cNvPr id="23" name="Tabela 23">
            <a:extLst>
              <a:ext uri="{FF2B5EF4-FFF2-40B4-BE49-F238E27FC236}">
                <a16:creationId xmlns:a16="http://schemas.microsoft.com/office/drawing/2014/main" id="{C5D6B898-D158-AFD6-E003-E7118BEB4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78603"/>
              </p:ext>
            </p:extLst>
          </p:nvPr>
        </p:nvGraphicFramePr>
        <p:xfrm>
          <a:off x="799400" y="1202454"/>
          <a:ext cx="7848873" cy="49301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91">
                  <a:extLst>
                    <a:ext uri="{9D8B030D-6E8A-4147-A177-3AD203B41FA5}">
                      <a16:colId xmlns:a16="http://schemas.microsoft.com/office/drawing/2014/main" val="2269688938"/>
                    </a:ext>
                  </a:extLst>
                </a:gridCol>
                <a:gridCol w="2616291">
                  <a:extLst>
                    <a:ext uri="{9D8B030D-6E8A-4147-A177-3AD203B41FA5}">
                      <a16:colId xmlns:a16="http://schemas.microsoft.com/office/drawing/2014/main" val="2792713700"/>
                    </a:ext>
                  </a:extLst>
                </a:gridCol>
                <a:gridCol w="2616291">
                  <a:extLst>
                    <a:ext uri="{9D8B030D-6E8A-4147-A177-3AD203B41FA5}">
                      <a16:colId xmlns:a16="http://schemas.microsoft.com/office/drawing/2014/main" val="2558005518"/>
                    </a:ext>
                  </a:extLst>
                </a:gridCol>
              </a:tblGrid>
              <a:tr h="164338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878352"/>
                  </a:ext>
                </a:extLst>
              </a:tr>
              <a:tr h="1643389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844514"/>
                  </a:ext>
                </a:extLst>
              </a:tr>
              <a:tr h="1643389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441283"/>
                  </a:ext>
                </a:extLst>
              </a:tr>
            </a:tbl>
          </a:graphicData>
        </a:graphic>
      </p:graphicFrame>
      <p:sp>
        <p:nvSpPr>
          <p:cNvPr id="28" name="Retângulo 27">
            <a:extLst>
              <a:ext uri="{FF2B5EF4-FFF2-40B4-BE49-F238E27FC236}">
                <a16:creationId xmlns:a16="http://schemas.microsoft.com/office/drawing/2014/main" id="{3FBBA83A-ABFE-C030-D7F1-060C410295BC}"/>
              </a:ext>
            </a:extLst>
          </p:cNvPr>
          <p:cNvSpPr/>
          <p:nvPr/>
        </p:nvSpPr>
        <p:spPr>
          <a:xfrm>
            <a:off x="6814517" y="1734578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chemeClr val="tx1"/>
                </a:solidFill>
              </a:rPr>
              <a:t>Informações e fotos de um usuário;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C0D02CF-B849-1B99-87B3-B49A84D599E4}"/>
              </a:ext>
            </a:extLst>
          </p:cNvPr>
          <p:cNvSpPr/>
          <p:nvPr/>
        </p:nvSpPr>
        <p:spPr>
          <a:xfrm>
            <a:off x="4084365" y="3210406"/>
            <a:ext cx="1241851" cy="861618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Tela de interação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8A3E6E2-CD1E-A776-6415-BE2BC7005681}"/>
              </a:ext>
            </a:extLst>
          </p:cNvPr>
          <p:cNvSpPr/>
          <p:nvPr/>
        </p:nvSpPr>
        <p:spPr>
          <a:xfrm>
            <a:off x="6661821" y="3479360"/>
            <a:ext cx="1080000" cy="720000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Login de usuário;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020BE01-5D11-7E4C-30E4-68A3F3267F2F}"/>
              </a:ext>
            </a:extLst>
          </p:cNvPr>
          <p:cNvSpPr/>
          <p:nvPr/>
        </p:nvSpPr>
        <p:spPr>
          <a:xfrm>
            <a:off x="4144255" y="1760014"/>
            <a:ext cx="1215251" cy="712789"/>
          </a:xfrm>
          <a:prstGeom prst="rect">
            <a:avLst/>
          </a:prstGeom>
          <a:solidFill>
            <a:srgbClr val="A0D5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Cadastro familiar;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DDC21041-E44A-9DDB-CF19-322FD51FD61D}"/>
              </a:ext>
            </a:extLst>
          </p:cNvPr>
          <p:cNvSpPr/>
          <p:nvPr/>
        </p:nvSpPr>
        <p:spPr>
          <a:xfrm>
            <a:off x="4165290" y="5013256"/>
            <a:ext cx="1080000" cy="72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tx1"/>
                </a:solidFill>
              </a:rPr>
              <a:t>Recomendação de atividades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79B4786-5AE7-A589-000F-DF99660DE9D2}"/>
              </a:ext>
            </a:extLst>
          </p:cNvPr>
          <p:cNvSpPr/>
          <p:nvPr/>
        </p:nvSpPr>
        <p:spPr>
          <a:xfrm>
            <a:off x="1505387" y="3369184"/>
            <a:ext cx="1080000" cy="72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tx1"/>
                </a:solidFill>
                <a:cs typeface="Arial" panose="020B0604020202020204" pitchFamily="34" charset="0"/>
              </a:rPr>
              <a:t>Alterações de mídias;</a:t>
            </a:r>
          </a:p>
          <a:p>
            <a:r>
              <a:rPr lang="pt-BR" sz="1100" dirty="0">
                <a:solidFill>
                  <a:schemeClr val="tx1"/>
                </a:solidFill>
                <a:cs typeface="Arial" panose="020B0604020202020204" pitchFamily="34" charset="0"/>
              </a:rPr>
              <a:t>Alterações de cardápio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A0C8440-4089-8694-3A09-9AF31CB8942A}"/>
              </a:ext>
            </a:extLst>
          </p:cNvPr>
          <p:cNvSpPr/>
          <p:nvPr/>
        </p:nvSpPr>
        <p:spPr>
          <a:xfrm>
            <a:off x="1422577" y="4863063"/>
            <a:ext cx="1245619" cy="720000"/>
          </a:xfrm>
          <a:prstGeom prst="rect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100" dirty="0">
                <a:solidFill>
                  <a:schemeClr val="tx1"/>
                </a:solidFill>
              </a:rPr>
              <a:t>Sistema de gerenciamento de privacidade de famílias;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CA50609-E4DC-EB6C-DF13-53DFFC17EBB7}"/>
              </a:ext>
            </a:extLst>
          </p:cNvPr>
          <p:cNvSpPr txBox="1"/>
          <p:nvPr/>
        </p:nvSpPr>
        <p:spPr>
          <a:xfrm>
            <a:off x="-43059" y="1112874"/>
            <a:ext cx="124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Esforço</a:t>
            </a:r>
            <a:endParaRPr lang="pt-BR" sz="20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9F39C2D-9AF8-FA77-7539-4A9F7BFFED0C}"/>
              </a:ext>
            </a:extLst>
          </p:cNvPr>
          <p:cNvSpPr txBox="1"/>
          <p:nvPr/>
        </p:nvSpPr>
        <p:spPr>
          <a:xfrm>
            <a:off x="7676477" y="6229068"/>
            <a:ext cx="1556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Valor de negócio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72014C7-BCAD-DA6B-3F12-D66D6A6431B2}"/>
              </a:ext>
            </a:extLst>
          </p:cNvPr>
          <p:cNvSpPr txBox="1"/>
          <p:nvPr/>
        </p:nvSpPr>
        <p:spPr>
          <a:xfrm>
            <a:off x="-80250" y="1776353"/>
            <a:ext cx="832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  EEE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0FE68F0B-FA6D-F9DA-9263-7983DD7BCEB3}"/>
              </a:ext>
            </a:extLst>
          </p:cNvPr>
          <p:cNvSpPr txBox="1"/>
          <p:nvPr/>
        </p:nvSpPr>
        <p:spPr>
          <a:xfrm>
            <a:off x="90496" y="3359852"/>
            <a:ext cx="60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EE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74F63BB-35CA-9486-5081-F0C6737FB9D0}"/>
              </a:ext>
            </a:extLst>
          </p:cNvPr>
          <p:cNvSpPr txBox="1"/>
          <p:nvPr/>
        </p:nvSpPr>
        <p:spPr>
          <a:xfrm>
            <a:off x="96366" y="5128017"/>
            <a:ext cx="60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73BD5FA-039B-8BAD-4122-4557C8687065}"/>
              </a:ext>
            </a:extLst>
          </p:cNvPr>
          <p:cNvSpPr txBox="1"/>
          <p:nvPr/>
        </p:nvSpPr>
        <p:spPr>
          <a:xfrm>
            <a:off x="4582749" y="6241793"/>
            <a:ext cx="7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$$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680E502-50D0-8881-599E-408FFF2B6A98}"/>
              </a:ext>
            </a:extLst>
          </p:cNvPr>
          <p:cNvSpPr txBox="1"/>
          <p:nvPr/>
        </p:nvSpPr>
        <p:spPr>
          <a:xfrm>
            <a:off x="6982784" y="6240232"/>
            <a:ext cx="7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$$$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4401A31-8523-8475-C915-E72732E25D27}"/>
              </a:ext>
            </a:extLst>
          </p:cNvPr>
          <p:cNvSpPr txBox="1"/>
          <p:nvPr/>
        </p:nvSpPr>
        <p:spPr>
          <a:xfrm>
            <a:off x="1940714" y="6198291"/>
            <a:ext cx="74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$</a:t>
            </a:r>
          </a:p>
        </p:txBody>
      </p:sp>
      <p:pic>
        <p:nvPicPr>
          <p:cNvPr id="53" name="Imagem 52" descr="Ícone">
            <a:extLst>
              <a:ext uri="{FF2B5EF4-FFF2-40B4-BE49-F238E27FC236}">
                <a16:creationId xmlns:a16="http://schemas.microsoft.com/office/drawing/2014/main" id="{0ADDBB7F-BB1E-C698-7AD5-2D975A022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94" b="90116" l="8763" r="89967">
                        <a14:foregroundMark x1="8829" y1="31274" x2="8829" y2="31274"/>
                        <a14:foregroundMark x1="28562" y1="8571" x2="28562" y2="8571"/>
                        <a14:foregroundMark x1="46488" y1="90116" x2="46488" y2="90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" y="6316101"/>
            <a:ext cx="625591" cy="541899"/>
          </a:xfrm>
          <a:prstGeom prst="rect">
            <a:avLst/>
          </a:prstGeom>
        </p:spPr>
      </p:pic>
      <p:pic>
        <p:nvPicPr>
          <p:cNvPr id="4" name="Gráfico 3" descr="Seta para Cima estrutura de tópicos">
            <a:extLst>
              <a:ext uri="{FF2B5EF4-FFF2-40B4-BE49-F238E27FC236}">
                <a16:creationId xmlns:a16="http://schemas.microsoft.com/office/drawing/2014/main" id="{DAB7327E-1452-9321-3A3A-720EAE60C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247" y="993121"/>
            <a:ext cx="506887" cy="552196"/>
          </a:xfrm>
          <a:prstGeom prst="rect">
            <a:avLst/>
          </a:prstGeom>
        </p:spPr>
      </p:pic>
      <p:pic>
        <p:nvPicPr>
          <p:cNvPr id="5" name="Gráfico 4" descr="Seta para Cima estrutura de tópicos">
            <a:extLst>
              <a:ext uri="{FF2B5EF4-FFF2-40B4-BE49-F238E27FC236}">
                <a16:creationId xmlns:a16="http://schemas.microsoft.com/office/drawing/2014/main" id="{E88A5B0E-8FEC-5856-6540-B361B49B3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8365885" y="5853414"/>
            <a:ext cx="506887" cy="55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993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CD3D7-5578-BB50-33BD-10251D92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Jornadas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EFC8874-A396-3B3C-20BD-D5790E8EC6D1}"/>
              </a:ext>
            </a:extLst>
          </p:cNvPr>
          <p:cNvCxnSpPr>
            <a:cxnSpLocks/>
          </p:cNvCxnSpPr>
          <p:nvPr/>
        </p:nvCxnSpPr>
        <p:spPr>
          <a:xfrm>
            <a:off x="3779912" y="1329882"/>
            <a:ext cx="0" cy="51981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6A771354-7D4C-FDCA-6B69-29C806174AB6}"/>
              </a:ext>
            </a:extLst>
          </p:cNvPr>
          <p:cNvSpPr txBox="1"/>
          <p:nvPr/>
        </p:nvSpPr>
        <p:spPr>
          <a:xfrm>
            <a:off x="611559" y="4581128"/>
            <a:ext cx="26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Laura Maria</a:t>
            </a:r>
          </a:p>
        </p:txBody>
      </p:sp>
      <p:pic>
        <p:nvPicPr>
          <p:cNvPr id="10" name="Imagem 9" descr="Ícone">
            <a:extLst>
              <a:ext uri="{FF2B5EF4-FFF2-40B4-BE49-F238E27FC236}">
                <a16:creationId xmlns:a16="http://schemas.microsoft.com/office/drawing/2014/main" id="{479ABEA9-CFE1-484F-7D7D-BD3732C63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94" b="90116" l="8763" r="89967">
                        <a14:foregroundMark x1="8829" y1="31274" x2="8829" y2="31274"/>
                        <a14:foregroundMark x1="28562" y1="8571" x2="28562" y2="8571"/>
                        <a14:foregroundMark x1="46488" y1="90116" x2="46488" y2="90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52" y="6117824"/>
            <a:ext cx="782919" cy="678180"/>
          </a:xfrm>
          <a:prstGeom prst="rect">
            <a:avLst/>
          </a:prstGeom>
        </p:spPr>
      </p:pic>
      <p:pic>
        <p:nvPicPr>
          <p:cNvPr id="4" name="Imagem 3" descr="Desenho de personagens&#10;&#10;Descrição gerada automaticamente">
            <a:extLst>
              <a:ext uri="{FF2B5EF4-FFF2-40B4-BE49-F238E27FC236}">
                <a16:creationId xmlns:a16="http://schemas.microsoft.com/office/drawing/2014/main" id="{CB0D272B-3FD9-3CDA-EC6C-3F544E3C5F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1" b="33410" l="9620" r="31015">
                        <a14:foregroundMark x1="16933" y1="20607" x2="16933" y2="20607"/>
                        <a14:foregroundMark x1="22204" y1="20447" x2="22204" y2="20447"/>
                        <a14:foregroundMark x1="11342" y1="19968" x2="11342" y2="19968"/>
                        <a14:foregroundMark x1="11661" y1="23003" x2="11661" y2="23003"/>
                        <a14:foregroundMark x1="11502" y1="19968" x2="11502" y2="19968"/>
                        <a14:foregroundMark x1="11342" y1="19649" x2="11342" y2="19649"/>
                        <a14:foregroundMark x1="11342" y1="19649" x2="11342" y2="19649"/>
                        <a14:foregroundMark x1="16933" y1="21086" x2="16933" y2="21086"/>
                        <a14:foregroundMark x1="18690" y1="10703" x2="18690" y2="10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45" t="6951" r="66311" b="63650"/>
          <a:stretch/>
        </p:blipFill>
        <p:spPr>
          <a:xfrm>
            <a:off x="1005344" y="2348880"/>
            <a:ext cx="1834138" cy="201622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95A354-80F1-3FC6-F995-A7580CF2FD22}"/>
              </a:ext>
            </a:extLst>
          </p:cNvPr>
          <p:cNvSpPr txBox="1"/>
          <p:nvPr/>
        </p:nvSpPr>
        <p:spPr>
          <a:xfrm>
            <a:off x="4152039" y="1688028"/>
            <a:ext cx="45742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/>
              <a:t>6:00 = Acorda;</a:t>
            </a:r>
          </a:p>
          <a:p>
            <a:endParaRPr lang="pt-BR" sz="1300" dirty="0">
              <a:solidFill>
                <a:srgbClr val="00B050"/>
              </a:solidFill>
            </a:endParaRPr>
          </a:p>
          <a:p>
            <a:r>
              <a:rPr lang="pt-BR" sz="1300" dirty="0"/>
              <a:t>7:00 = Vai para a escola;</a:t>
            </a:r>
          </a:p>
          <a:p>
            <a:r>
              <a:rPr lang="pt-BR" sz="1300" dirty="0">
                <a:solidFill>
                  <a:srgbClr val="00B050"/>
                </a:solidFill>
              </a:rPr>
              <a:t>- Acesso ao  </a:t>
            </a:r>
            <a:r>
              <a:rPr lang="pt-BR" sz="1300" dirty="0" err="1">
                <a:solidFill>
                  <a:srgbClr val="00B050"/>
                </a:solidFill>
              </a:rPr>
              <a:t>Autikids</a:t>
            </a:r>
            <a:r>
              <a:rPr lang="pt-BR" sz="1300" dirty="0">
                <a:solidFill>
                  <a:srgbClr val="00B050"/>
                </a:solidFill>
              </a:rPr>
              <a:t> para pedir por necessidades básicas e primarias;</a:t>
            </a:r>
            <a:endParaRPr lang="pt-BR" sz="1300" dirty="0"/>
          </a:p>
          <a:p>
            <a:r>
              <a:rPr lang="pt-BR" sz="1300" dirty="0"/>
              <a:t>12:00 = Almoço;</a:t>
            </a:r>
          </a:p>
          <a:p>
            <a:r>
              <a:rPr lang="pt-BR" sz="1300" dirty="0">
                <a:solidFill>
                  <a:srgbClr val="00B050"/>
                </a:solidFill>
              </a:rPr>
              <a:t>- Acesso ao  </a:t>
            </a:r>
            <a:r>
              <a:rPr lang="pt-BR" sz="1300" dirty="0" err="1">
                <a:solidFill>
                  <a:srgbClr val="00B050"/>
                </a:solidFill>
              </a:rPr>
              <a:t>Autikids</a:t>
            </a:r>
            <a:r>
              <a:rPr lang="pt-BR" sz="1300" dirty="0">
                <a:solidFill>
                  <a:srgbClr val="00B050"/>
                </a:solidFill>
              </a:rPr>
              <a:t> para solicitar o que deseja comer com base no cardápio </a:t>
            </a:r>
            <a:r>
              <a:rPr lang="pt-BR" sz="1300" dirty="0" err="1">
                <a:solidFill>
                  <a:srgbClr val="00B050"/>
                </a:solidFill>
              </a:rPr>
              <a:t>disponivel</a:t>
            </a:r>
            <a:r>
              <a:rPr lang="pt-BR" sz="1300" dirty="0">
                <a:solidFill>
                  <a:srgbClr val="00B050"/>
                </a:solidFill>
              </a:rPr>
              <a:t>;</a:t>
            </a:r>
          </a:p>
          <a:p>
            <a:r>
              <a:rPr lang="pt-BR" sz="1300" dirty="0"/>
              <a:t>19:00 = Janta;</a:t>
            </a:r>
          </a:p>
          <a:p>
            <a:r>
              <a:rPr lang="pt-BR" sz="1300" dirty="0">
                <a:solidFill>
                  <a:srgbClr val="00B050"/>
                </a:solidFill>
              </a:rPr>
              <a:t>- Acesso ao  </a:t>
            </a:r>
            <a:r>
              <a:rPr lang="pt-BR" sz="1300" dirty="0" err="1">
                <a:solidFill>
                  <a:srgbClr val="00B050"/>
                </a:solidFill>
              </a:rPr>
              <a:t>Autikids</a:t>
            </a:r>
            <a:r>
              <a:rPr lang="pt-BR" sz="1300" dirty="0">
                <a:solidFill>
                  <a:srgbClr val="00B050"/>
                </a:solidFill>
              </a:rPr>
              <a:t> para solicitar o que deseja comer com base no que a mãe já preparou;</a:t>
            </a:r>
            <a:endParaRPr lang="pt-BR" sz="1300" dirty="0"/>
          </a:p>
          <a:p>
            <a:r>
              <a:rPr lang="pt-BR" sz="1300" dirty="0"/>
              <a:t>20:00 = Dormir.</a:t>
            </a:r>
          </a:p>
          <a:p>
            <a:endParaRPr lang="pt-BR" sz="1300" dirty="0"/>
          </a:p>
          <a:p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69209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32642-75EA-D542-4DCB-C88C0E83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Jornadas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25C97B0-F92E-CBB0-6F6C-BD555FDCE51A}"/>
              </a:ext>
            </a:extLst>
          </p:cNvPr>
          <p:cNvCxnSpPr>
            <a:cxnSpLocks/>
          </p:cNvCxnSpPr>
          <p:nvPr/>
        </p:nvCxnSpPr>
        <p:spPr>
          <a:xfrm>
            <a:off x="3923928" y="1412776"/>
            <a:ext cx="0" cy="521947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60BE87-008F-6951-A2C4-0F392606E1E9}"/>
              </a:ext>
            </a:extLst>
          </p:cNvPr>
          <p:cNvSpPr txBox="1"/>
          <p:nvPr/>
        </p:nvSpPr>
        <p:spPr>
          <a:xfrm>
            <a:off x="539552" y="4581128"/>
            <a:ext cx="26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Bruno de Souza</a:t>
            </a:r>
          </a:p>
        </p:txBody>
      </p:sp>
      <p:pic>
        <p:nvPicPr>
          <p:cNvPr id="10" name="Imagem 9" descr="Ícone">
            <a:extLst>
              <a:ext uri="{FF2B5EF4-FFF2-40B4-BE49-F238E27FC236}">
                <a16:creationId xmlns:a16="http://schemas.microsoft.com/office/drawing/2014/main" id="{54DEA93B-0284-0F68-2B89-DAEE43C53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94" b="90116" l="8763" r="89967">
                        <a14:foregroundMark x1="8829" y1="31274" x2="8829" y2="31274"/>
                        <a14:foregroundMark x1="28562" y1="8571" x2="28562" y2="8571"/>
                        <a14:foregroundMark x1="46488" y1="90116" x2="46488" y2="90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52" y="6117824"/>
            <a:ext cx="782919" cy="678180"/>
          </a:xfrm>
          <a:prstGeom prst="rect">
            <a:avLst/>
          </a:prstGeom>
        </p:spPr>
      </p:pic>
      <p:pic>
        <p:nvPicPr>
          <p:cNvPr id="8" name="Imagem 7" descr="Desenho de personagens&#10;&#10;Descrição gerada automaticamente">
            <a:extLst>
              <a:ext uri="{FF2B5EF4-FFF2-40B4-BE49-F238E27FC236}">
                <a16:creationId xmlns:a16="http://schemas.microsoft.com/office/drawing/2014/main" id="{A3607BC0-95E0-CD3C-9EAF-19B64066A4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430" b="89269" l="10317" r="28842">
                        <a14:foregroundMark x1="12141" y1="78115" x2="12141" y2="78115"/>
                        <a14:foregroundMark x1="11981" y1="77157" x2="11981" y2="77157"/>
                        <a14:foregroundMark x1="12141" y1="80351" x2="12141" y2="80351"/>
                        <a14:foregroundMark x1="11981" y1="76837" x2="12300" y2="80831"/>
                        <a14:foregroundMark x1="16134" y1="81310" x2="16134" y2="81310"/>
                        <a14:foregroundMark x1="20767" y1="86262" x2="20767" y2="86262"/>
                        <a14:foregroundMark x1="22364" y1="81150" x2="22364" y2="81150"/>
                        <a14:foregroundMark x1="19169" y1="86262" x2="19169" y2="86262"/>
                        <a14:foregroundMark x1="19968" y1="85623" x2="18850" y2="854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01" t="64700" r="68842" b="8001"/>
          <a:stretch/>
        </p:blipFill>
        <p:spPr>
          <a:xfrm>
            <a:off x="1174898" y="2492896"/>
            <a:ext cx="1588129" cy="1872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908172B-0EA8-AED6-A353-C3FF28FEC78C}"/>
              </a:ext>
            </a:extLst>
          </p:cNvPr>
          <p:cNvSpPr txBox="1"/>
          <p:nvPr/>
        </p:nvSpPr>
        <p:spPr>
          <a:xfrm>
            <a:off x="4058817" y="1556792"/>
            <a:ext cx="45742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/>
              <a:t>6:00 = Acorda;</a:t>
            </a:r>
          </a:p>
          <a:p>
            <a:endParaRPr lang="pt-BR" sz="1300" dirty="0">
              <a:solidFill>
                <a:srgbClr val="00B050"/>
              </a:solidFill>
            </a:endParaRPr>
          </a:p>
          <a:p>
            <a:r>
              <a:rPr lang="pt-BR" sz="1300" dirty="0"/>
              <a:t>7:00 = Vai para a escola;</a:t>
            </a:r>
          </a:p>
          <a:p>
            <a:r>
              <a:rPr lang="pt-BR" sz="1300" dirty="0">
                <a:solidFill>
                  <a:srgbClr val="00B050"/>
                </a:solidFill>
              </a:rPr>
              <a:t>- Acesso ao  </a:t>
            </a:r>
            <a:r>
              <a:rPr lang="pt-BR" sz="1300" dirty="0" err="1">
                <a:solidFill>
                  <a:srgbClr val="00B050"/>
                </a:solidFill>
              </a:rPr>
              <a:t>Autikids</a:t>
            </a:r>
            <a:r>
              <a:rPr lang="pt-BR" sz="1300" dirty="0">
                <a:solidFill>
                  <a:srgbClr val="00B050"/>
                </a:solidFill>
              </a:rPr>
              <a:t> para pedir por necessidades básicas e primarias;</a:t>
            </a:r>
            <a:endParaRPr lang="pt-BR" sz="1300" dirty="0"/>
          </a:p>
          <a:p>
            <a:r>
              <a:rPr lang="pt-BR" sz="1300" dirty="0"/>
              <a:t>12:00 = Almoço;</a:t>
            </a:r>
          </a:p>
          <a:p>
            <a:r>
              <a:rPr lang="pt-BR" sz="1300" dirty="0">
                <a:solidFill>
                  <a:srgbClr val="00B050"/>
                </a:solidFill>
              </a:rPr>
              <a:t>- Acesso ao  </a:t>
            </a:r>
            <a:r>
              <a:rPr lang="pt-BR" sz="1300" dirty="0" err="1">
                <a:solidFill>
                  <a:srgbClr val="00B050"/>
                </a:solidFill>
              </a:rPr>
              <a:t>Autikids</a:t>
            </a:r>
            <a:r>
              <a:rPr lang="pt-BR" sz="1300" dirty="0">
                <a:solidFill>
                  <a:srgbClr val="00B050"/>
                </a:solidFill>
              </a:rPr>
              <a:t> para solicitar o que deseja comer com base no cardápio </a:t>
            </a:r>
            <a:r>
              <a:rPr lang="pt-BR" sz="1300" dirty="0" err="1">
                <a:solidFill>
                  <a:srgbClr val="00B050"/>
                </a:solidFill>
              </a:rPr>
              <a:t>disponivel</a:t>
            </a:r>
            <a:r>
              <a:rPr lang="pt-BR" sz="1300" dirty="0">
                <a:solidFill>
                  <a:srgbClr val="00B050"/>
                </a:solidFill>
              </a:rPr>
              <a:t>;</a:t>
            </a:r>
          </a:p>
          <a:p>
            <a:r>
              <a:rPr lang="pt-BR" sz="1300" dirty="0"/>
              <a:t>19:00 = Janta;</a:t>
            </a:r>
          </a:p>
          <a:p>
            <a:r>
              <a:rPr lang="pt-BR" sz="1300" dirty="0">
                <a:solidFill>
                  <a:srgbClr val="00B050"/>
                </a:solidFill>
              </a:rPr>
              <a:t>- Acesso ao  </a:t>
            </a:r>
            <a:r>
              <a:rPr lang="pt-BR" sz="1300" dirty="0" err="1">
                <a:solidFill>
                  <a:srgbClr val="00B050"/>
                </a:solidFill>
              </a:rPr>
              <a:t>Autikids</a:t>
            </a:r>
            <a:r>
              <a:rPr lang="pt-BR" sz="1300" dirty="0">
                <a:solidFill>
                  <a:srgbClr val="00B050"/>
                </a:solidFill>
              </a:rPr>
              <a:t> para solicitar o que deseja comer com base no que a mãe já preparou;</a:t>
            </a:r>
            <a:endParaRPr lang="pt-BR" sz="1300" dirty="0"/>
          </a:p>
          <a:p>
            <a:r>
              <a:rPr lang="pt-BR" sz="1300" dirty="0"/>
              <a:t>20:00 = Dormir.</a:t>
            </a:r>
          </a:p>
          <a:p>
            <a:endParaRPr lang="pt-BR" sz="1300" dirty="0"/>
          </a:p>
          <a:p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992409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9B611-E32D-7DE4-31F2-279AC53DD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Jornadas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D23FE36-35EB-DA49-1BE6-047FF96A6A3E}"/>
              </a:ext>
            </a:extLst>
          </p:cNvPr>
          <p:cNvCxnSpPr>
            <a:cxnSpLocks/>
          </p:cNvCxnSpPr>
          <p:nvPr/>
        </p:nvCxnSpPr>
        <p:spPr>
          <a:xfrm>
            <a:off x="3923928" y="1412776"/>
            <a:ext cx="0" cy="505412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E3DC96-BD43-D1C7-0E86-06B531FFD228}"/>
              </a:ext>
            </a:extLst>
          </p:cNvPr>
          <p:cNvSpPr txBox="1"/>
          <p:nvPr/>
        </p:nvSpPr>
        <p:spPr>
          <a:xfrm>
            <a:off x="622048" y="4365104"/>
            <a:ext cx="26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João dos Santos </a:t>
            </a:r>
          </a:p>
        </p:txBody>
      </p:sp>
      <p:pic>
        <p:nvPicPr>
          <p:cNvPr id="10" name="Imagem 9" descr="Ícone">
            <a:extLst>
              <a:ext uri="{FF2B5EF4-FFF2-40B4-BE49-F238E27FC236}">
                <a16:creationId xmlns:a16="http://schemas.microsoft.com/office/drawing/2014/main" id="{7D21F907-9B49-7306-2507-68CACCD3A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94" b="90116" l="8763" r="89967">
                        <a14:foregroundMark x1="8829" y1="31274" x2="8829" y2="31274"/>
                        <a14:foregroundMark x1="28562" y1="8571" x2="28562" y2="8571"/>
                        <a14:foregroundMark x1="46488" y1="90116" x2="46488" y2="90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52" y="6117824"/>
            <a:ext cx="782919" cy="678180"/>
          </a:xfrm>
          <a:prstGeom prst="rect">
            <a:avLst/>
          </a:prstGeom>
        </p:spPr>
      </p:pic>
      <p:pic>
        <p:nvPicPr>
          <p:cNvPr id="8" name="Imagem 7" descr="Desenho de personagens&#10;&#10;Descrição gerada automaticamente">
            <a:extLst>
              <a:ext uri="{FF2B5EF4-FFF2-40B4-BE49-F238E27FC236}">
                <a16:creationId xmlns:a16="http://schemas.microsoft.com/office/drawing/2014/main" id="{3B40D498-F0AD-F89B-F99E-65EE43A09F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135" b="60815" l="38404" r="59912">
                        <a14:foregroundMark x1="46006" y1="51118" x2="46006" y2="51118"/>
                        <a14:foregroundMark x1="53195" y1="50958" x2="53195" y2="50958"/>
                        <a14:foregroundMark x1="48562" y1="56070" x2="48562" y2="56070"/>
                        <a14:foregroundMark x1="41054" y1="46965" x2="41054" y2="46965"/>
                        <a14:foregroundMark x1="59904" y1="52396" x2="59904" y2="523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16" t="35300" r="37400" b="36350"/>
          <a:stretch/>
        </p:blipFill>
        <p:spPr>
          <a:xfrm>
            <a:off x="1043608" y="2348880"/>
            <a:ext cx="1778589" cy="1875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1608E97-305B-2C8C-9641-DD68776A84CB}"/>
              </a:ext>
            </a:extLst>
          </p:cNvPr>
          <p:cNvSpPr txBox="1"/>
          <p:nvPr/>
        </p:nvSpPr>
        <p:spPr>
          <a:xfrm>
            <a:off x="4220344" y="1637184"/>
            <a:ext cx="4574272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/>
              <a:t>6:00 = Acorda;</a:t>
            </a:r>
          </a:p>
          <a:p>
            <a:endParaRPr lang="pt-BR" sz="1300">
              <a:solidFill>
                <a:srgbClr val="00B050"/>
              </a:solidFill>
            </a:endParaRPr>
          </a:p>
          <a:p>
            <a:r>
              <a:rPr lang="pt-BR" sz="1300"/>
              <a:t>7:00 = Vai para a escola;</a:t>
            </a:r>
          </a:p>
          <a:p>
            <a:r>
              <a:rPr lang="pt-BR" sz="1300">
                <a:solidFill>
                  <a:srgbClr val="00B050"/>
                </a:solidFill>
              </a:rPr>
              <a:t>- Acesso ao  Autikids para pedir por necessidades básicas e primarias;</a:t>
            </a:r>
            <a:endParaRPr lang="pt-BR" sz="1300"/>
          </a:p>
          <a:p>
            <a:r>
              <a:rPr lang="pt-BR" sz="1300"/>
              <a:t>12:00 = Almoço;</a:t>
            </a:r>
          </a:p>
          <a:p>
            <a:r>
              <a:rPr lang="pt-BR" sz="1300">
                <a:solidFill>
                  <a:srgbClr val="00B050"/>
                </a:solidFill>
              </a:rPr>
              <a:t>- Acesso ao  Autikids para solicitar o que deseja comer com base no cardápio disponivel;</a:t>
            </a:r>
          </a:p>
          <a:p>
            <a:r>
              <a:rPr lang="pt-BR" sz="1300"/>
              <a:t>19:00 = Janta;</a:t>
            </a:r>
          </a:p>
          <a:p>
            <a:r>
              <a:rPr lang="pt-BR" sz="1300">
                <a:solidFill>
                  <a:srgbClr val="00B050"/>
                </a:solidFill>
              </a:rPr>
              <a:t>- Acesso ao  Autikids para solicitar o que deseja comer com base no que a mãe já preparou;</a:t>
            </a:r>
            <a:endParaRPr lang="pt-BR" sz="1300"/>
          </a:p>
          <a:p>
            <a:r>
              <a:rPr lang="pt-BR" sz="1300"/>
              <a:t>20:00 = Dormir.</a:t>
            </a:r>
          </a:p>
          <a:p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116432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28625-A3A4-864E-27D9-FDE8F174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Ondas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CED655-F236-05B5-056A-15C2F600359B}"/>
              </a:ext>
            </a:extLst>
          </p:cNvPr>
          <p:cNvSpPr txBox="1"/>
          <p:nvPr/>
        </p:nvSpPr>
        <p:spPr>
          <a:xfrm>
            <a:off x="542153" y="1321157"/>
            <a:ext cx="13335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1ª Onda</a:t>
            </a:r>
          </a:p>
          <a:p>
            <a:endParaRPr lang="pt-BR" sz="2400" dirty="0"/>
          </a:p>
          <a:p>
            <a:r>
              <a:rPr lang="pt-BR" sz="2400" dirty="0"/>
              <a:t>2ª Onda</a:t>
            </a:r>
          </a:p>
          <a:p>
            <a:endParaRPr lang="pt-BR" sz="2400" dirty="0"/>
          </a:p>
          <a:p>
            <a:r>
              <a:rPr lang="pt-BR" sz="2400" dirty="0"/>
              <a:t>3ª Onda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F67334-30E5-1055-26C6-A572A79ADAFF}"/>
              </a:ext>
            </a:extLst>
          </p:cNvPr>
          <p:cNvSpPr/>
          <p:nvPr/>
        </p:nvSpPr>
        <p:spPr>
          <a:xfrm>
            <a:off x="4804133" y="1319164"/>
            <a:ext cx="1188001" cy="513999"/>
          </a:xfrm>
          <a:prstGeom prst="rect">
            <a:avLst/>
          </a:prstGeom>
          <a:solidFill>
            <a:srgbClr val="A0D5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accent5">
                    <a:lumMod val="10000"/>
                  </a:schemeClr>
                </a:solidFill>
              </a:rPr>
              <a:t>Tela de </a:t>
            </a:r>
            <a:r>
              <a:rPr lang="pt-BR" sz="1200" dirty="0" err="1">
                <a:solidFill>
                  <a:schemeClr val="accent5">
                    <a:lumMod val="10000"/>
                  </a:schemeClr>
                </a:solidFill>
              </a:rPr>
              <a:t>interacoes</a:t>
            </a:r>
            <a:endParaRPr lang="pt-BR" sz="12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E4CF7D4-4666-A597-FCC7-0F3BA1264085}"/>
              </a:ext>
            </a:extLst>
          </p:cNvPr>
          <p:cNvSpPr/>
          <p:nvPr/>
        </p:nvSpPr>
        <p:spPr>
          <a:xfrm>
            <a:off x="2123727" y="1942582"/>
            <a:ext cx="1146918" cy="508001"/>
          </a:xfrm>
          <a:prstGeom prst="rect">
            <a:avLst/>
          </a:prstGeom>
          <a:solidFill>
            <a:srgbClr val="A0D5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>
                <a:solidFill>
                  <a:schemeClr val="tx1"/>
                </a:solidFill>
              </a:rPr>
              <a:t>Alteracao</a:t>
            </a:r>
            <a:r>
              <a:rPr lang="pt-BR" sz="1200" dirty="0">
                <a:solidFill>
                  <a:schemeClr val="tx1"/>
                </a:solidFill>
              </a:rPr>
              <a:t> e adição de imagens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A8EDFE0-50F3-5607-572E-7E52F57F1D8F}"/>
              </a:ext>
            </a:extLst>
          </p:cNvPr>
          <p:cNvSpPr/>
          <p:nvPr/>
        </p:nvSpPr>
        <p:spPr>
          <a:xfrm>
            <a:off x="2123728" y="1322164"/>
            <a:ext cx="1158714" cy="508001"/>
          </a:xfrm>
          <a:prstGeom prst="rect">
            <a:avLst/>
          </a:prstGeom>
          <a:solidFill>
            <a:srgbClr val="A0D5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Login de usuário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D80BBA7-DB3C-72F1-4124-0EB8C767BF42}"/>
              </a:ext>
            </a:extLst>
          </p:cNvPr>
          <p:cNvSpPr/>
          <p:nvPr/>
        </p:nvSpPr>
        <p:spPr>
          <a:xfrm>
            <a:off x="4829962" y="2664849"/>
            <a:ext cx="1162171" cy="641520"/>
          </a:xfrm>
          <a:prstGeom prst="rect">
            <a:avLst/>
          </a:prstGeom>
          <a:solidFill>
            <a:srgbClr val="A0D5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Tela de emoções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F6B7F9B-03E3-DB45-E6B4-1AC2EDE90D66}"/>
              </a:ext>
            </a:extLst>
          </p:cNvPr>
          <p:cNvSpPr/>
          <p:nvPr/>
        </p:nvSpPr>
        <p:spPr>
          <a:xfrm>
            <a:off x="3507940" y="1322164"/>
            <a:ext cx="1084729" cy="508002"/>
          </a:xfrm>
          <a:prstGeom prst="rect">
            <a:avLst/>
          </a:prstGeom>
          <a:solidFill>
            <a:srgbClr val="A0D5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Cadastro de aluno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4D04BDB-C3A8-6C18-6F7E-541254C57675}"/>
              </a:ext>
            </a:extLst>
          </p:cNvPr>
          <p:cNvSpPr/>
          <p:nvPr/>
        </p:nvSpPr>
        <p:spPr>
          <a:xfrm>
            <a:off x="3488661" y="2637417"/>
            <a:ext cx="1123285" cy="641520"/>
          </a:xfrm>
          <a:prstGeom prst="rect">
            <a:avLst/>
          </a:prstGeom>
          <a:solidFill>
            <a:srgbClr val="A0D5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 err="1">
                <a:solidFill>
                  <a:schemeClr val="tx1"/>
                </a:solidFill>
              </a:rPr>
              <a:t>Relatorios</a:t>
            </a:r>
            <a:r>
              <a:rPr lang="pt-BR" sz="1100" dirty="0">
                <a:solidFill>
                  <a:schemeClr val="tx1"/>
                </a:solidFill>
              </a:rPr>
              <a:t> e Feedbacks</a:t>
            </a:r>
          </a:p>
        </p:txBody>
      </p:sp>
      <p:pic>
        <p:nvPicPr>
          <p:cNvPr id="23" name="Imagem 22" descr="Ícone">
            <a:extLst>
              <a:ext uri="{FF2B5EF4-FFF2-40B4-BE49-F238E27FC236}">
                <a16:creationId xmlns:a16="http://schemas.microsoft.com/office/drawing/2014/main" id="{044DF1CD-10BF-76F7-4A0C-A1F2D362A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94" b="90116" l="8763" r="89967">
                        <a14:foregroundMark x1="8829" y1="31274" x2="8829" y2="31274"/>
                        <a14:foregroundMark x1="28562" y1="8571" x2="28562" y2="8571"/>
                        <a14:foregroundMark x1="46488" y1="90116" x2="46488" y2="90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52" y="6117824"/>
            <a:ext cx="782919" cy="678180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6CF60C89-A582-8993-4B8E-CB07EE38FF82}"/>
              </a:ext>
            </a:extLst>
          </p:cNvPr>
          <p:cNvSpPr/>
          <p:nvPr/>
        </p:nvSpPr>
        <p:spPr>
          <a:xfrm>
            <a:off x="4851960" y="1942582"/>
            <a:ext cx="1134213" cy="572510"/>
          </a:xfrm>
          <a:prstGeom prst="rect">
            <a:avLst/>
          </a:prstGeom>
          <a:solidFill>
            <a:srgbClr val="FF47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 err="1">
                <a:solidFill>
                  <a:schemeClr val="tx1"/>
                </a:solidFill>
              </a:rPr>
              <a:t>Integracao</a:t>
            </a:r>
            <a:r>
              <a:rPr lang="pt-BR" sz="1050" dirty="0">
                <a:solidFill>
                  <a:schemeClr val="tx1"/>
                </a:solidFill>
              </a:rPr>
              <a:t> com banco de dados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DCACC6B-269C-3F4D-9FD7-A70240B59C4B}"/>
              </a:ext>
            </a:extLst>
          </p:cNvPr>
          <p:cNvSpPr/>
          <p:nvPr/>
        </p:nvSpPr>
        <p:spPr>
          <a:xfrm>
            <a:off x="2130702" y="2603709"/>
            <a:ext cx="1158626" cy="718668"/>
          </a:xfrm>
          <a:prstGeom prst="rect">
            <a:avLst/>
          </a:prstGeom>
          <a:solidFill>
            <a:srgbClr val="FF47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Design de Interface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15B1B3B-1701-D540-B01D-13905C375CB9}"/>
              </a:ext>
            </a:extLst>
          </p:cNvPr>
          <p:cNvSpPr/>
          <p:nvPr/>
        </p:nvSpPr>
        <p:spPr>
          <a:xfrm>
            <a:off x="3479104" y="1953171"/>
            <a:ext cx="1158626" cy="572510"/>
          </a:xfrm>
          <a:prstGeom prst="rect">
            <a:avLst/>
          </a:prstGeom>
          <a:solidFill>
            <a:srgbClr val="FFFF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200" dirty="0" err="1">
                <a:solidFill>
                  <a:schemeClr val="tx1"/>
                </a:solidFill>
              </a:rPr>
              <a:t>Interacao</a:t>
            </a:r>
            <a:r>
              <a:rPr lang="pt-BR" sz="1200" dirty="0">
                <a:solidFill>
                  <a:schemeClr val="tx1"/>
                </a:solidFill>
              </a:rPr>
              <a:t> com </a:t>
            </a:r>
            <a:r>
              <a:rPr lang="pt-BR" sz="1200" dirty="0" err="1">
                <a:solidFill>
                  <a:schemeClr val="tx1"/>
                </a:solidFill>
              </a:rPr>
              <a:t>audio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36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1BDC8F6-5A79-1EA9-CA89-6FBE8E0FD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816" y="3053556"/>
            <a:ext cx="4608511" cy="750887"/>
          </a:xfrm>
        </p:spPr>
        <p:txBody>
          <a:bodyPr/>
          <a:lstStyle/>
          <a:p>
            <a:r>
              <a:rPr lang="pt-BR" sz="7200" dirty="0">
                <a:latin typeface="Modern Love Caps" panose="04070805081001020A01" pitchFamily="82" charset="0"/>
              </a:rPr>
              <a:t>OBRIGADO</a:t>
            </a:r>
            <a:endParaRPr lang="pt-BR" dirty="0">
              <a:latin typeface="Modern Love Caps" panose="04070805081001020A01" pitchFamily="82" charset="0"/>
            </a:endParaRPr>
          </a:p>
        </p:txBody>
      </p:sp>
      <p:pic>
        <p:nvPicPr>
          <p:cNvPr id="4" name="Imagem 3" descr="Ícone">
            <a:extLst>
              <a:ext uri="{FF2B5EF4-FFF2-40B4-BE49-F238E27FC236}">
                <a16:creationId xmlns:a16="http://schemas.microsoft.com/office/drawing/2014/main" id="{9C88E456-35A7-FCA7-6C80-CBE0D6D8E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94" b="90116" l="8763" r="89967">
                        <a14:foregroundMark x1="8829" y1="31274" x2="8829" y2="31274"/>
                        <a14:foregroundMark x1="28562" y1="8571" x2="28562" y2="8571"/>
                        <a14:foregroundMark x1="46488" y1="90116" x2="46488" y2="90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52" y="6117824"/>
            <a:ext cx="782919" cy="67818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C9DE99C-9B2C-93DC-D6E1-1352577B2197}"/>
              </a:ext>
            </a:extLst>
          </p:cNvPr>
          <p:cNvSpPr txBox="1"/>
          <p:nvPr/>
        </p:nvSpPr>
        <p:spPr>
          <a:xfrm>
            <a:off x="467544" y="5318676"/>
            <a:ext cx="1729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Modern Love Caps" panose="04070805081001020A01" pitchFamily="82" charset="0"/>
                <a:ea typeface="Tahoma" panose="020B0604030504040204" pitchFamily="34" charset="0"/>
                <a:cs typeface="Tahoma" panose="020B0604030504040204" pitchFamily="34" charset="0"/>
              </a:rPr>
              <a:t>Bruno Marques</a:t>
            </a:r>
            <a:br>
              <a:rPr lang="pt-BR" dirty="0">
                <a:latin typeface="Modern Love Caps" panose="04070805081001020A01" pitchFamily="8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dirty="0">
                <a:latin typeface="Modern Love Caps" panose="04070805081001020A01" pitchFamily="82" charset="0"/>
                <a:ea typeface="Tahoma" panose="020B0604030504040204" pitchFamily="34" charset="0"/>
                <a:cs typeface="Tahoma" panose="020B0604030504040204" pitchFamily="34" charset="0"/>
              </a:rPr>
              <a:t>Caio issao</a:t>
            </a:r>
            <a:br>
              <a:rPr lang="pt-BR" dirty="0">
                <a:latin typeface="Modern Love Caps" panose="04070805081001020A01" pitchFamily="8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dirty="0">
                <a:latin typeface="Modern Love Caps" panose="04070805081001020A01" pitchFamily="82" charset="0"/>
                <a:ea typeface="Tahoma" panose="020B0604030504040204" pitchFamily="34" charset="0"/>
                <a:cs typeface="Tahoma" panose="020B0604030504040204" pitchFamily="34" charset="0"/>
              </a:rPr>
              <a:t>Júlia </a:t>
            </a:r>
            <a:r>
              <a:rPr lang="pt-BR" dirty="0" err="1">
                <a:latin typeface="Modern Love Caps" panose="04070805081001020A01" pitchFamily="82" charset="0"/>
                <a:ea typeface="Tahoma" panose="020B0604030504040204" pitchFamily="34" charset="0"/>
                <a:cs typeface="Tahoma" panose="020B0604030504040204" pitchFamily="34" charset="0"/>
              </a:rPr>
              <a:t>Mascari</a:t>
            </a:r>
            <a:br>
              <a:rPr lang="pt-BR" dirty="0">
                <a:latin typeface="Modern Love Caps" panose="04070805081001020A01" pitchFamily="82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pt-BR" dirty="0">
                <a:latin typeface="Modern Love Caps" panose="04070805081001020A01" pitchFamily="82" charset="0"/>
                <a:ea typeface="Tahoma" panose="020B0604030504040204" pitchFamily="34" charset="0"/>
                <a:cs typeface="Tahoma" panose="020B0604030504040204" pitchFamily="34" charset="0"/>
              </a:rPr>
              <a:t>Lucas </a:t>
            </a:r>
            <a:r>
              <a:rPr lang="pt-BR" dirty="0" err="1">
                <a:latin typeface="Modern Love Caps" panose="04070805081001020A01" pitchFamily="82" charset="0"/>
                <a:ea typeface="Tahoma" panose="020B0604030504040204" pitchFamily="34" charset="0"/>
                <a:cs typeface="Tahoma" panose="020B0604030504040204" pitchFamily="34" charset="0"/>
              </a:rPr>
              <a:t>Girotto</a:t>
            </a:r>
            <a:endParaRPr lang="pt-BR" dirty="0">
              <a:latin typeface="Modern Love Caps" panose="04070805081001020A01" pitchFamily="8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dirty="0">
                <a:latin typeface="Modern Love Caps" panose="04070805081001020A01" pitchFamily="82" charset="0"/>
                <a:ea typeface="Tahoma" panose="020B0604030504040204" pitchFamily="34" charset="0"/>
                <a:cs typeface="Tahoma" panose="020B0604030504040204" pitchFamily="34" charset="0"/>
              </a:rPr>
              <a:t>SAMUEL PEREIRA</a:t>
            </a:r>
          </a:p>
        </p:txBody>
      </p:sp>
    </p:spTree>
    <p:extLst>
      <p:ext uri="{BB962C8B-B14F-4D97-AF65-F5344CB8AC3E}">
        <p14:creationId xmlns:p14="http://schemas.microsoft.com/office/powerpoint/2010/main" val="205795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A4593-4BCC-C0D4-4B9E-7848D5AD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pt-BR" b="1" dirty="0">
                <a:solidFill>
                  <a:srgbClr val="0070C0"/>
                </a:solidFill>
                <a:latin typeface="Tahoma" panose="020B0604030504040204" pitchFamily="34" charset="0"/>
              </a:rPr>
              <a:t>Visão do Produto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8E4B67-E788-2905-35C9-7154D1000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69" y="2276872"/>
            <a:ext cx="8028669" cy="341626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 as famílias, educadores e pessoas neuro divergentes, cujo o problema esta na carência de comunicação entre crianças do Espectro Autista e a família.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Autikids é um aplicativo que permite independência e auxilia na comunicação da criança autista. Diferentemente do Matraquinha , o nosso produto prioriza a independência e a qualidade de vida das pessoas neuro divergentes, onde irá impactar de forma direta seus familiares.</a:t>
            </a:r>
            <a:endParaRPr lang="uk-UA" altLang="pt-B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Imagem 3" descr="Ícone">
            <a:extLst>
              <a:ext uri="{FF2B5EF4-FFF2-40B4-BE49-F238E27FC236}">
                <a16:creationId xmlns:a16="http://schemas.microsoft.com/office/drawing/2014/main" id="{FF2927AE-4C37-8947-3C1D-38A86CCFA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94" b="90116" l="8763" r="89967">
                        <a14:foregroundMark x1="8829" y1="31274" x2="8829" y2="31274"/>
                        <a14:foregroundMark x1="28562" y1="8571" x2="28562" y2="8571"/>
                        <a14:foregroundMark x1="46488" y1="90116" x2="46488" y2="90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52" y="6117824"/>
            <a:ext cx="782919" cy="6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8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BFC53B-C96D-D5B8-97C5-72351CEB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175" y="117475"/>
            <a:ext cx="7056438" cy="719138"/>
          </a:xfrm>
        </p:spPr>
        <p:txBody>
          <a:bodyPr/>
          <a:lstStyle/>
          <a:p>
            <a:pPr algn="ctr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É / Não é – Faz / Não faz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0279479-D402-F3EF-7345-7A3978755CDF}"/>
              </a:ext>
            </a:extLst>
          </p:cNvPr>
          <p:cNvGrpSpPr/>
          <p:nvPr/>
        </p:nvGrpSpPr>
        <p:grpSpPr>
          <a:xfrm>
            <a:off x="1908175" y="1125071"/>
            <a:ext cx="7398419" cy="4579078"/>
            <a:chOff x="285471" y="1413959"/>
            <a:chExt cx="9327824" cy="5038410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3BFD0E3B-9E49-7A32-F6A4-7F6DACD9F3CC}"/>
                </a:ext>
              </a:extLst>
            </p:cNvPr>
            <p:cNvCxnSpPr>
              <a:cxnSpLocks/>
            </p:cNvCxnSpPr>
            <p:nvPr/>
          </p:nvCxnSpPr>
          <p:spPr>
            <a:xfrm>
              <a:off x="5038274" y="1468696"/>
              <a:ext cx="0" cy="49836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EDC0AA43-8F95-3399-C0B2-9AE6E41ED7E0}"/>
                </a:ext>
              </a:extLst>
            </p:cNvPr>
            <p:cNvCxnSpPr>
              <a:cxnSpLocks/>
            </p:cNvCxnSpPr>
            <p:nvPr/>
          </p:nvCxnSpPr>
          <p:spPr>
            <a:xfrm>
              <a:off x="285471" y="3624196"/>
              <a:ext cx="915552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2BFD67AF-1925-F576-4656-C1FE782C762D}"/>
                </a:ext>
              </a:extLst>
            </p:cNvPr>
            <p:cNvSpPr txBox="1"/>
            <p:nvPr/>
          </p:nvSpPr>
          <p:spPr>
            <a:xfrm>
              <a:off x="486473" y="1413959"/>
              <a:ext cx="448704" cy="118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2F0E45"/>
                  </a:solidFill>
                </a:rPr>
                <a:t>É</a:t>
              </a:r>
            </a:p>
            <a:p>
              <a:endParaRPr lang="pt-BR" sz="3600" dirty="0">
                <a:solidFill>
                  <a:srgbClr val="92D050"/>
                </a:solidFill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26AB25C-4DA2-2F03-C68C-92842A09233B}"/>
                </a:ext>
              </a:extLst>
            </p:cNvPr>
            <p:cNvSpPr/>
            <p:nvPr/>
          </p:nvSpPr>
          <p:spPr>
            <a:xfrm>
              <a:off x="5390745" y="1420807"/>
              <a:ext cx="1740470" cy="575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rgbClr val="2F0E45"/>
                  </a:solidFill>
                </a:rPr>
                <a:t>NÃO É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F18E85C-3489-E8C9-409E-577AB19CA80F}"/>
                </a:ext>
              </a:extLst>
            </p:cNvPr>
            <p:cNvSpPr/>
            <p:nvPr/>
          </p:nvSpPr>
          <p:spPr>
            <a:xfrm>
              <a:off x="5390745" y="3631044"/>
              <a:ext cx="2168257" cy="5757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800" dirty="0">
                  <a:solidFill>
                    <a:srgbClr val="2F0E45"/>
                  </a:solidFill>
                </a:rPr>
                <a:t>NÃO FAZ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C5AA61D-C751-507A-B381-337E36DB9C04}"/>
                </a:ext>
              </a:extLst>
            </p:cNvPr>
            <p:cNvSpPr/>
            <p:nvPr/>
          </p:nvSpPr>
          <p:spPr>
            <a:xfrm>
              <a:off x="486472" y="3624196"/>
              <a:ext cx="1598956" cy="584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2800" dirty="0">
                  <a:solidFill>
                    <a:srgbClr val="2F0E45"/>
                  </a:solidFill>
                </a:rPr>
                <a:t>FAZ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47343D2-F596-82CF-0C0C-39ECAFF70398}"/>
                </a:ext>
              </a:extLst>
            </p:cNvPr>
            <p:cNvSpPr txBox="1"/>
            <p:nvPr/>
          </p:nvSpPr>
          <p:spPr>
            <a:xfrm>
              <a:off x="486473" y="1903303"/>
              <a:ext cx="4363862" cy="1625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80808"/>
                  </a:solidFill>
                </a:rPr>
                <a:t>Desktop/Software;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80808"/>
                  </a:solidFill>
                </a:rPr>
                <a:t>Melhorar a qualidade de vida da criança/jovem;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80808"/>
                  </a:solidFill>
                </a:rPr>
                <a:t>Focado na interação familiar;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80808"/>
                  </a:solidFill>
                </a:rPr>
                <a:t>Sem fins lucrativos.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6F1736BB-26E1-3E4D-E790-16EE92B620EC}"/>
                </a:ext>
              </a:extLst>
            </p:cNvPr>
            <p:cNvSpPr/>
            <p:nvPr/>
          </p:nvSpPr>
          <p:spPr>
            <a:xfrm>
              <a:off x="5390745" y="1966078"/>
              <a:ext cx="3668213" cy="10159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80808"/>
                  </a:solidFill>
                </a:rPr>
                <a:t>Site;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80808"/>
                  </a:solidFill>
                </a:rPr>
                <a:t>PWA;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80808"/>
                  </a:solidFill>
                </a:rPr>
                <a:t>Produto físico.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CA22C46-651E-2BC3-7ECC-6486A5AA58F1}"/>
                </a:ext>
              </a:extLst>
            </p:cNvPr>
            <p:cNvSpPr/>
            <p:nvPr/>
          </p:nvSpPr>
          <p:spPr>
            <a:xfrm>
              <a:off x="486473" y="4131201"/>
              <a:ext cx="4363864" cy="1930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80808"/>
                  </a:solidFill>
                </a:rPr>
                <a:t>Cadastro e login de usuários;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80808"/>
                  </a:solidFill>
                </a:rPr>
                <a:t>Imagens e sons compreensíveis;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80808"/>
                  </a:solidFill>
                </a:rPr>
                <a:t>Recomendação de atividades para a criança.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 err="1">
                  <a:solidFill>
                    <a:srgbClr val="080808"/>
                  </a:solidFill>
                </a:rPr>
                <a:t>Relatorios</a:t>
              </a:r>
              <a:r>
                <a:rPr lang="pt-BR" dirty="0">
                  <a:solidFill>
                    <a:srgbClr val="080808"/>
                  </a:solidFill>
                </a:rPr>
                <a:t>.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FCAC2460-B245-B436-65B7-4B0051CA201D}"/>
                </a:ext>
              </a:extLst>
            </p:cNvPr>
            <p:cNvSpPr/>
            <p:nvPr/>
          </p:nvSpPr>
          <p:spPr>
            <a:xfrm>
              <a:off x="5390745" y="4141008"/>
              <a:ext cx="4222550" cy="13207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80808"/>
                  </a:solidFill>
                </a:rPr>
                <a:t>Validação de atividades;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rgbClr val="080808"/>
                  </a:solidFill>
                </a:rPr>
                <a:t>Validação de marcação de pessoas;</a:t>
              </a:r>
            </a:p>
            <a:p>
              <a:r>
                <a:rPr lang="pt-BR" dirty="0">
                  <a:solidFill>
                    <a:srgbClr val="080808"/>
                  </a:solidFill>
                </a:rPr>
                <a:t>Interação com redes sociais</a:t>
              </a:r>
            </a:p>
          </p:txBody>
        </p:sp>
      </p:grpSp>
      <p:pic>
        <p:nvPicPr>
          <p:cNvPr id="14" name="Imagem 13" descr="Ícone">
            <a:extLst>
              <a:ext uri="{FF2B5EF4-FFF2-40B4-BE49-F238E27FC236}">
                <a16:creationId xmlns:a16="http://schemas.microsoft.com/office/drawing/2014/main" id="{FEDBAE9A-18BE-61FE-76F8-C0EBA7959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494" b="90116" l="8763" r="89967">
                        <a14:foregroundMark x1="8829" y1="31274" x2="8829" y2="31274"/>
                        <a14:foregroundMark x1="28562" y1="8571" x2="28562" y2="8571"/>
                        <a14:foregroundMark x1="46488" y1="90116" x2="46488" y2="90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52" y="6117824"/>
            <a:ext cx="782919" cy="678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8946D-97C8-F7C3-BC9A-BD240E7E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1B3908-89F8-FB4A-CEA6-BA28A7D49C36}"/>
              </a:ext>
            </a:extLst>
          </p:cNvPr>
          <p:cNvSpPr txBox="1"/>
          <p:nvPr/>
        </p:nvSpPr>
        <p:spPr>
          <a:xfrm>
            <a:off x="521780" y="2090172"/>
            <a:ext cx="8100440" cy="2799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Ajudar no desenvolvimento dos relacionamentos familiares.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solidFill>
                <a:srgbClr val="08080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Auxiliar as famílias a entenderem em qual situação/momento/status estão e como podem evoluir.</a:t>
            </a:r>
          </a:p>
          <a:p>
            <a:pPr algn="just">
              <a:lnSpc>
                <a:spcPct val="150000"/>
              </a:lnSpc>
            </a:pPr>
            <a:endParaRPr lang="pt-BR" sz="2000" dirty="0">
              <a:solidFill>
                <a:srgbClr val="08080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Auxiliar comunicação da criança com autismo.</a:t>
            </a:r>
          </a:p>
        </p:txBody>
      </p:sp>
      <p:pic>
        <p:nvPicPr>
          <p:cNvPr id="5" name="Imagem 4" descr="Ícone">
            <a:extLst>
              <a:ext uri="{FF2B5EF4-FFF2-40B4-BE49-F238E27FC236}">
                <a16:creationId xmlns:a16="http://schemas.microsoft.com/office/drawing/2014/main" id="{641CB077-6AB0-F913-BDA9-DA58F0FCF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94" b="90116" l="8763" r="89967">
                        <a14:foregroundMark x1="8829" y1="31274" x2="8829" y2="31274"/>
                        <a14:foregroundMark x1="28562" y1="8571" x2="28562" y2="8571"/>
                        <a14:foregroundMark x1="46488" y1="90116" x2="46488" y2="90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52" y="6117824"/>
            <a:ext cx="782919" cy="6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7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D72AF-2781-718F-2222-25774F77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Personas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6694B77-AEFC-54E9-C024-7CAF99067EAF}"/>
              </a:ext>
            </a:extLst>
          </p:cNvPr>
          <p:cNvCxnSpPr>
            <a:cxnSpLocks/>
          </p:cNvCxnSpPr>
          <p:nvPr/>
        </p:nvCxnSpPr>
        <p:spPr>
          <a:xfrm>
            <a:off x="144378" y="3866587"/>
            <a:ext cx="87481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8AEE716-3ACA-8215-C7DF-0F703FE523F4}"/>
              </a:ext>
            </a:extLst>
          </p:cNvPr>
          <p:cNvCxnSpPr>
            <a:cxnSpLocks/>
          </p:cNvCxnSpPr>
          <p:nvPr/>
        </p:nvCxnSpPr>
        <p:spPr>
          <a:xfrm>
            <a:off x="4572000" y="1124748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2DFF9F-3AFF-FB63-C7C6-821F74374431}"/>
              </a:ext>
            </a:extLst>
          </p:cNvPr>
          <p:cNvSpPr txBox="1"/>
          <p:nvPr/>
        </p:nvSpPr>
        <p:spPr>
          <a:xfrm>
            <a:off x="4716016" y="1190893"/>
            <a:ext cx="4574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PERFIL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12 anos;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Solteira;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Estudante;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Mora em Marília.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8056333-DA6B-56BD-E5D6-AB6F010B2896}"/>
              </a:ext>
            </a:extLst>
          </p:cNvPr>
          <p:cNvSpPr txBox="1"/>
          <p:nvPr/>
        </p:nvSpPr>
        <p:spPr>
          <a:xfrm>
            <a:off x="174256" y="3645028"/>
            <a:ext cx="441768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COMPORTAMENTO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ficar em casa;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Tem dificuldade de se comunicar;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Tem comportamentos repetidos e </a:t>
            </a:r>
            <a:r>
              <a:rPr lang="pt-BR" dirty="0" err="1">
                <a:cs typeface="Arial" panose="020B0604020202020204" pitchFamily="34" charset="0"/>
              </a:rPr>
              <a:t>estereopitados</a:t>
            </a:r>
            <a:r>
              <a:rPr lang="pt-BR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1218A07-299F-E619-6BED-625BC6AAAA7E}"/>
              </a:ext>
            </a:extLst>
          </p:cNvPr>
          <p:cNvSpPr txBox="1"/>
          <p:nvPr/>
        </p:nvSpPr>
        <p:spPr>
          <a:xfrm>
            <a:off x="4716016" y="3926697"/>
            <a:ext cx="425372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NECESSIDADES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Comunicação;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Rotinas e estrutura.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Sensibilidade sensorial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0648C3-F583-B9B5-1C85-3ECBB6406F82}"/>
              </a:ext>
            </a:extLst>
          </p:cNvPr>
          <p:cNvSpPr txBox="1"/>
          <p:nvPr/>
        </p:nvSpPr>
        <p:spPr>
          <a:xfrm>
            <a:off x="432000" y="1190893"/>
            <a:ext cx="457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NOME</a:t>
            </a:r>
            <a:r>
              <a:rPr lang="pt-BR" sz="2400" dirty="0">
                <a:solidFill>
                  <a:srgbClr val="FF0000"/>
                </a:solidFill>
                <a:cs typeface="Arial" panose="020B0604020202020204" pitchFamily="34" charset="0"/>
              </a:rPr>
              <a:t>      </a:t>
            </a:r>
            <a:r>
              <a:rPr lang="pt-BR" dirty="0">
                <a:cs typeface="Arial" panose="020B0604020202020204" pitchFamily="34" charset="0"/>
              </a:rPr>
              <a:t>Laura Maria</a:t>
            </a:r>
          </a:p>
        </p:txBody>
      </p:sp>
      <p:pic>
        <p:nvPicPr>
          <p:cNvPr id="13" name="Imagem 12" descr="Ícone">
            <a:extLst>
              <a:ext uri="{FF2B5EF4-FFF2-40B4-BE49-F238E27FC236}">
                <a16:creationId xmlns:a16="http://schemas.microsoft.com/office/drawing/2014/main" id="{8DA80FBB-DF45-B1D2-5A0B-7806CB1F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94" b="90116" l="8763" r="89967">
                        <a14:foregroundMark x1="8829" y1="31274" x2="8829" y2="31274"/>
                        <a14:foregroundMark x1="28562" y1="8571" x2="28562" y2="8571"/>
                        <a14:foregroundMark x1="46488" y1="90116" x2="46488" y2="90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52" y="6117824"/>
            <a:ext cx="782919" cy="678180"/>
          </a:xfrm>
          <a:prstGeom prst="rect">
            <a:avLst/>
          </a:prstGeom>
        </p:spPr>
      </p:pic>
      <p:pic>
        <p:nvPicPr>
          <p:cNvPr id="3" name="Imagem 2" descr="Desenho de personagens&#10;&#10;Descrição gerada automaticamente">
            <a:extLst>
              <a:ext uri="{FF2B5EF4-FFF2-40B4-BE49-F238E27FC236}">
                <a16:creationId xmlns:a16="http://schemas.microsoft.com/office/drawing/2014/main" id="{ED8C2093-CC96-B7F3-8F48-325141DF8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1" b="33410" l="9620" r="31015">
                        <a14:foregroundMark x1="16933" y1="20607" x2="16933" y2="20607"/>
                        <a14:foregroundMark x1="22204" y1="20447" x2="22204" y2="20447"/>
                        <a14:foregroundMark x1="11342" y1="19968" x2="11342" y2="19968"/>
                        <a14:foregroundMark x1="11661" y1="23003" x2="11661" y2="23003"/>
                        <a14:foregroundMark x1="11502" y1="19968" x2="11502" y2="19968"/>
                        <a14:foregroundMark x1="11342" y1="19649" x2="11342" y2="19649"/>
                        <a14:foregroundMark x1="11342" y1="19649" x2="11342" y2="19649"/>
                        <a14:foregroundMark x1="16933" y1="21086" x2="16933" y2="21086"/>
                        <a14:foregroundMark x1="18690" y1="10703" x2="18690" y2="107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45" t="6951" r="66311" b="63650"/>
          <a:stretch/>
        </p:blipFill>
        <p:spPr>
          <a:xfrm>
            <a:off x="1466030" y="1711632"/>
            <a:ext cx="1834138" cy="201622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432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428D8-0194-5E26-1D65-CEF0EF5E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AA8949F-1F97-ECAC-EBB0-707559C0F60B}"/>
              </a:ext>
            </a:extLst>
          </p:cNvPr>
          <p:cNvCxnSpPr>
            <a:cxnSpLocks/>
          </p:cNvCxnSpPr>
          <p:nvPr/>
        </p:nvCxnSpPr>
        <p:spPr>
          <a:xfrm>
            <a:off x="144378" y="3866587"/>
            <a:ext cx="87481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0B79256-8DAD-7142-BD39-A01344F507AB}"/>
              </a:ext>
            </a:extLst>
          </p:cNvPr>
          <p:cNvCxnSpPr>
            <a:cxnSpLocks/>
          </p:cNvCxnSpPr>
          <p:nvPr/>
        </p:nvCxnSpPr>
        <p:spPr>
          <a:xfrm>
            <a:off x="4572000" y="1124748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C97C92-F0C4-2FE1-944E-36406F2F2B19}"/>
              </a:ext>
            </a:extLst>
          </p:cNvPr>
          <p:cNvSpPr txBox="1"/>
          <p:nvPr/>
        </p:nvSpPr>
        <p:spPr>
          <a:xfrm>
            <a:off x="395536" y="1227992"/>
            <a:ext cx="345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NOME</a:t>
            </a:r>
            <a:r>
              <a:rPr lang="pt-BR" sz="2400" dirty="0">
                <a:solidFill>
                  <a:srgbClr val="FF0000"/>
                </a:solidFill>
                <a:cs typeface="Arial" panose="020B0604020202020204" pitchFamily="34" charset="0"/>
              </a:rPr>
              <a:t>     </a:t>
            </a:r>
            <a:r>
              <a:rPr lang="pt-BR" dirty="0">
                <a:cs typeface="Arial" panose="020B0604020202020204" pitchFamily="34" charset="0"/>
              </a:rPr>
              <a:t>Bruno de Souza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456E8D-F87E-8E57-3B78-B034DF7E786B}"/>
              </a:ext>
            </a:extLst>
          </p:cNvPr>
          <p:cNvSpPr txBox="1"/>
          <p:nvPr/>
        </p:nvSpPr>
        <p:spPr>
          <a:xfrm>
            <a:off x="4726136" y="1124744"/>
            <a:ext cx="4574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PERFIL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07 anos;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Solteiro;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Estudante;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Mora em Belo Horizonte.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7BCF4A2-7CF6-7387-06B1-F9899CF7A403}"/>
              </a:ext>
            </a:extLst>
          </p:cNvPr>
          <p:cNvSpPr txBox="1"/>
          <p:nvPr/>
        </p:nvSpPr>
        <p:spPr>
          <a:xfrm>
            <a:off x="281743" y="3818463"/>
            <a:ext cx="441768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COMPORTAMENTO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Não Verbal;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Identifica imagens.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Gosta de brincar com cachorros;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Dificuldade de interação social.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AB48731-449D-4941-17F9-8B13977BE15F}"/>
              </a:ext>
            </a:extLst>
          </p:cNvPr>
          <p:cNvSpPr txBox="1"/>
          <p:nvPr/>
        </p:nvSpPr>
        <p:spPr>
          <a:xfrm>
            <a:off x="4699429" y="3956966"/>
            <a:ext cx="42902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NECESSIDADES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Comunicação por imagens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Estímulos audiovisual;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Interação com outras crianças;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Manter a rotina.</a:t>
            </a:r>
          </a:p>
        </p:txBody>
      </p:sp>
      <p:pic>
        <p:nvPicPr>
          <p:cNvPr id="14" name="Imagem 13" descr="Ícone">
            <a:extLst>
              <a:ext uri="{FF2B5EF4-FFF2-40B4-BE49-F238E27FC236}">
                <a16:creationId xmlns:a16="http://schemas.microsoft.com/office/drawing/2014/main" id="{AA8FFB3B-6875-FC05-1C40-F4FB2A862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94" b="90116" l="8763" r="89967">
                        <a14:foregroundMark x1="8829" y1="31274" x2="8829" y2="31274"/>
                        <a14:foregroundMark x1="28562" y1="8571" x2="28562" y2="8571"/>
                        <a14:foregroundMark x1="46488" y1="90116" x2="46488" y2="90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52" y="6117824"/>
            <a:ext cx="782919" cy="678180"/>
          </a:xfrm>
          <a:prstGeom prst="rect">
            <a:avLst/>
          </a:prstGeom>
        </p:spPr>
      </p:pic>
      <p:pic>
        <p:nvPicPr>
          <p:cNvPr id="3" name="Imagem 2" descr="Desenho de personagens&#10;&#10;Descrição gerada automaticamente">
            <a:extLst>
              <a:ext uri="{FF2B5EF4-FFF2-40B4-BE49-F238E27FC236}">
                <a16:creationId xmlns:a16="http://schemas.microsoft.com/office/drawing/2014/main" id="{D12B533C-45BE-38AC-FBF7-698A79554C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7430" b="89269" l="10317" r="28842">
                        <a14:foregroundMark x1="12141" y1="78115" x2="12141" y2="78115"/>
                        <a14:foregroundMark x1="11981" y1="77157" x2="11981" y2="77157"/>
                        <a14:foregroundMark x1="12141" y1="80351" x2="12141" y2="80351"/>
                        <a14:foregroundMark x1="11981" y1="76837" x2="12300" y2="80831"/>
                        <a14:foregroundMark x1="16134" y1="81310" x2="16134" y2="81310"/>
                        <a14:foregroundMark x1="20767" y1="86262" x2="20767" y2="86262"/>
                        <a14:foregroundMark x1="22364" y1="81150" x2="22364" y2="81150"/>
                        <a14:foregroundMark x1="19169" y1="86262" x2="19169" y2="86262"/>
                        <a14:foregroundMark x1="19968" y1="85623" x2="18850" y2="854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01" t="64700" r="68842" b="8001"/>
          <a:stretch/>
        </p:blipFill>
        <p:spPr>
          <a:xfrm>
            <a:off x="1475656" y="1713719"/>
            <a:ext cx="1588129" cy="18722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625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E2201-CB10-43AC-0195-65D045091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957BF93-8E1F-A2D5-9BF5-3CDF22992391}"/>
              </a:ext>
            </a:extLst>
          </p:cNvPr>
          <p:cNvCxnSpPr>
            <a:cxnSpLocks/>
          </p:cNvCxnSpPr>
          <p:nvPr/>
        </p:nvCxnSpPr>
        <p:spPr>
          <a:xfrm>
            <a:off x="144378" y="3866587"/>
            <a:ext cx="87481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4E88288-B1D6-A548-87F9-DAF6B33E95C8}"/>
              </a:ext>
            </a:extLst>
          </p:cNvPr>
          <p:cNvCxnSpPr>
            <a:cxnSpLocks/>
          </p:cNvCxnSpPr>
          <p:nvPr/>
        </p:nvCxnSpPr>
        <p:spPr>
          <a:xfrm>
            <a:off x="4572000" y="1124748"/>
            <a:ext cx="0" cy="56039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2B21BC90-6F86-68E5-1CAF-252A11C7A66F}"/>
              </a:ext>
            </a:extLst>
          </p:cNvPr>
          <p:cNvSpPr txBox="1"/>
          <p:nvPr/>
        </p:nvSpPr>
        <p:spPr>
          <a:xfrm>
            <a:off x="4803007" y="1124744"/>
            <a:ext cx="4574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PERFIL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10 anos;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Solteiro;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Estudante;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Mora em São Paulo.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A09C72-05CF-5B77-E434-CCFD169D4DB1}"/>
              </a:ext>
            </a:extLst>
          </p:cNvPr>
          <p:cNvSpPr txBox="1"/>
          <p:nvPr/>
        </p:nvSpPr>
        <p:spPr>
          <a:xfrm>
            <a:off x="178875" y="3823936"/>
            <a:ext cx="441768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COMPORTAMENTO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Não é vocal;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Apresenta comportamento auto lesivo;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Identifica imagens;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Aponta;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Segue instruções de 1 passo.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D87A63-891C-2638-CD7E-A81834D98947}"/>
              </a:ext>
            </a:extLst>
          </p:cNvPr>
          <p:cNvSpPr txBox="1"/>
          <p:nvPr/>
        </p:nvSpPr>
        <p:spPr>
          <a:xfrm>
            <a:off x="4788113" y="4092799"/>
            <a:ext cx="490278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PREFERÊNCIAS </a:t>
            </a:r>
            <a:endParaRPr lang="pt-BR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Balanço;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Chocolate;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Brincar com o cachorro;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Batata frita;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Escorregador;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cs typeface="Arial" panose="020B0604020202020204" pitchFamily="34" charset="0"/>
              </a:rPr>
              <a:t>Jogar bola.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AA53ED3-A77D-42DE-323C-D57B687F9856}"/>
              </a:ext>
            </a:extLst>
          </p:cNvPr>
          <p:cNvSpPr txBox="1"/>
          <p:nvPr/>
        </p:nvSpPr>
        <p:spPr>
          <a:xfrm>
            <a:off x="432000" y="1104265"/>
            <a:ext cx="457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F0E45"/>
                </a:solidFill>
                <a:cs typeface="Arial" panose="020B0604020202020204" pitchFamily="34" charset="0"/>
              </a:rPr>
              <a:t>NOME</a:t>
            </a:r>
            <a:r>
              <a:rPr lang="pt-BR" sz="2400" dirty="0">
                <a:solidFill>
                  <a:srgbClr val="FF0000"/>
                </a:solidFill>
                <a:cs typeface="Arial" panose="020B0604020202020204" pitchFamily="34" charset="0"/>
              </a:rPr>
              <a:t>      </a:t>
            </a:r>
            <a:r>
              <a:rPr lang="pt-BR" dirty="0">
                <a:cs typeface="Arial" panose="020B0604020202020204" pitchFamily="34" charset="0"/>
              </a:rPr>
              <a:t>João dos Santos</a:t>
            </a:r>
          </a:p>
        </p:txBody>
      </p:sp>
      <p:pic>
        <p:nvPicPr>
          <p:cNvPr id="11" name="Imagem 10" descr="Ícone">
            <a:extLst>
              <a:ext uri="{FF2B5EF4-FFF2-40B4-BE49-F238E27FC236}">
                <a16:creationId xmlns:a16="http://schemas.microsoft.com/office/drawing/2014/main" id="{6CF9B753-FF38-DB70-9017-1C6D71AF8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94" b="90116" l="8763" r="89967">
                        <a14:foregroundMark x1="8829" y1="31274" x2="8829" y2="31274"/>
                        <a14:foregroundMark x1="28562" y1="8571" x2="28562" y2="8571"/>
                        <a14:foregroundMark x1="46488" y1="90116" x2="46488" y2="90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52" y="6117824"/>
            <a:ext cx="782919" cy="678180"/>
          </a:xfrm>
          <a:prstGeom prst="rect">
            <a:avLst/>
          </a:prstGeom>
        </p:spPr>
      </p:pic>
      <p:pic>
        <p:nvPicPr>
          <p:cNvPr id="3" name="Imagem 2" descr="Desenho de personagens&#10;&#10;Descrição gerada automaticamente">
            <a:extLst>
              <a:ext uri="{FF2B5EF4-FFF2-40B4-BE49-F238E27FC236}">
                <a16:creationId xmlns:a16="http://schemas.microsoft.com/office/drawing/2014/main" id="{8F85C92F-1DE3-BB02-DB26-54F50D08717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8135" b="60815" l="38404" r="59912">
                        <a14:foregroundMark x1="46006" y1="51118" x2="46006" y2="51118"/>
                        <a14:foregroundMark x1="53195" y1="50958" x2="53195" y2="50958"/>
                        <a14:foregroundMark x1="48562" y1="56070" x2="48562" y2="56070"/>
                        <a14:foregroundMark x1="41054" y1="46965" x2="41054" y2="46965"/>
                        <a14:foregroundMark x1="59904" y1="52396" x2="59904" y2="523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16" t="35300" r="37400" b="36350"/>
          <a:stretch/>
        </p:blipFill>
        <p:spPr>
          <a:xfrm>
            <a:off x="1331640" y="1614310"/>
            <a:ext cx="1778589" cy="18755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347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646A7-BC92-8318-01F5-63807B2C1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66" y="260648"/>
            <a:ext cx="7127875" cy="508000"/>
          </a:xfrm>
        </p:spPr>
        <p:txBody>
          <a:bodyPr/>
          <a:lstStyle/>
          <a:p>
            <a:pPr algn="ctr"/>
            <a:r>
              <a:rPr lang="pt-B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Personas x Objetivos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B633C181-4276-2243-22EF-7B212D875363}"/>
              </a:ext>
            </a:extLst>
          </p:cNvPr>
          <p:cNvCxnSpPr>
            <a:cxnSpLocks/>
          </p:cNvCxnSpPr>
          <p:nvPr/>
        </p:nvCxnSpPr>
        <p:spPr>
          <a:xfrm flipV="1">
            <a:off x="1043612" y="6624198"/>
            <a:ext cx="7740029" cy="3013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459B00F-D385-00DD-0D7A-4C343A73F773}"/>
              </a:ext>
            </a:extLst>
          </p:cNvPr>
          <p:cNvCxnSpPr>
            <a:cxnSpLocks/>
          </p:cNvCxnSpPr>
          <p:nvPr/>
        </p:nvCxnSpPr>
        <p:spPr>
          <a:xfrm>
            <a:off x="1043608" y="1772820"/>
            <a:ext cx="0" cy="48815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6719A01-4B06-876C-F9DE-881AE1D35708}"/>
              </a:ext>
            </a:extLst>
          </p:cNvPr>
          <p:cNvCxnSpPr>
            <a:cxnSpLocks/>
          </p:cNvCxnSpPr>
          <p:nvPr/>
        </p:nvCxnSpPr>
        <p:spPr>
          <a:xfrm flipV="1">
            <a:off x="1043612" y="1762898"/>
            <a:ext cx="7769069" cy="99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A726E50-6E68-9AF9-06C7-0D2AF88DC9D4}"/>
              </a:ext>
            </a:extLst>
          </p:cNvPr>
          <p:cNvCxnSpPr>
            <a:cxnSpLocks/>
          </p:cNvCxnSpPr>
          <p:nvPr/>
        </p:nvCxnSpPr>
        <p:spPr>
          <a:xfrm>
            <a:off x="3402053" y="1772820"/>
            <a:ext cx="0" cy="48815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F4E2771-9E4B-33ED-89E5-1A82C9930219}"/>
              </a:ext>
            </a:extLst>
          </p:cNvPr>
          <p:cNvCxnSpPr>
            <a:cxnSpLocks/>
          </p:cNvCxnSpPr>
          <p:nvPr/>
        </p:nvCxnSpPr>
        <p:spPr>
          <a:xfrm>
            <a:off x="6167906" y="1772820"/>
            <a:ext cx="0" cy="488151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950EBA1-C11F-4733-E9B9-34DEEFC1DF15}"/>
              </a:ext>
            </a:extLst>
          </p:cNvPr>
          <p:cNvCxnSpPr>
            <a:cxnSpLocks/>
          </p:cNvCxnSpPr>
          <p:nvPr/>
        </p:nvCxnSpPr>
        <p:spPr>
          <a:xfrm>
            <a:off x="1043612" y="3429000"/>
            <a:ext cx="776906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12A98D9-9B7D-C788-C0AE-A1A8427046CD}"/>
              </a:ext>
            </a:extLst>
          </p:cNvPr>
          <p:cNvCxnSpPr>
            <a:cxnSpLocks/>
          </p:cNvCxnSpPr>
          <p:nvPr/>
        </p:nvCxnSpPr>
        <p:spPr>
          <a:xfrm>
            <a:off x="1043612" y="4869160"/>
            <a:ext cx="77400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D838102-1D4A-303D-6F04-049F1ED782C6}"/>
              </a:ext>
            </a:extLst>
          </p:cNvPr>
          <p:cNvCxnSpPr>
            <a:cxnSpLocks/>
          </p:cNvCxnSpPr>
          <p:nvPr/>
        </p:nvCxnSpPr>
        <p:spPr>
          <a:xfrm flipH="1">
            <a:off x="8783637" y="1742682"/>
            <a:ext cx="29040" cy="488151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91B354D-E030-CE67-3A95-186C2B79B9BA}"/>
              </a:ext>
            </a:extLst>
          </p:cNvPr>
          <p:cNvSpPr txBox="1"/>
          <p:nvPr/>
        </p:nvSpPr>
        <p:spPr>
          <a:xfrm>
            <a:off x="76229" y="2303849"/>
            <a:ext cx="11630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Laura Maria</a:t>
            </a:r>
            <a:endParaRPr lang="pt-BR" sz="1200" b="1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56DFA53-F4B6-5149-A935-B42102779B77}"/>
              </a:ext>
            </a:extLst>
          </p:cNvPr>
          <p:cNvSpPr txBox="1"/>
          <p:nvPr/>
        </p:nvSpPr>
        <p:spPr>
          <a:xfrm>
            <a:off x="39396" y="3765627"/>
            <a:ext cx="9566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Bruno de Souza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46C1530-394E-86E8-901C-E2DFE28BE758}"/>
              </a:ext>
            </a:extLst>
          </p:cNvPr>
          <p:cNvSpPr txBox="1"/>
          <p:nvPr/>
        </p:nvSpPr>
        <p:spPr>
          <a:xfrm>
            <a:off x="6289315" y="1238813"/>
            <a:ext cx="2428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Auxiliar comunicação da criança com autismo</a:t>
            </a:r>
            <a:endParaRPr lang="pt-BR" sz="12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9725B87-CE11-02CD-6561-69FD1E85AE3E}"/>
              </a:ext>
            </a:extLst>
          </p:cNvPr>
          <p:cNvSpPr txBox="1"/>
          <p:nvPr/>
        </p:nvSpPr>
        <p:spPr>
          <a:xfrm>
            <a:off x="3393630" y="1169581"/>
            <a:ext cx="27658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8080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Auxiliar as famílias a entenderem em qual situação/momento/status estão e como podem evoluir.</a:t>
            </a:r>
          </a:p>
          <a:p>
            <a:endParaRPr lang="pt-BR" sz="11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1D7F004-00D2-1751-98FF-9D6D97BF0928}"/>
              </a:ext>
            </a:extLst>
          </p:cNvPr>
          <p:cNvSpPr txBox="1"/>
          <p:nvPr/>
        </p:nvSpPr>
        <p:spPr>
          <a:xfrm>
            <a:off x="1135156" y="1254203"/>
            <a:ext cx="27483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rgbClr val="080808"/>
                </a:solidFill>
              </a:rPr>
              <a:t>Ajudar no desenvolvimento dos relacionamentos familiares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E7F4D75-A6E7-F3CF-F950-C0FEED76F19E}"/>
              </a:ext>
            </a:extLst>
          </p:cNvPr>
          <p:cNvSpPr txBox="1"/>
          <p:nvPr/>
        </p:nvSpPr>
        <p:spPr>
          <a:xfrm>
            <a:off x="71481" y="5434031"/>
            <a:ext cx="15075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/>
              <a:t>João dos</a:t>
            </a:r>
          </a:p>
          <a:p>
            <a:r>
              <a:rPr lang="pt-BR" sz="1100" b="1" dirty="0"/>
              <a:t> Santos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D674C35-8836-AD40-0158-EDD6C080D1A3}"/>
              </a:ext>
            </a:extLst>
          </p:cNvPr>
          <p:cNvSpPr txBox="1"/>
          <p:nvPr/>
        </p:nvSpPr>
        <p:spPr>
          <a:xfrm rot="20520794">
            <a:off x="-62161" y="140959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7C7A6D4-FCDC-97D1-D3E6-E763BE909750}"/>
              </a:ext>
            </a:extLst>
          </p:cNvPr>
          <p:cNvSpPr txBox="1"/>
          <p:nvPr/>
        </p:nvSpPr>
        <p:spPr>
          <a:xfrm rot="20520794">
            <a:off x="-52832" y="634311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Personas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3A55B61-E2A9-11A0-055E-BD076FB2B77A}"/>
              </a:ext>
            </a:extLst>
          </p:cNvPr>
          <p:cNvSpPr txBox="1"/>
          <p:nvPr/>
        </p:nvSpPr>
        <p:spPr>
          <a:xfrm>
            <a:off x="1059244" y="1856397"/>
            <a:ext cx="23271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080808"/>
                </a:solidFill>
              </a:rPr>
              <a:t>Cadastro de usuário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080808"/>
                </a:solidFill>
              </a:rPr>
              <a:t>Tela de interação</a:t>
            </a:r>
          </a:p>
        </p:txBody>
      </p:sp>
      <p:pic>
        <p:nvPicPr>
          <p:cNvPr id="43" name="Imagem 42" descr="Ícone">
            <a:extLst>
              <a:ext uri="{FF2B5EF4-FFF2-40B4-BE49-F238E27FC236}">
                <a16:creationId xmlns:a16="http://schemas.microsoft.com/office/drawing/2014/main" id="{52964C2D-68BF-162F-7535-F8B493313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94" b="90116" l="8763" r="89967">
                        <a14:foregroundMark x1="8829" y1="31274" x2="8829" y2="31274"/>
                        <a14:foregroundMark x1="28562" y1="8571" x2="28562" y2="8571"/>
                        <a14:foregroundMark x1="46488" y1="90116" x2="46488" y2="90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52" y="6093296"/>
            <a:ext cx="782919" cy="67818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AF396F1-8959-75E1-F1E4-E40A31077F03}"/>
              </a:ext>
            </a:extLst>
          </p:cNvPr>
          <p:cNvSpPr txBox="1"/>
          <p:nvPr/>
        </p:nvSpPr>
        <p:spPr>
          <a:xfrm>
            <a:off x="1019877" y="3644921"/>
            <a:ext cx="24123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080808"/>
                </a:solidFill>
              </a:rPr>
              <a:t>Alteração de imagens, caso seja necessário.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1E260F9-B895-2C59-39A0-C9165AF53BCE}"/>
              </a:ext>
            </a:extLst>
          </p:cNvPr>
          <p:cNvSpPr txBox="1"/>
          <p:nvPr/>
        </p:nvSpPr>
        <p:spPr>
          <a:xfrm>
            <a:off x="3454139" y="1872831"/>
            <a:ext cx="11480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080808"/>
                </a:solidFill>
              </a:rPr>
              <a:t>Relatórios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080808"/>
                </a:solidFill>
              </a:rPr>
              <a:t>Feedback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797D31-397B-1342-1000-86638A044517}"/>
              </a:ext>
            </a:extLst>
          </p:cNvPr>
          <p:cNvSpPr txBox="1"/>
          <p:nvPr/>
        </p:nvSpPr>
        <p:spPr>
          <a:xfrm>
            <a:off x="6167906" y="1858036"/>
            <a:ext cx="26709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rgbClr val="080808"/>
                </a:solidFill>
              </a:rPr>
              <a:t>Comunicação com imagens e áudios</a:t>
            </a:r>
          </a:p>
        </p:txBody>
      </p:sp>
    </p:spTree>
    <p:extLst>
      <p:ext uri="{BB962C8B-B14F-4D97-AF65-F5344CB8AC3E}">
        <p14:creationId xmlns:p14="http://schemas.microsoft.com/office/powerpoint/2010/main" val="315915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D14AA-0A5F-458A-4439-BFDFC8CA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Entendimento de negócio x Certeza técnica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1B075FF-59BC-A25A-65BE-8F70E373AB52}"/>
              </a:ext>
            </a:extLst>
          </p:cNvPr>
          <p:cNvCxnSpPr>
            <a:cxnSpLocks/>
          </p:cNvCxnSpPr>
          <p:nvPr/>
        </p:nvCxnSpPr>
        <p:spPr>
          <a:xfrm flipH="1">
            <a:off x="945296" y="5867440"/>
            <a:ext cx="728638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CAA0DF-5781-CB93-4FCF-17CFA672FF72}"/>
              </a:ext>
            </a:extLst>
          </p:cNvPr>
          <p:cNvSpPr txBox="1"/>
          <p:nvPr/>
        </p:nvSpPr>
        <p:spPr>
          <a:xfrm>
            <a:off x="-90784" y="1058129"/>
            <a:ext cx="124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Negócio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0A6B798-A1D2-2F3E-34EE-B64D0E1551FA}"/>
              </a:ext>
            </a:extLst>
          </p:cNvPr>
          <p:cNvSpPr txBox="1"/>
          <p:nvPr/>
        </p:nvSpPr>
        <p:spPr>
          <a:xfrm>
            <a:off x="8231678" y="5698163"/>
            <a:ext cx="1223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Técnico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720341B-D94A-EEF8-946A-EE05D9FAEE70}"/>
              </a:ext>
            </a:extLst>
          </p:cNvPr>
          <p:cNvSpPr/>
          <p:nvPr/>
        </p:nvSpPr>
        <p:spPr>
          <a:xfrm>
            <a:off x="1239138" y="1396733"/>
            <a:ext cx="2350052" cy="1080000"/>
          </a:xfrm>
          <a:prstGeom prst="rect">
            <a:avLst/>
          </a:prstGeom>
          <a:solidFill>
            <a:srgbClr val="FFFF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90C2A3D-B798-54B2-9F3F-62996B84A529}"/>
              </a:ext>
            </a:extLst>
          </p:cNvPr>
          <p:cNvSpPr/>
          <p:nvPr/>
        </p:nvSpPr>
        <p:spPr>
          <a:xfrm>
            <a:off x="1244544" y="2999395"/>
            <a:ext cx="2344646" cy="1080000"/>
          </a:xfrm>
          <a:prstGeom prst="rect">
            <a:avLst/>
          </a:prstGeom>
          <a:solidFill>
            <a:srgbClr val="FF47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Recomendação de atividades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1B7CAE9-FDD5-022B-4995-3C78C3D4F315}"/>
              </a:ext>
            </a:extLst>
          </p:cNvPr>
          <p:cNvSpPr/>
          <p:nvPr/>
        </p:nvSpPr>
        <p:spPr>
          <a:xfrm>
            <a:off x="6498690" y="1389766"/>
            <a:ext cx="2344647" cy="1080000"/>
          </a:xfrm>
          <a:prstGeom prst="rect">
            <a:avLst/>
          </a:prstGeom>
          <a:solidFill>
            <a:srgbClr val="A0D5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100" dirty="0">
                <a:solidFill>
                  <a:schemeClr val="tx1"/>
                </a:solidFill>
              </a:rPr>
              <a:t>Login de usuário;</a:t>
            </a:r>
          </a:p>
          <a:p>
            <a:pPr algn="just"/>
            <a:endParaRPr lang="pt-BR" sz="1100" dirty="0">
              <a:solidFill>
                <a:schemeClr val="tx1"/>
              </a:solidFill>
            </a:endParaRPr>
          </a:p>
          <a:p>
            <a:pPr algn="just"/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BB73B0A-0267-729A-3BA9-C07BC04518EB}"/>
              </a:ext>
            </a:extLst>
          </p:cNvPr>
          <p:cNvSpPr/>
          <p:nvPr/>
        </p:nvSpPr>
        <p:spPr>
          <a:xfrm>
            <a:off x="3846505" y="1389766"/>
            <a:ext cx="2515901" cy="1080000"/>
          </a:xfrm>
          <a:prstGeom prst="rect">
            <a:avLst/>
          </a:prstGeom>
          <a:solidFill>
            <a:srgbClr val="A0D5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Cadastro familiar;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E6818B2-64CE-CA64-97FA-2285C39DAFFD}"/>
              </a:ext>
            </a:extLst>
          </p:cNvPr>
          <p:cNvSpPr/>
          <p:nvPr/>
        </p:nvSpPr>
        <p:spPr>
          <a:xfrm>
            <a:off x="6498691" y="2980330"/>
            <a:ext cx="2344646" cy="1080000"/>
          </a:xfrm>
          <a:prstGeom prst="rect">
            <a:avLst/>
          </a:prstGeom>
          <a:solidFill>
            <a:srgbClr val="A0D5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Informações e fotos de um usuário;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ADFFD46-0B25-E534-70B2-C98293DB3646}"/>
              </a:ext>
            </a:extLst>
          </p:cNvPr>
          <p:cNvSpPr/>
          <p:nvPr/>
        </p:nvSpPr>
        <p:spPr>
          <a:xfrm>
            <a:off x="6498689" y="4483100"/>
            <a:ext cx="2344645" cy="1080000"/>
          </a:xfrm>
          <a:prstGeom prst="rect">
            <a:avLst/>
          </a:prstGeom>
          <a:solidFill>
            <a:srgbClr val="FFFF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4C7DA2-8E1D-1726-318C-8E77D1AB8362}"/>
              </a:ext>
            </a:extLst>
          </p:cNvPr>
          <p:cNvSpPr txBox="1"/>
          <p:nvPr/>
        </p:nvSpPr>
        <p:spPr>
          <a:xfrm>
            <a:off x="-7504" y="1658590"/>
            <a:ext cx="959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Entendo muito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9083A97-6021-B38C-7612-7BA056177662}"/>
              </a:ext>
            </a:extLst>
          </p:cNvPr>
          <p:cNvSpPr txBox="1"/>
          <p:nvPr/>
        </p:nvSpPr>
        <p:spPr>
          <a:xfrm>
            <a:off x="7020272" y="5984377"/>
            <a:ext cx="92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ALTO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1457FDD-BB01-E498-F0CB-A84A5D02E313}"/>
              </a:ext>
            </a:extLst>
          </p:cNvPr>
          <p:cNvSpPr txBox="1"/>
          <p:nvPr/>
        </p:nvSpPr>
        <p:spPr>
          <a:xfrm>
            <a:off x="26500" y="4963884"/>
            <a:ext cx="959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Entendo pouco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9E21C60-2C2E-F953-B66D-A99E604963B5}"/>
              </a:ext>
            </a:extLst>
          </p:cNvPr>
          <p:cNvSpPr txBox="1"/>
          <p:nvPr/>
        </p:nvSpPr>
        <p:spPr>
          <a:xfrm>
            <a:off x="0" y="3388673"/>
            <a:ext cx="1072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Entendo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7B6BCD-9A82-92F5-625E-21D213D944A3}"/>
              </a:ext>
            </a:extLst>
          </p:cNvPr>
          <p:cNvSpPr txBox="1"/>
          <p:nvPr/>
        </p:nvSpPr>
        <p:spPr>
          <a:xfrm>
            <a:off x="1980726" y="5987642"/>
            <a:ext cx="998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BAIXO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030A07B-F9F2-122C-9A2B-0F5FED10CE65}"/>
              </a:ext>
            </a:extLst>
          </p:cNvPr>
          <p:cNvSpPr txBox="1"/>
          <p:nvPr/>
        </p:nvSpPr>
        <p:spPr>
          <a:xfrm>
            <a:off x="4451941" y="5981611"/>
            <a:ext cx="111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MÉDIO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581A599F-E959-E991-A14C-BDAB1CF10E13}"/>
              </a:ext>
            </a:extLst>
          </p:cNvPr>
          <p:cNvSpPr/>
          <p:nvPr/>
        </p:nvSpPr>
        <p:spPr>
          <a:xfrm>
            <a:off x="3846506" y="2980330"/>
            <a:ext cx="2515902" cy="1080000"/>
          </a:xfrm>
          <a:prstGeom prst="rect">
            <a:avLst/>
          </a:prstGeom>
          <a:solidFill>
            <a:srgbClr val="FFFF6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Tela de interação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AE8C190-0A21-6E59-D68C-61E400AB54D8}"/>
              </a:ext>
            </a:extLst>
          </p:cNvPr>
          <p:cNvSpPr/>
          <p:nvPr/>
        </p:nvSpPr>
        <p:spPr>
          <a:xfrm>
            <a:off x="3850884" y="4490430"/>
            <a:ext cx="2511521" cy="1080000"/>
          </a:xfrm>
          <a:prstGeom prst="rect">
            <a:avLst/>
          </a:prstGeom>
          <a:solidFill>
            <a:srgbClr val="FF47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cs typeface="Arial" panose="020B0604020202020204" pitchFamily="34" charset="0"/>
              </a:rPr>
              <a:t>Alterações de mídias;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cs typeface="Arial" panose="020B0604020202020204" pitchFamily="34" charset="0"/>
              </a:rPr>
              <a:t>Alterações de cardápio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8DF58D8-B44B-AEE3-5E47-6A88EA5857EB}"/>
              </a:ext>
            </a:extLst>
          </p:cNvPr>
          <p:cNvSpPr/>
          <p:nvPr/>
        </p:nvSpPr>
        <p:spPr>
          <a:xfrm>
            <a:off x="1239138" y="4490430"/>
            <a:ext cx="2349573" cy="1080000"/>
          </a:xfrm>
          <a:prstGeom prst="rect">
            <a:avLst/>
          </a:prstGeom>
          <a:solidFill>
            <a:srgbClr val="FF474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</a:rPr>
              <a:t>Sistema de gerenciamento de privacidade de famílias;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91B56E4-1C3A-8D88-F49F-5C2A002F2549}"/>
              </a:ext>
            </a:extLst>
          </p:cNvPr>
          <p:cNvCxnSpPr>
            <a:cxnSpLocks/>
          </p:cNvCxnSpPr>
          <p:nvPr/>
        </p:nvCxnSpPr>
        <p:spPr>
          <a:xfrm flipH="1">
            <a:off x="945296" y="1205525"/>
            <a:ext cx="29097" cy="466191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1" name="Imagem 100" descr="Ícone">
            <a:extLst>
              <a:ext uri="{FF2B5EF4-FFF2-40B4-BE49-F238E27FC236}">
                <a16:creationId xmlns:a16="http://schemas.microsoft.com/office/drawing/2014/main" id="{2A75DC46-A714-D1E0-EBE2-1A209991F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94" b="90116" l="8763" r="89967">
                        <a14:foregroundMark x1="8829" y1="31274" x2="8829" y2="31274"/>
                        <a14:foregroundMark x1="28562" y1="8571" x2="28562" y2="8571"/>
                        <a14:foregroundMark x1="46488" y1="90116" x2="46488" y2="901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852" y="6117824"/>
            <a:ext cx="782919" cy="678180"/>
          </a:xfrm>
          <a:prstGeom prst="rect">
            <a:avLst/>
          </a:prstGeom>
        </p:spPr>
      </p:pic>
      <p:pic>
        <p:nvPicPr>
          <p:cNvPr id="23" name="Imagem 22" descr="Uma imagem contendo Ícone&#10;&#10;Descrição gerada automaticamente">
            <a:extLst>
              <a:ext uri="{FF2B5EF4-FFF2-40B4-BE49-F238E27FC236}">
                <a16:creationId xmlns:a16="http://schemas.microsoft.com/office/drawing/2014/main" id="{58FA1E89-B964-4E94-50C4-1E7EA132C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45" b="96596" l="2716" r="94569">
                        <a14:foregroundMark x1="33067" y1="35319" x2="33067" y2="35319"/>
                        <a14:foregroundMark x1="79233" y1="5745" x2="79233" y2="5745"/>
                        <a14:foregroundMark x1="94569" y1="35957" x2="94569" y2="35957"/>
                        <a14:foregroundMark x1="30032" y1="73830" x2="28754" y2="73830"/>
                        <a14:foregroundMark x1="25399" y1="76383" x2="25399" y2="76383"/>
                        <a14:foregroundMark x1="10383" y1="89787" x2="10383" y2="89787"/>
                        <a14:foregroundMark x1="9744" y1="92128" x2="9744" y2="92128"/>
                        <a14:foregroundMark x1="20128" y1="86170" x2="20128" y2="86170"/>
                        <a14:foregroundMark x1="25399" y1="85106" x2="25399" y2="85106"/>
                        <a14:foregroundMark x1="26997" y1="66170" x2="26997" y2="66170"/>
                        <a14:foregroundMark x1="28594" y1="71702" x2="27316" y2="65106"/>
                        <a14:foregroundMark x1="2716" y1="96596" x2="28275" y2="75957"/>
                        <a14:foregroundMark x1="19169" y1="87234" x2="32907" y2="79149"/>
                        <a14:foregroundMark x1="32907" y1="79149" x2="32907" y2="789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88" y="1246577"/>
            <a:ext cx="305512" cy="229378"/>
          </a:xfrm>
          <a:prstGeom prst="rect">
            <a:avLst/>
          </a:prstGeom>
        </p:spPr>
      </p:pic>
      <p:pic>
        <p:nvPicPr>
          <p:cNvPr id="24" name="Imagem 23" descr="Uma imagem contendo Ícone&#10;&#10;Descrição gerada automaticamente">
            <a:extLst>
              <a:ext uri="{FF2B5EF4-FFF2-40B4-BE49-F238E27FC236}">
                <a16:creationId xmlns:a16="http://schemas.microsoft.com/office/drawing/2014/main" id="{805C8407-DEA7-719A-3580-8F093AAFA6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45" b="96596" l="2716" r="94569">
                        <a14:foregroundMark x1="33067" y1="35319" x2="33067" y2="35319"/>
                        <a14:foregroundMark x1="79233" y1="5745" x2="79233" y2="5745"/>
                        <a14:foregroundMark x1="94569" y1="35957" x2="94569" y2="35957"/>
                        <a14:foregroundMark x1="30032" y1="73830" x2="28754" y2="73830"/>
                        <a14:foregroundMark x1="25399" y1="76383" x2="25399" y2="76383"/>
                        <a14:foregroundMark x1="10383" y1="89787" x2="10383" y2="89787"/>
                        <a14:foregroundMark x1="9744" y1="92128" x2="9744" y2="92128"/>
                        <a14:foregroundMark x1="20128" y1="86170" x2="20128" y2="86170"/>
                        <a14:foregroundMark x1="25399" y1="85106" x2="25399" y2="85106"/>
                        <a14:foregroundMark x1="26997" y1="66170" x2="26997" y2="66170"/>
                        <a14:foregroundMark x1="28594" y1="71702" x2="27316" y2="65106"/>
                        <a14:foregroundMark x1="2716" y1="96596" x2="28275" y2="75957"/>
                        <a14:foregroundMark x1="19169" y1="87234" x2="32907" y2="79149"/>
                        <a14:foregroundMark x1="32907" y1="79149" x2="32907" y2="789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956" y="1269565"/>
            <a:ext cx="305512" cy="229378"/>
          </a:xfrm>
          <a:prstGeom prst="rect">
            <a:avLst/>
          </a:prstGeom>
        </p:spPr>
      </p:pic>
      <p:pic>
        <p:nvPicPr>
          <p:cNvPr id="25" name="Imagem 24" descr="Uma imagem contendo Ícone&#10;&#10;Descrição gerada automaticamente">
            <a:extLst>
              <a:ext uri="{FF2B5EF4-FFF2-40B4-BE49-F238E27FC236}">
                <a16:creationId xmlns:a16="http://schemas.microsoft.com/office/drawing/2014/main" id="{B5365D11-0C14-D030-816B-404FC732B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45" b="96596" l="2716" r="94569">
                        <a14:foregroundMark x1="33067" y1="35319" x2="33067" y2="35319"/>
                        <a14:foregroundMark x1="79233" y1="5745" x2="79233" y2="5745"/>
                        <a14:foregroundMark x1="94569" y1="35957" x2="94569" y2="35957"/>
                        <a14:foregroundMark x1="30032" y1="73830" x2="28754" y2="73830"/>
                        <a14:foregroundMark x1="25399" y1="76383" x2="25399" y2="76383"/>
                        <a14:foregroundMark x1="10383" y1="89787" x2="10383" y2="89787"/>
                        <a14:foregroundMark x1="9744" y1="92128" x2="9744" y2="92128"/>
                        <a14:foregroundMark x1="20128" y1="86170" x2="20128" y2="86170"/>
                        <a14:foregroundMark x1="25399" y1="85106" x2="25399" y2="85106"/>
                        <a14:foregroundMark x1="26997" y1="66170" x2="26997" y2="66170"/>
                        <a14:foregroundMark x1="28594" y1="71702" x2="27316" y2="65106"/>
                        <a14:foregroundMark x1="2716" y1="96596" x2="28275" y2="75957"/>
                        <a14:foregroundMark x1="19169" y1="87234" x2="32907" y2="79149"/>
                        <a14:foregroundMark x1="32907" y1="79149" x2="32907" y2="789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148" y="1242977"/>
            <a:ext cx="305512" cy="229378"/>
          </a:xfrm>
          <a:prstGeom prst="rect">
            <a:avLst/>
          </a:prstGeom>
        </p:spPr>
      </p:pic>
      <p:pic>
        <p:nvPicPr>
          <p:cNvPr id="26" name="Imagem 25" descr="Uma imagem contendo Ícone&#10;&#10;Descrição gerada automaticamente">
            <a:extLst>
              <a:ext uri="{FF2B5EF4-FFF2-40B4-BE49-F238E27FC236}">
                <a16:creationId xmlns:a16="http://schemas.microsoft.com/office/drawing/2014/main" id="{CBC9ABF6-F3E8-0DA3-1D2C-4D2F98B900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45" b="96596" l="2716" r="94569">
                        <a14:foregroundMark x1="33067" y1="35319" x2="33067" y2="35319"/>
                        <a14:foregroundMark x1="79233" y1="5745" x2="79233" y2="5745"/>
                        <a14:foregroundMark x1="94569" y1="35957" x2="94569" y2="35957"/>
                        <a14:foregroundMark x1="30032" y1="73830" x2="28754" y2="73830"/>
                        <a14:foregroundMark x1="25399" y1="76383" x2="25399" y2="76383"/>
                        <a14:foregroundMark x1="10383" y1="89787" x2="10383" y2="89787"/>
                        <a14:foregroundMark x1="9744" y1="92128" x2="9744" y2="92128"/>
                        <a14:foregroundMark x1="20128" y1="86170" x2="20128" y2="86170"/>
                        <a14:foregroundMark x1="25399" y1="85106" x2="25399" y2="85106"/>
                        <a14:foregroundMark x1="26997" y1="66170" x2="26997" y2="66170"/>
                        <a14:foregroundMark x1="28594" y1="71702" x2="27316" y2="65106"/>
                        <a14:foregroundMark x1="2716" y1="96596" x2="28275" y2="75957"/>
                        <a14:foregroundMark x1="19169" y1="87234" x2="32907" y2="79149"/>
                        <a14:foregroundMark x1="32907" y1="79149" x2="32907" y2="789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62" y="2908563"/>
            <a:ext cx="305512" cy="229378"/>
          </a:xfrm>
          <a:prstGeom prst="rect">
            <a:avLst/>
          </a:prstGeom>
        </p:spPr>
      </p:pic>
      <p:pic>
        <p:nvPicPr>
          <p:cNvPr id="27" name="Imagem 26" descr="Uma imagem contendo Ícone&#10;&#10;Descrição gerada automaticamente">
            <a:extLst>
              <a:ext uri="{FF2B5EF4-FFF2-40B4-BE49-F238E27FC236}">
                <a16:creationId xmlns:a16="http://schemas.microsoft.com/office/drawing/2014/main" id="{35089ACB-7869-EACF-A1A4-B726049CB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45" b="96596" l="2716" r="94569">
                        <a14:foregroundMark x1="33067" y1="35319" x2="33067" y2="35319"/>
                        <a14:foregroundMark x1="79233" y1="5745" x2="79233" y2="5745"/>
                        <a14:foregroundMark x1="94569" y1="35957" x2="94569" y2="35957"/>
                        <a14:foregroundMark x1="30032" y1="73830" x2="28754" y2="73830"/>
                        <a14:foregroundMark x1="25399" y1="76383" x2="25399" y2="76383"/>
                        <a14:foregroundMark x1="10383" y1="89787" x2="10383" y2="89787"/>
                        <a14:foregroundMark x1="9744" y1="92128" x2="9744" y2="92128"/>
                        <a14:foregroundMark x1="20128" y1="86170" x2="20128" y2="86170"/>
                        <a14:foregroundMark x1="25399" y1="85106" x2="25399" y2="85106"/>
                        <a14:foregroundMark x1="26997" y1="66170" x2="26997" y2="66170"/>
                        <a14:foregroundMark x1="28594" y1="71702" x2="27316" y2="65106"/>
                        <a14:foregroundMark x1="2716" y1="96596" x2="28275" y2="75957"/>
                        <a14:foregroundMark x1="19169" y1="87234" x2="32907" y2="79149"/>
                        <a14:foregroundMark x1="32907" y1="79149" x2="32907" y2="789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88" y="2827656"/>
            <a:ext cx="305512" cy="229378"/>
          </a:xfrm>
          <a:prstGeom prst="rect">
            <a:avLst/>
          </a:prstGeom>
        </p:spPr>
      </p:pic>
      <p:pic>
        <p:nvPicPr>
          <p:cNvPr id="28" name="Imagem 27" descr="Uma imagem contendo Ícone&#10;&#10;Descrição gerada automaticamente">
            <a:extLst>
              <a:ext uri="{FF2B5EF4-FFF2-40B4-BE49-F238E27FC236}">
                <a16:creationId xmlns:a16="http://schemas.microsoft.com/office/drawing/2014/main" id="{7F7E72DD-3F94-31C6-2E2A-D0A9CACD0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45" b="96596" l="2716" r="94569">
                        <a14:foregroundMark x1="33067" y1="35319" x2="33067" y2="35319"/>
                        <a14:foregroundMark x1="79233" y1="5745" x2="79233" y2="5745"/>
                        <a14:foregroundMark x1="94569" y1="35957" x2="94569" y2="35957"/>
                        <a14:foregroundMark x1="30032" y1="73830" x2="28754" y2="73830"/>
                        <a14:foregroundMark x1="25399" y1="76383" x2="25399" y2="76383"/>
                        <a14:foregroundMark x1="10383" y1="89787" x2="10383" y2="89787"/>
                        <a14:foregroundMark x1="9744" y1="92128" x2="9744" y2="92128"/>
                        <a14:foregroundMark x1="20128" y1="86170" x2="20128" y2="86170"/>
                        <a14:foregroundMark x1="25399" y1="85106" x2="25399" y2="85106"/>
                        <a14:foregroundMark x1="26997" y1="66170" x2="26997" y2="66170"/>
                        <a14:foregroundMark x1="28594" y1="71702" x2="27316" y2="65106"/>
                        <a14:foregroundMark x1="2716" y1="96596" x2="28275" y2="75957"/>
                        <a14:foregroundMark x1="19169" y1="87234" x2="32907" y2="79149"/>
                        <a14:foregroundMark x1="32907" y1="79149" x2="32907" y2="789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614" y="2827656"/>
            <a:ext cx="305512" cy="229378"/>
          </a:xfrm>
          <a:prstGeom prst="rect">
            <a:avLst/>
          </a:prstGeom>
        </p:spPr>
      </p:pic>
      <p:pic>
        <p:nvPicPr>
          <p:cNvPr id="29" name="Imagem 28" descr="Uma imagem contendo Ícone&#10;&#10;Descrição gerada automaticamente">
            <a:extLst>
              <a:ext uri="{FF2B5EF4-FFF2-40B4-BE49-F238E27FC236}">
                <a16:creationId xmlns:a16="http://schemas.microsoft.com/office/drawing/2014/main" id="{8C7D393C-C56D-A13D-BF0A-44DC8024F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45" b="96596" l="2716" r="94569">
                        <a14:foregroundMark x1="33067" y1="35319" x2="33067" y2="35319"/>
                        <a14:foregroundMark x1="79233" y1="5745" x2="79233" y2="5745"/>
                        <a14:foregroundMark x1="94569" y1="35957" x2="94569" y2="35957"/>
                        <a14:foregroundMark x1="30032" y1="73830" x2="28754" y2="73830"/>
                        <a14:foregroundMark x1="25399" y1="76383" x2="25399" y2="76383"/>
                        <a14:foregroundMark x1="10383" y1="89787" x2="10383" y2="89787"/>
                        <a14:foregroundMark x1="9744" y1="92128" x2="9744" y2="92128"/>
                        <a14:foregroundMark x1="20128" y1="86170" x2="20128" y2="86170"/>
                        <a14:foregroundMark x1="25399" y1="85106" x2="25399" y2="85106"/>
                        <a14:foregroundMark x1="26997" y1="66170" x2="26997" y2="66170"/>
                        <a14:foregroundMark x1="28594" y1="71702" x2="27316" y2="65106"/>
                        <a14:foregroundMark x1="2716" y1="96596" x2="28275" y2="75957"/>
                        <a14:foregroundMark x1="19169" y1="87234" x2="32907" y2="79149"/>
                        <a14:foregroundMark x1="32907" y1="79149" x2="32907" y2="789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819" y="4368411"/>
            <a:ext cx="305512" cy="229378"/>
          </a:xfrm>
          <a:prstGeom prst="rect">
            <a:avLst/>
          </a:prstGeom>
        </p:spPr>
      </p:pic>
      <p:pic>
        <p:nvPicPr>
          <p:cNvPr id="30" name="Imagem 29" descr="Uma imagem contendo Ícone&#10;&#10;Descrição gerada automaticamente">
            <a:extLst>
              <a:ext uri="{FF2B5EF4-FFF2-40B4-BE49-F238E27FC236}">
                <a16:creationId xmlns:a16="http://schemas.microsoft.com/office/drawing/2014/main" id="{D8546E6B-2E4D-9879-01D3-A7DF68996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45" b="96596" l="2716" r="94569">
                        <a14:foregroundMark x1="33067" y1="35319" x2="33067" y2="35319"/>
                        <a14:foregroundMark x1="79233" y1="5745" x2="79233" y2="5745"/>
                        <a14:foregroundMark x1="94569" y1="35957" x2="94569" y2="35957"/>
                        <a14:foregroundMark x1="30032" y1="73830" x2="28754" y2="73830"/>
                        <a14:foregroundMark x1="25399" y1="76383" x2="25399" y2="76383"/>
                        <a14:foregroundMark x1="10383" y1="89787" x2="10383" y2="89787"/>
                        <a14:foregroundMark x1="9744" y1="92128" x2="9744" y2="92128"/>
                        <a14:foregroundMark x1="20128" y1="86170" x2="20128" y2="86170"/>
                        <a14:foregroundMark x1="25399" y1="85106" x2="25399" y2="85106"/>
                        <a14:foregroundMark x1="26997" y1="66170" x2="26997" y2="66170"/>
                        <a14:foregroundMark x1="28594" y1="71702" x2="27316" y2="65106"/>
                        <a14:foregroundMark x1="2716" y1="96596" x2="28275" y2="75957"/>
                        <a14:foregroundMark x1="19169" y1="87234" x2="32907" y2="79149"/>
                        <a14:foregroundMark x1="32907" y1="79149" x2="32907" y2="789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33" y="4380601"/>
            <a:ext cx="305512" cy="229378"/>
          </a:xfrm>
          <a:prstGeom prst="rect">
            <a:avLst/>
          </a:prstGeom>
        </p:spPr>
      </p:pic>
      <p:pic>
        <p:nvPicPr>
          <p:cNvPr id="31" name="Imagem 30" descr="Uma imagem contendo Ícone&#10;&#10;Descrição gerada automaticamente">
            <a:extLst>
              <a:ext uri="{FF2B5EF4-FFF2-40B4-BE49-F238E27FC236}">
                <a16:creationId xmlns:a16="http://schemas.microsoft.com/office/drawing/2014/main" id="{69BBF5E8-EFC3-730E-7159-2C39E0876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45" b="96596" l="2716" r="94569">
                        <a14:foregroundMark x1="33067" y1="35319" x2="33067" y2="35319"/>
                        <a14:foregroundMark x1="79233" y1="5745" x2="79233" y2="5745"/>
                        <a14:foregroundMark x1="94569" y1="35957" x2="94569" y2="35957"/>
                        <a14:foregroundMark x1="30032" y1="73830" x2="28754" y2="73830"/>
                        <a14:foregroundMark x1="25399" y1="76383" x2="25399" y2="76383"/>
                        <a14:foregroundMark x1="10383" y1="89787" x2="10383" y2="89787"/>
                        <a14:foregroundMark x1="9744" y1="92128" x2="9744" y2="92128"/>
                        <a14:foregroundMark x1="20128" y1="86170" x2="20128" y2="86170"/>
                        <a14:foregroundMark x1="25399" y1="85106" x2="25399" y2="85106"/>
                        <a14:foregroundMark x1="26997" y1="66170" x2="26997" y2="66170"/>
                        <a14:foregroundMark x1="28594" y1="71702" x2="27316" y2="65106"/>
                        <a14:foregroundMark x1="2716" y1="96596" x2="28275" y2="75957"/>
                        <a14:foregroundMark x1="19169" y1="87234" x2="32907" y2="79149"/>
                        <a14:foregroundMark x1="32907" y1="79149" x2="32907" y2="789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148" y="4341516"/>
            <a:ext cx="305512" cy="22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98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">
      <a:dk1>
        <a:srgbClr val="4D4D4D"/>
      </a:dk1>
      <a:lt1>
        <a:srgbClr val="FFFFFF"/>
      </a:lt1>
      <a:dk2>
        <a:srgbClr val="4D4D4D"/>
      </a:dk2>
      <a:lt2>
        <a:srgbClr val="A96F17"/>
      </a:lt2>
      <a:accent1>
        <a:srgbClr val="ECCD6D"/>
      </a:accent1>
      <a:accent2>
        <a:srgbClr val="EFD494"/>
      </a:accent2>
      <a:accent3>
        <a:srgbClr val="FFFFFF"/>
      </a:accent3>
      <a:accent4>
        <a:srgbClr val="404040"/>
      </a:accent4>
      <a:accent5>
        <a:srgbClr val="F4E3BA"/>
      </a:accent5>
      <a:accent6>
        <a:srgbClr val="D9C086"/>
      </a:accent6>
      <a:hlink>
        <a:srgbClr val="F4D22C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4D4D4D"/>
        </a:dk2>
        <a:lt2>
          <a:srgbClr val="505B5F"/>
        </a:lt2>
        <a:accent1>
          <a:srgbClr val="696258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B9B7B4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4D4D4D"/>
        </a:dk2>
        <a:lt2>
          <a:srgbClr val="8C8C8C"/>
        </a:lt2>
        <a:accent1>
          <a:srgbClr val="624126"/>
        </a:accent1>
        <a:accent2>
          <a:srgbClr val="BEA395"/>
        </a:accent2>
        <a:accent3>
          <a:srgbClr val="FFFFFF"/>
        </a:accent3>
        <a:accent4>
          <a:srgbClr val="404040"/>
        </a:accent4>
        <a:accent5>
          <a:srgbClr val="B7B0AC"/>
        </a:accent5>
        <a:accent6>
          <a:srgbClr val="AC9387"/>
        </a:accent6>
        <a:hlink>
          <a:srgbClr val="989898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4">
        <a:dk1>
          <a:srgbClr val="4D4D4D"/>
        </a:dk1>
        <a:lt1>
          <a:srgbClr val="FFFFFF"/>
        </a:lt1>
        <a:dk2>
          <a:srgbClr val="4D4D4D"/>
        </a:dk2>
        <a:lt2>
          <a:srgbClr val="696969"/>
        </a:lt2>
        <a:accent1>
          <a:srgbClr val="9B9AA1"/>
        </a:accent1>
        <a:accent2>
          <a:srgbClr val="BEB79F"/>
        </a:accent2>
        <a:accent3>
          <a:srgbClr val="FFFFFF"/>
        </a:accent3>
        <a:accent4>
          <a:srgbClr val="404040"/>
        </a:accent4>
        <a:accent5>
          <a:srgbClr val="CBCACD"/>
        </a:accent5>
        <a:accent6>
          <a:srgbClr val="ACA690"/>
        </a:accent6>
        <a:hlink>
          <a:srgbClr val="DDD9C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5">
        <a:dk1>
          <a:srgbClr val="4D4D4D"/>
        </a:dk1>
        <a:lt1>
          <a:srgbClr val="FFFFFF"/>
        </a:lt1>
        <a:dk2>
          <a:srgbClr val="4D4D4D"/>
        </a:dk2>
        <a:lt2>
          <a:srgbClr val="696969"/>
        </a:lt2>
        <a:accent1>
          <a:srgbClr val="969696"/>
        </a:accent1>
        <a:accent2>
          <a:srgbClr val="FC9A14"/>
        </a:accent2>
        <a:accent3>
          <a:srgbClr val="FFFFFF"/>
        </a:accent3>
        <a:accent4>
          <a:srgbClr val="404040"/>
        </a:accent4>
        <a:accent5>
          <a:srgbClr val="C9C9C9"/>
        </a:accent5>
        <a:accent6>
          <a:srgbClr val="E48B11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6">
        <a:dk1>
          <a:srgbClr val="4D4D4D"/>
        </a:dk1>
        <a:lt1>
          <a:srgbClr val="FFFFFF"/>
        </a:lt1>
        <a:dk2>
          <a:srgbClr val="4D4D4D"/>
        </a:dk2>
        <a:lt2>
          <a:srgbClr val="5E4526"/>
        </a:lt2>
        <a:accent1>
          <a:srgbClr val="A77B43"/>
        </a:accent1>
        <a:accent2>
          <a:srgbClr val="C59E6E"/>
        </a:accent2>
        <a:accent3>
          <a:srgbClr val="FFFFFF"/>
        </a:accent3>
        <a:accent4>
          <a:srgbClr val="404040"/>
        </a:accent4>
        <a:accent5>
          <a:srgbClr val="D0BFB0"/>
        </a:accent5>
        <a:accent6>
          <a:srgbClr val="B28F63"/>
        </a:accent6>
        <a:hlink>
          <a:srgbClr val="D9C0A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410</TotalTime>
  <Words>793</Words>
  <Application>Microsoft Macintosh PowerPoint</Application>
  <PresentationFormat>Apresentação na tela (4:3)</PresentationFormat>
  <Paragraphs>188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Modern Love Caps</vt:lpstr>
      <vt:lpstr>Tahoma</vt:lpstr>
      <vt:lpstr>template</vt:lpstr>
      <vt:lpstr>Autikids</vt:lpstr>
      <vt:lpstr>Visão do Produto</vt:lpstr>
      <vt:lpstr> É / Não é – Faz / Não faz</vt:lpstr>
      <vt:lpstr>Objetivos</vt:lpstr>
      <vt:lpstr>Personas</vt:lpstr>
      <vt:lpstr>Personas</vt:lpstr>
      <vt:lpstr>Personas</vt:lpstr>
      <vt:lpstr>Personas x Objetivos</vt:lpstr>
      <vt:lpstr>Entendimento de negócio x Certeza técnica</vt:lpstr>
      <vt:lpstr>Nível de esforço x valor de negócio</vt:lpstr>
      <vt:lpstr>Jornadas</vt:lpstr>
      <vt:lpstr>Jornadas</vt:lpstr>
      <vt:lpstr>Jornadas</vt:lpstr>
      <vt:lpstr>Ondas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Autikids</dc:title>
  <dc:creator>lucas Girotto</dc:creator>
  <cp:lastModifiedBy>lucas Girotto</cp:lastModifiedBy>
  <cp:revision>3</cp:revision>
  <dcterms:created xsi:type="dcterms:W3CDTF">2023-03-05T17:03:07Z</dcterms:created>
  <dcterms:modified xsi:type="dcterms:W3CDTF">2023-03-23T00:52:22Z</dcterms:modified>
</cp:coreProperties>
</file>