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328" r:id="rId2"/>
    <p:sldId id="413" r:id="rId3"/>
    <p:sldId id="415" r:id="rId4"/>
    <p:sldId id="420" r:id="rId5"/>
    <p:sldId id="417" r:id="rId6"/>
    <p:sldId id="418" r:id="rId7"/>
    <p:sldId id="419" r:id="rId8"/>
    <p:sldId id="421" r:id="rId9"/>
    <p:sldId id="416" r:id="rId10"/>
    <p:sldId id="422" r:id="rId11"/>
    <p:sldId id="423" r:id="rId12"/>
    <p:sldId id="424" r:id="rId13"/>
    <p:sldId id="425" r:id="rId14"/>
    <p:sldId id="428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62" r:id="rId30"/>
    <p:sldId id="463" r:id="rId31"/>
    <p:sldId id="441" r:id="rId32"/>
    <p:sldId id="442" r:id="rId33"/>
    <p:sldId id="444" r:id="rId34"/>
    <p:sldId id="443" r:id="rId35"/>
    <p:sldId id="446" r:id="rId36"/>
    <p:sldId id="447" r:id="rId37"/>
    <p:sldId id="448" r:id="rId38"/>
    <p:sldId id="449" r:id="rId39"/>
    <p:sldId id="450" r:id="rId40"/>
    <p:sldId id="453" r:id="rId41"/>
    <p:sldId id="454" r:id="rId42"/>
    <p:sldId id="451" r:id="rId43"/>
    <p:sldId id="452" r:id="rId44"/>
    <p:sldId id="456" r:id="rId45"/>
    <p:sldId id="457" r:id="rId46"/>
    <p:sldId id="445" r:id="rId47"/>
    <p:sldId id="458" r:id="rId48"/>
    <p:sldId id="455" r:id="rId49"/>
    <p:sldId id="459" r:id="rId50"/>
    <p:sldId id="478" r:id="rId51"/>
    <p:sldId id="479" r:id="rId52"/>
    <p:sldId id="480" r:id="rId53"/>
    <p:sldId id="460" r:id="rId54"/>
    <p:sldId id="461" r:id="rId55"/>
    <p:sldId id="464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473" r:id="rId65"/>
    <p:sldId id="474" r:id="rId66"/>
    <p:sldId id="475" r:id="rId67"/>
    <p:sldId id="476" r:id="rId68"/>
    <p:sldId id="477" r:id="rId69"/>
    <p:sldId id="481" r:id="rId70"/>
    <p:sldId id="482" r:id="rId71"/>
    <p:sldId id="483" r:id="rId72"/>
    <p:sldId id="484" r:id="rId73"/>
    <p:sldId id="485" r:id="rId74"/>
    <p:sldId id="486" r:id="rId75"/>
    <p:sldId id="487" r:id="rId76"/>
    <p:sldId id="488" r:id="rId77"/>
    <p:sldId id="490" r:id="rId78"/>
    <p:sldId id="489" r:id="rId79"/>
    <p:sldId id="491" r:id="rId80"/>
    <p:sldId id="492" r:id="rId81"/>
    <p:sldId id="493" r:id="rId8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08E"/>
    <a:srgbClr val="5133B7"/>
    <a:srgbClr val="C36BD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DDD35-CB67-4A11-8BA5-C75B0D8442F6}" v="451" dt="2020-05-12T14:52:22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96284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7616295F-C102-4602-926F-43050E3F6FC6}"/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" userId="d56cfdb1-1911-441a-9a39-6bdee9a14174" providerId="ADAL" clId="{425DDD35-CB67-4A11-8BA5-C75B0D8442F6}"/>
    <pc:docChg chg="undo custSel addSld delSld modSld sldOrd">
      <pc:chgData name="André" userId="d56cfdb1-1911-441a-9a39-6bdee9a14174" providerId="ADAL" clId="{425DDD35-CB67-4A11-8BA5-C75B0D8442F6}" dt="2020-05-12T14:53:31.142" v="12177" actId="20577"/>
      <pc:docMkLst>
        <pc:docMk/>
      </pc:docMkLst>
      <pc:sldChg chg="modSp">
        <pc:chgData name="André" userId="d56cfdb1-1911-441a-9a39-6bdee9a14174" providerId="ADAL" clId="{425DDD35-CB67-4A11-8BA5-C75B0D8442F6}" dt="2020-05-12T11:44:42.001" v="1672" actId="20577"/>
        <pc:sldMkLst>
          <pc:docMk/>
          <pc:sldMk cId="3061177710" sldId="328"/>
        </pc:sldMkLst>
        <pc:spChg chg="mod">
          <ac:chgData name="André" userId="d56cfdb1-1911-441a-9a39-6bdee9a14174" providerId="ADAL" clId="{425DDD35-CB67-4A11-8BA5-C75B0D8442F6}" dt="2020-05-12T11:44:42.001" v="1672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14:17.917" v="0" actId="47"/>
        <pc:sldMkLst>
          <pc:docMk/>
          <pc:sldMk cId="4194842359" sldId="356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872288588" sldId="372"/>
        </pc:sldMkLst>
      </pc:sldChg>
      <pc:sldChg chg="del">
        <pc:chgData name="André" userId="d56cfdb1-1911-441a-9a39-6bdee9a14174" providerId="ADAL" clId="{425DDD35-CB67-4A11-8BA5-C75B0D8442F6}" dt="2020-05-12T11:14:17.917" v="0" actId="47"/>
        <pc:sldMkLst>
          <pc:docMk/>
          <pc:sldMk cId="2242089144" sldId="412"/>
        </pc:sldMkLst>
      </pc:sldChg>
      <pc:sldChg chg="modSp mod">
        <pc:chgData name="André" userId="d56cfdb1-1911-441a-9a39-6bdee9a14174" providerId="ADAL" clId="{425DDD35-CB67-4A11-8BA5-C75B0D8442F6}" dt="2020-05-12T12:51:00.965" v="7676" actId="113"/>
        <pc:sldMkLst>
          <pc:docMk/>
          <pc:sldMk cId="3836495624" sldId="413"/>
        </pc:sldMkLst>
        <pc:spChg chg="mod">
          <ac:chgData name="André" userId="d56cfdb1-1911-441a-9a39-6bdee9a14174" providerId="ADAL" clId="{425DDD35-CB67-4A11-8BA5-C75B0D8442F6}" dt="2020-05-12T12:51:00.965" v="7676" actId="113"/>
          <ac:spMkLst>
            <pc:docMk/>
            <pc:sldMk cId="3836495624" sldId="413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32:48.319" v="109" actId="20577"/>
          <ac:spMkLst>
            <pc:docMk/>
            <pc:sldMk cId="3836495624" sldId="413"/>
            <ac:spMk id="13" creationId="{94E1A0D2-D048-46FE-90D3-722FBF740CC7}"/>
          </ac:spMkLst>
        </pc:spChg>
      </pc:sldChg>
      <pc:sldChg chg="add del">
        <pc:chgData name="André" userId="d56cfdb1-1911-441a-9a39-6bdee9a14174" providerId="ADAL" clId="{425DDD35-CB67-4A11-8BA5-C75B0D8442F6}" dt="2020-05-12T11:36:33.340" v="527" actId="47"/>
        <pc:sldMkLst>
          <pc:docMk/>
          <pc:sldMk cId="4006012006" sldId="414"/>
        </pc:sldMkLst>
      </pc:sldChg>
      <pc:sldChg chg="add">
        <pc:chgData name="André" userId="d56cfdb1-1911-441a-9a39-6bdee9a14174" providerId="ADAL" clId="{425DDD35-CB67-4A11-8BA5-C75B0D8442F6}" dt="2020-05-12T11:32:36.177" v="80"/>
        <pc:sldMkLst>
          <pc:docMk/>
          <pc:sldMk cId="1222214271" sldId="415"/>
        </pc:sldMkLst>
      </pc:sldChg>
      <pc:sldChg chg="modSp add mod ord">
        <pc:chgData name="André" userId="d56cfdb1-1911-441a-9a39-6bdee9a14174" providerId="ADAL" clId="{425DDD35-CB67-4A11-8BA5-C75B0D8442F6}" dt="2020-05-12T11:44:05.586" v="1645"/>
        <pc:sldMkLst>
          <pc:docMk/>
          <pc:sldMk cId="2287050170" sldId="416"/>
        </pc:sldMkLst>
        <pc:spChg chg="mod">
          <ac:chgData name="André" userId="d56cfdb1-1911-441a-9a39-6bdee9a14174" providerId="ADAL" clId="{425DDD35-CB67-4A11-8BA5-C75B0D8442F6}" dt="2020-05-12T11:37:50.046" v="786" actId="113"/>
          <ac:spMkLst>
            <pc:docMk/>
            <pc:sldMk cId="2287050170" sldId="41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36:46.491" v="549" actId="20577"/>
          <ac:spMkLst>
            <pc:docMk/>
            <pc:sldMk cId="2287050170" sldId="416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4:53:31.142" v="12177" actId="20577"/>
        <pc:sldMkLst>
          <pc:docMk/>
          <pc:sldMk cId="1074470568" sldId="417"/>
        </pc:sldMkLst>
        <pc:spChg chg="mod">
          <ac:chgData name="André" userId="d56cfdb1-1911-441a-9a39-6bdee9a14174" providerId="ADAL" clId="{425DDD35-CB67-4A11-8BA5-C75B0D8442F6}" dt="2020-05-12T14:53:31.142" v="12177" actId="20577"/>
          <ac:spMkLst>
            <pc:docMk/>
            <pc:sldMk cId="1074470568" sldId="41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38:07.603" v="798" actId="20577"/>
          <ac:spMkLst>
            <pc:docMk/>
            <pc:sldMk cId="1074470568" sldId="417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1:42:40.100" v="1468" actId="20577"/>
        <pc:sldMkLst>
          <pc:docMk/>
          <pc:sldMk cId="158590671" sldId="418"/>
        </pc:sldMkLst>
        <pc:spChg chg="mod">
          <ac:chgData name="André" userId="d56cfdb1-1911-441a-9a39-6bdee9a14174" providerId="ADAL" clId="{425DDD35-CB67-4A11-8BA5-C75B0D8442F6}" dt="2020-05-12T11:42:40.100" v="1468" actId="20577"/>
          <ac:spMkLst>
            <pc:docMk/>
            <pc:sldMk cId="158590671" sldId="418"/>
            <ac:spMk id="11" creationId="{9BD1D92D-1C8D-47E8-B365-6D2F5C529555}"/>
          </ac:spMkLst>
        </pc:spChg>
      </pc:sldChg>
      <pc:sldChg chg="modSp add mod">
        <pc:chgData name="André" userId="d56cfdb1-1911-441a-9a39-6bdee9a14174" providerId="ADAL" clId="{425DDD35-CB67-4A11-8BA5-C75B0D8442F6}" dt="2020-05-12T11:43:33.267" v="1632" actId="20577"/>
        <pc:sldMkLst>
          <pc:docMk/>
          <pc:sldMk cId="3956863338" sldId="419"/>
        </pc:sldMkLst>
        <pc:spChg chg="mod">
          <ac:chgData name="André" userId="d56cfdb1-1911-441a-9a39-6bdee9a14174" providerId="ADAL" clId="{425DDD35-CB67-4A11-8BA5-C75B0D8442F6}" dt="2020-05-12T11:43:33.267" v="1632" actId="20577"/>
          <ac:spMkLst>
            <pc:docMk/>
            <pc:sldMk cId="3956863338" sldId="419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1:43:43.125" v="1643" actId="20577"/>
        <pc:sldMkLst>
          <pc:docMk/>
          <pc:sldMk cId="3761404228" sldId="420"/>
        </pc:sldMkLst>
        <pc:spChg chg="mod">
          <ac:chgData name="André" userId="d56cfdb1-1911-441a-9a39-6bdee9a14174" providerId="ADAL" clId="{425DDD35-CB67-4A11-8BA5-C75B0D8442F6}" dt="2020-05-12T11:43:43.125" v="1643" actId="20577"/>
          <ac:spMkLst>
            <pc:docMk/>
            <pc:sldMk cId="3761404228" sldId="420"/>
            <ac:spMk id="6" creationId="{AD1A4932-B317-47BD-B405-DBB6794776A1}"/>
          </ac:spMkLst>
        </pc:spChg>
      </pc:sldChg>
      <pc:sldChg chg="modSp add">
        <pc:chgData name="André" userId="d56cfdb1-1911-441a-9a39-6bdee9a14174" providerId="ADAL" clId="{425DDD35-CB67-4A11-8BA5-C75B0D8442F6}" dt="2020-05-12T11:44:10.990" v="1651" actId="20577"/>
        <pc:sldMkLst>
          <pc:docMk/>
          <pc:sldMk cId="1214605436" sldId="421"/>
        </pc:sldMkLst>
        <pc:spChg chg="mod">
          <ac:chgData name="André" userId="d56cfdb1-1911-441a-9a39-6bdee9a14174" providerId="ADAL" clId="{425DDD35-CB67-4A11-8BA5-C75B0D8442F6}" dt="2020-05-12T11:44:10.990" v="1651" actId="20577"/>
          <ac:spMkLst>
            <pc:docMk/>
            <pc:sldMk cId="1214605436" sldId="421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1:46:04.892" v="1996" actId="20577"/>
        <pc:sldMkLst>
          <pc:docMk/>
          <pc:sldMk cId="3286410920" sldId="422"/>
        </pc:sldMkLst>
        <pc:spChg chg="mod">
          <ac:chgData name="André" userId="d56cfdb1-1911-441a-9a39-6bdee9a14174" providerId="ADAL" clId="{425DDD35-CB67-4A11-8BA5-C75B0D8442F6}" dt="2020-05-12T11:46:04.892" v="1996" actId="20577"/>
          <ac:spMkLst>
            <pc:docMk/>
            <pc:sldMk cId="3286410920" sldId="42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45:42.066" v="1894" actId="20577"/>
          <ac:spMkLst>
            <pc:docMk/>
            <pc:sldMk cId="3286410920" sldId="422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052682972" sldId="423"/>
        </pc:sldMkLst>
      </pc:sldChg>
      <pc:sldChg chg="modSp add">
        <pc:chgData name="André" userId="d56cfdb1-1911-441a-9a39-6bdee9a14174" providerId="ADAL" clId="{425DDD35-CB67-4A11-8BA5-C75B0D8442F6}" dt="2020-05-12T11:54:38.005" v="2735" actId="20577"/>
        <pc:sldMkLst>
          <pc:docMk/>
          <pc:sldMk cId="3140854489" sldId="423"/>
        </pc:sldMkLst>
        <pc:spChg chg="mod">
          <ac:chgData name="André" userId="d56cfdb1-1911-441a-9a39-6bdee9a14174" providerId="ADAL" clId="{425DDD35-CB67-4A11-8BA5-C75B0D8442F6}" dt="2020-05-12T11:54:38.005" v="2735" actId="20577"/>
          <ac:spMkLst>
            <pc:docMk/>
            <pc:sldMk cId="3140854489" sldId="423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1:49:17.628" v="2317" actId="20577"/>
        <pc:sldMkLst>
          <pc:docMk/>
          <pc:sldMk cId="3722831172" sldId="424"/>
        </pc:sldMkLst>
        <pc:spChg chg="mod">
          <ac:chgData name="André" userId="d56cfdb1-1911-441a-9a39-6bdee9a14174" providerId="ADAL" clId="{425DDD35-CB67-4A11-8BA5-C75B0D8442F6}" dt="2020-05-12T11:49:17.628" v="2317" actId="20577"/>
          <ac:spMkLst>
            <pc:docMk/>
            <pc:sldMk cId="3722831172" sldId="42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47:32.482" v="2028" actId="20577"/>
          <ac:spMkLst>
            <pc:docMk/>
            <pc:sldMk cId="3722831172" sldId="424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200130213" sldId="425"/>
        </pc:sldMkLst>
      </pc:sldChg>
      <pc:sldChg chg="addSp modSp add mod">
        <pc:chgData name="André" userId="d56cfdb1-1911-441a-9a39-6bdee9a14174" providerId="ADAL" clId="{425DDD35-CB67-4A11-8BA5-C75B0D8442F6}" dt="2020-05-12T12:01:10.375" v="3572"/>
        <pc:sldMkLst>
          <pc:docMk/>
          <pc:sldMk cId="3486892510" sldId="425"/>
        </pc:sldMkLst>
        <pc:spChg chg="mod">
          <ac:chgData name="André" userId="d56cfdb1-1911-441a-9a39-6bdee9a14174" providerId="ADAL" clId="{425DDD35-CB67-4A11-8BA5-C75B0D8442F6}" dt="2020-05-12T11:50:39.585" v="2319"/>
          <ac:spMkLst>
            <pc:docMk/>
            <pc:sldMk cId="3486892510" sldId="425"/>
            <ac:spMk id="9" creationId="{2CAD6DF8-7607-4FCC-A643-7F0617C57183}"/>
          </ac:spMkLst>
        </pc:spChg>
        <pc:spChg chg="mod">
          <ac:chgData name="André" userId="d56cfdb1-1911-441a-9a39-6bdee9a14174" providerId="ADAL" clId="{425DDD35-CB67-4A11-8BA5-C75B0D8442F6}" dt="2020-05-12T11:50:39.585" v="2319"/>
          <ac:spMkLst>
            <pc:docMk/>
            <pc:sldMk cId="3486892510" sldId="425"/>
            <ac:spMk id="10" creationId="{355CE435-0A68-42AD-B0A2-5E7030AFB135}"/>
          </ac:spMkLst>
        </pc:spChg>
        <pc:spChg chg="mod">
          <ac:chgData name="André" userId="d56cfdb1-1911-441a-9a39-6bdee9a14174" providerId="ADAL" clId="{425DDD35-CB67-4A11-8BA5-C75B0D8442F6}" dt="2020-05-12T11:53:57.941" v="2732" actId="20577"/>
          <ac:spMkLst>
            <pc:docMk/>
            <pc:sldMk cId="3486892510" sldId="425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2:01:10.375" v="3572"/>
          <ac:spMkLst>
            <pc:docMk/>
            <pc:sldMk cId="3486892510" sldId="425"/>
            <ac:spMk id="12" creationId="{491E864A-7828-4573-8595-6A504ED80F76}"/>
          </ac:spMkLst>
        </pc:spChg>
        <pc:grpChg chg="add mod">
          <ac:chgData name="André" userId="d56cfdb1-1911-441a-9a39-6bdee9a14174" providerId="ADAL" clId="{425DDD35-CB67-4A11-8BA5-C75B0D8442F6}" dt="2020-05-12T11:50:39.585" v="2319"/>
          <ac:grpSpMkLst>
            <pc:docMk/>
            <pc:sldMk cId="3486892510" sldId="425"/>
            <ac:grpSpMk id="8" creationId="{19DBBE5E-5BDE-4DC1-ABFC-6BA5C87EC21D}"/>
          </ac:grpSpMkLst>
        </pc:grpChg>
      </pc:sldChg>
      <pc:sldChg chg="modSp add">
        <pc:chgData name="André" userId="d56cfdb1-1911-441a-9a39-6bdee9a14174" providerId="ADAL" clId="{425DDD35-CB67-4A11-8BA5-C75B0D8442F6}" dt="2020-05-12T11:54:56.610" v="2746" actId="20577"/>
        <pc:sldMkLst>
          <pc:docMk/>
          <pc:sldMk cId="2373395944" sldId="426"/>
        </pc:sldMkLst>
        <pc:spChg chg="mod">
          <ac:chgData name="André" userId="d56cfdb1-1911-441a-9a39-6bdee9a14174" providerId="ADAL" clId="{425DDD35-CB67-4A11-8BA5-C75B0D8442F6}" dt="2020-05-12T11:54:56.610" v="2746" actId="20577"/>
          <ac:spMkLst>
            <pc:docMk/>
            <pc:sldMk cId="2373395944" sldId="426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1:58:51.099" v="3332" actId="20577"/>
        <pc:sldMkLst>
          <pc:docMk/>
          <pc:sldMk cId="3846922205" sldId="427"/>
        </pc:sldMkLst>
        <pc:spChg chg="mod">
          <ac:chgData name="André" userId="d56cfdb1-1911-441a-9a39-6bdee9a14174" providerId="ADAL" clId="{425DDD35-CB67-4A11-8BA5-C75B0D8442F6}" dt="2020-05-12T11:58:51.099" v="3332" actId="20577"/>
          <ac:spMkLst>
            <pc:docMk/>
            <pc:sldMk cId="3846922205" sldId="42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57:25.998" v="3103" actId="20577"/>
          <ac:spMkLst>
            <pc:docMk/>
            <pc:sldMk cId="3846922205" sldId="427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1:56:57.200" v="3093" actId="20577"/>
        <pc:sldMkLst>
          <pc:docMk/>
          <pc:sldMk cId="2880410213" sldId="428"/>
        </pc:sldMkLst>
        <pc:spChg chg="mod">
          <ac:chgData name="André" userId="d56cfdb1-1911-441a-9a39-6bdee9a14174" providerId="ADAL" clId="{425DDD35-CB67-4A11-8BA5-C75B0D8442F6}" dt="2020-05-12T11:56:57.200" v="3093" actId="20577"/>
          <ac:spMkLst>
            <pc:docMk/>
            <pc:sldMk cId="2880410213" sldId="428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56:37.434" v="3016" actId="20577"/>
          <ac:spMkLst>
            <pc:docMk/>
            <pc:sldMk cId="2880410213" sldId="428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02:21.496" v="3726" actId="20577"/>
        <pc:sldMkLst>
          <pc:docMk/>
          <pc:sldMk cId="2927865181" sldId="429"/>
        </pc:sldMkLst>
        <pc:spChg chg="mod">
          <ac:chgData name="André" userId="d56cfdb1-1911-441a-9a39-6bdee9a14174" providerId="ADAL" clId="{425DDD35-CB67-4A11-8BA5-C75B0D8442F6}" dt="2020-05-12T12:00:29.009" v="3541" actId="20577"/>
          <ac:spMkLst>
            <pc:docMk/>
            <pc:sldMk cId="2927865181" sldId="42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0:56.854" v="3564"/>
          <ac:spMkLst>
            <pc:docMk/>
            <pc:sldMk cId="2927865181" sldId="429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02:21.496" v="3726" actId="20577"/>
          <ac:spMkLst>
            <pc:docMk/>
            <pc:sldMk cId="2927865181" sldId="429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02:00.083" v="3716" actId="20577"/>
        <pc:sldMkLst>
          <pc:docMk/>
          <pc:sldMk cId="3401772611" sldId="430"/>
        </pc:sldMkLst>
        <pc:spChg chg="mod">
          <ac:chgData name="André" userId="d56cfdb1-1911-441a-9a39-6bdee9a14174" providerId="ADAL" clId="{425DDD35-CB67-4A11-8BA5-C75B0D8442F6}" dt="2020-05-12T12:02:00.083" v="3716" actId="20577"/>
          <ac:spMkLst>
            <pc:docMk/>
            <pc:sldMk cId="3401772611" sldId="430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2:04:28.231" v="3926" actId="20577"/>
        <pc:sldMkLst>
          <pc:docMk/>
          <pc:sldMk cId="4052615393" sldId="431"/>
        </pc:sldMkLst>
        <pc:spChg chg="mod">
          <ac:chgData name="André" userId="d56cfdb1-1911-441a-9a39-6bdee9a14174" providerId="ADAL" clId="{425DDD35-CB67-4A11-8BA5-C75B0D8442F6}" dt="2020-05-12T12:04:28.231" v="3926" actId="20577"/>
          <ac:spMkLst>
            <pc:docMk/>
            <pc:sldMk cId="4052615393" sldId="431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05:07.171" v="3973" actId="20577"/>
        <pc:sldMkLst>
          <pc:docMk/>
          <pc:sldMk cId="1505494483" sldId="432"/>
        </pc:sldMkLst>
        <pc:spChg chg="mod">
          <ac:chgData name="André" userId="d56cfdb1-1911-441a-9a39-6bdee9a14174" providerId="ADAL" clId="{425DDD35-CB67-4A11-8BA5-C75B0D8442F6}" dt="2020-05-12T12:05:07.171" v="3973" actId="20577"/>
          <ac:spMkLst>
            <pc:docMk/>
            <pc:sldMk cId="1505494483" sldId="43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3:32.080" v="3899" actId="20577"/>
          <ac:spMkLst>
            <pc:docMk/>
            <pc:sldMk cId="1505494483" sldId="432"/>
            <ac:spMk id="13" creationId="{94E1A0D2-D048-46FE-90D3-722FBF740CC7}"/>
          </ac:spMkLst>
        </pc:spChg>
      </pc:sldChg>
      <pc:sldChg chg="addSp delSp modSp add mod">
        <pc:chgData name="André" userId="d56cfdb1-1911-441a-9a39-6bdee9a14174" providerId="ADAL" clId="{425DDD35-CB67-4A11-8BA5-C75B0D8442F6}" dt="2020-05-12T12:04:19.893" v="3908" actId="1076"/>
        <pc:sldMkLst>
          <pc:docMk/>
          <pc:sldMk cId="2678733981" sldId="433"/>
        </pc:sldMkLst>
        <pc:spChg chg="add del mod">
          <ac:chgData name="André" userId="d56cfdb1-1911-441a-9a39-6bdee9a14174" providerId="ADAL" clId="{425DDD35-CB67-4A11-8BA5-C75B0D8442F6}" dt="2020-05-12T12:04:14.024" v="3905" actId="478"/>
          <ac:spMkLst>
            <pc:docMk/>
            <pc:sldMk cId="2678733981" sldId="433"/>
            <ac:spMk id="4" creationId="{4CE063BF-1EF7-4876-A96E-E323FBB7A548}"/>
          </ac:spMkLst>
        </pc:spChg>
        <pc:spChg chg="del">
          <ac:chgData name="André" userId="d56cfdb1-1911-441a-9a39-6bdee9a14174" providerId="ADAL" clId="{425DDD35-CB67-4A11-8BA5-C75B0D8442F6}" dt="2020-05-12T12:04:01.531" v="3901" actId="478"/>
          <ac:spMkLst>
            <pc:docMk/>
            <pc:sldMk cId="2678733981" sldId="433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2:04:12.702" v="3904" actId="478"/>
          <ac:spMkLst>
            <pc:docMk/>
            <pc:sldMk cId="2678733981" sldId="433"/>
            <ac:spMk id="13" creationId="{94E1A0D2-D048-46FE-90D3-722FBF740CC7}"/>
          </ac:spMkLst>
        </pc:spChg>
        <pc:picChg chg="add mod">
          <ac:chgData name="André" userId="d56cfdb1-1911-441a-9a39-6bdee9a14174" providerId="ADAL" clId="{425DDD35-CB67-4A11-8BA5-C75B0D8442F6}" dt="2020-05-12T12:04:19.893" v="3908" actId="1076"/>
          <ac:picMkLst>
            <pc:docMk/>
            <pc:sldMk cId="2678733981" sldId="433"/>
            <ac:picMk id="2" creationId="{6A1DA736-86B1-456E-81F2-27A8487BABD6}"/>
          </ac:picMkLst>
        </pc:picChg>
        <pc:picChg chg="del">
          <ac:chgData name="André" userId="d56cfdb1-1911-441a-9a39-6bdee9a14174" providerId="ADAL" clId="{425DDD35-CB67-4A11-8BA5-C75B0D8442F6}" dt="2020-05-12T12:04:16.696" v="3907" actId="478"/>
          <ac:picMkLst>
            <pc:docMk/>
            <pc:sldMk cId="2678733981" sldId="433"/>
            <ac:picMk id="7" creationId="{50120097-0366-4B2A-AEA0-C9E05EEED686}"/>
          </ac:picMkLst>
        </pc:picChg>
        <pc:picChg chg="del">
          <ac:chgData name="André" userId="d56cfdb1-1911-441a-9a39-6bdee9a14174" providerId="ADAL" clId="{425DDD35-CB67-4A11-8BA5-C75B0D8442F6}" dt="2020-05-12T12:04:14.740" v="3906" actId="478"/>
          <ac:picMkLst>
            <pc:docMk/>
            <pc:sldMk cId="2678733981" sldId="433"/>
            <ac:picMk id="14" creationId="{2B5477E9-00BA-4494-BA1B-5466AC45994D}"/>
          </ac:picMkLst>
        </pc:picChg>
      </pc:sldChg>
      <pc:sldChg chg="addSp delSp add mod">
        <pc:chgData name="André" userId="d56cfdb1-1911-441a-9a39-6bdee9a14174" providerId="ADAL" clId="{425DDD35-CB67-4A11-8BA5-C75B0D8442F6}" dt="2020-05-12T12:05:13.129" v="3976"/>
        <pc:sldMkLst>
          <pc:docMk/>
          <pc:sldMk cId="3398017571" sldId="434"/>
        </pc:sldMkLst>
        <pc:picChg chg="del">
          <ac:chgData name="André" userId="d56cfdb1-1911-441a-9a39-6bdee9a14174" providerId="ADAL" clId="{425DDD35-CB67-4A11-8BA5-C75B0D8442F6}" dt="2020-05-12T12:05:12.788" v="3975" actId="478"/>
          <ac:picMkLst>
            <pc:docMk/>
            <pc:sldMk cId="3398017571" sldId="434"/>
            <ac:picMk id="2" creationId="{6A1DA736-86B1-456E-81F2-27A8487BABD6}"/>
          </ac:picMkLst>
        </pc:picChg>
        <pc:picChg chg="add">
          <ac:chgData name="André" userId="d56cfdb1-1911-441a-9a39-6bdee9a14174" providerId="ADAL" clId="{425DDD35-CB67-4A11-8BA5-C75B0D8442F6}" dt="2020-05-12T12:05:13.129" v="3976"/>
          <ac:picMkLst>
            <pc:docMk/>
            <pc:sldMk cId="3398017571" sldId="434"/>
            <ac:picMk id="3" creationId="{44708937-9ED1-4A5E-84BF-80B5A91FCCBB}"/>
          </ac:picMkLst>
        </pc:picChg>
      </pc:sldChg>
      <pc:sldChg chg="modSp add">
        <pc:chgData name="André" userId="d56cfdb1-1911-441a-9a39-6bdee9a14174" providerId="ADAL" clId="{425DDD35-CB67-4A11-8BA5-C75B0D8442F6}" dt="2020-05-12T12:06:06.076" v="3988" actId="20577"/>
        <pc:sldMkLst>
          <pc:docMk/>
          <pc:sldMk cId="551996054" sldId="435"/>
        </pc:sldMkLst>
        <pc:spChg chg="mod">
          <ac:chgData name="André" userId="d56cfdb1-1911-441a-9a39-6bdee9a14174" providerId="ADAL" clId="{425DDD35-CB67-4A11-8BA5-C75B0D8442F6}" dt="2020-05-12T12:06:06.076" v="3988" actId="20577"/>
          <ac:spMkLst>
            <pc:docMk/>
            <pc:sldMk cId="551996054" sldId="435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08:57.424" v="4385" actId="20577"/>
        <pc:sldMkLst>
          <pc:docMk/>
          <pc:sldMk cId="2535019261" sldId="436"/>
        </pc:sldMkLst>
        <pc:spChg chg="mod">
          <ac:chgData name="André" userId="d56cfdb1-1911-441a-9a39-6bdee9a14174" providerId="ADAL" clId="{425DDD35-CB67-4A11-8BA5-C75B0D8442F6}" dt="2020-05-12T12:08:57.424" v="4385" actId="20577"/>
          <ac:spMkLst>
            <pc:docMk/>
            <pc:sldMk cId="2535019261" sldId="43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6:11.049" v="3999" actId="20577"/>
          <ac:spMkLst>
            <pc:docMk/>
            <pc:sldMk cId="2535019261" sldId="436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396172537" sldId="436"/>
        </pc:sldMkLst>
      </pc:sldChg>
      <pc:sldChg chg="delSp modSp add mod">
        <pc:chgData name="André" userId="d56cfdb1-1911-441a-9a39-6bdee9a14174" providerId="ADAL" clId="{425DDD35-CB67-4A11-8BA5-C75B0D8442F6}" dt="2020-05-12T12:08:25.763" v="4303" actId="1076"/>
        <pc:sldMkLst>
          <pc:docMk/>
          <pc:sldMk cId="408097666" sldId="437"/>
        </pc:sldMkLst>
        <pc:spChg chg="del">
          <ac:chgData name="André" userId="d56cfdb1-1911-441a-9a39-6bdee9a14174" providerId="ADAL" clId="{425DDD35-CB67-4A11-8BA5-C75B0D8442F6}" dt="2020-05-12T12:07:57.732" v="4273" actId="478"/>
          <ac:spMkLst>
            <pc:docMk/>
            <pc:sldMk cId="408097666" sldId="43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8:25.763" v="4303" actId="1076"/>
          <ac:spMkLst>
            <pc:docMk/>
            <pc:sldMk cId="408097666" sldId="437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07:03.955" v="4207" actId="20577"/>
          <ac:spMkLst>
            <pc:docMk/>
            <pc:sldMk cId="408097666" sldId="437"/>
            <ac:spMk id="13" creationId="{94E1A0D2-D048-46FE-90D3-722FBF740CC7}"/>
          </ac:spMkLst>
        </pc:spChg>
        <pc:grpChg chg="mod">
          <ac:chgData name="André" userId="d56cfdb1-1911-441a-9a39-6bdee9a14174" providerId="ADAL" clId="{425DDD35-CB67-4A11-8BA5-C75B0D8442F6}" dt="2020-05-12T12:08:02.090" v="4274" actId="14100"/>
          <ac:grpSpMkLst>
            <pc:docMk/>
            <pc:sldMk cId="408097666" sldId="437"/>
            <ac:grpSpMk id="8" creationId="{19DBBE5E-5BDE-4DC1-ABFC-6BA5C87EC21D}"/>
          </ac:grpSpMkLst>
        </pc:gr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984786222" sldId="437"/>
        </pc:sldMkLst>
      </pc:sldChg>
      <pc:sldChg chg="modSp add">
        <pc:chgData name="André" userId="d56cfdb1-1911-441a-9a39-6bdee9a14174" providerId="ADAL" clId="{425DDD35-CB67-4A11-8BA5-C75B0D8442F6}" dt="2020-05-12T12:10:43.047" v="4402" actId="20577"/>
        <pc:sldMkLst>
          <pc:docMk/>
          <pc:sldMk cId="1386218324" sldId="438"/>
        </pc:sldMkLst>
        <pc:spChg chg="mod">
          <ac:chgData name="André" userId="d56cfdb1-1911-441a-9a39-6bdee9a14174" providerId="ADAL" clId="{425DDD35-CB67-4A11-8BA5-C75B0D8442F6}" dt="2020-05-12T12:10:43.047" v="4402" actId="20577"/>
          <ac:spMkLst>
            <pc:docMk/>
            <pc:sldMk cId="1386218324" sldId="438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14:06.049" v="4817" actId="20577"/>
        <pc:sldMkLst>
          <pc:docMk/>
          <pc:sldMk cId="1831996827" sldId="439"/>
        </pc:sldMkLst>
        <pc:spChg chg="mod">
          <ac:chgData name="André" userId="d56cfdb1-1911-441a-9a39-6bdee9a14174" providerId="ADAL" clId="{425DDD35-CB67-4A11-8BA5-C75B0D8442F6}" dt="2020-05-12T12:14:06.049" v="4817" actId="20577"/>
          <ac:spMkLst>
            <pc:docMk/>
            <pc:sldMk cId="1831996827" sldId="43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11:07.984" v="4474" actId="20577"/>
          <ac:spMkLst>
            <pc:docMk/>
            <pc:sldMk cId="1831996827" sldId="439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18:42.925" v="5113" actId="113"/>
        <pc:sldMkLst>
          <pc:docMk/>
          <pc:sldMk cId="3811542202" sldId="440"/>
        </pc:sldMkLst>
        <pc:spChg chg="mod">
          <ac:chgData name="André" userId="d56cfdb1-1911-441a-9a39-6bdee9a14174" providerId="ADAL" clId="{425DDD35-CB67-4A11-8BA5-C75B0D8442F6}" dt="2020-05-12T12:18:42.925" v="5113" actId="113"/>
          <ac:spMkLst>
            <pc:docMk/>
            <pc:sldMk cId="3811542202" sldId="440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2:19:50.872" v="5123" actId="20577"/>
        <pc:sldMkLst>
          <pc:docMk/>
          <pc:sldMk cId="1109739261" sldId="441"/>
        </pc:sldMkLst>
        <pc:spChg chg="mod">
          <ac:chgData name="André" userId="d56cfdb1-1911-441a-9a39-6bdee9a14174" providerId="ADAL" clId="{425DDD35-CB67-4A11-8BA5-C75B0D8442F6}" dt="2020-05-12T12:19:50.872" v="5123" actId="20577"/>
          <ac:spMkLst>
            <pc:docMk/>
            <pc:sldMk cId="1109739261" sldId="441"/>
            <ac:spMk id="6" creationId="{AD1A4932-B317-47BD-B405-DBB6794776A1}"/>
          </ac:spMkLst>
        </pc:spChg>
      </pc:sldChg>
      <pc:sldChg chg="addSp modSp add mod">
        <pc:chgData name="André" userId="d56cfdb1-1911-441a-9a39-6bdee9a14174" providerId="ADAL" clId="{425DDD35-CB67-4A11-8BA5-C75B0D8442F6}" dt="2020-05-12T12:23:23.085" v="5483" actId="113"/>
        <pc:sldMkLst>
          <pc:docMk/>
          <pc:sldMk cId="3538421185" sldId="442"/>
        </pc:sldMkLst>
        <pc:spChg chg="mod">
          <ac:chgData name="André" userId="d56cfdb1-1911-441a-9a39-6bdee9a14174" providerId="ADAL" clId="{425DDD35-CB67-4A11-8BA5-C75B0D8442F6}" dt="2020-05-12T12:21:50.167" v="5366"/>
          <ac:spMkLst>
            <pc:docMk/>
            <pc:sldMk cId="3538421185" sldId="442"/>
            <ac:spMk id="9" creationId="{A21A0939-8CBD-4365-AECA-0B08902A7717}"/>
          </ac:spMkLst>
        </pc:spChg>
        <pc:spChg chg="mod">
          <ac:chgData name="André" userId="d56cfdb1-1911-441a-9a39-6bdee9a14174" providerId="ADAL" clId="{425DDD35-CB67-4A11-8BA5-C75B0D8442F6}" dt="2020-05-12T12:21:50.167" v="5366"/>
          <ac:spMkLst>
            <pc:docMk/>
            <pc:sldMk cId="3538421185" sldId="442"/>
            <ac:spMk id="10" creationId="{0A328B81-53F0-4237-B6C9-04C609CA908E}"/>
          </ac:spMkLst>
        </pc:spChg>
        <pc:spChg chg="mod">
          <ac:chgData name="André" userId="d56cfdb1-1911-441a-9a39-6bdee9a14174" providerId="ADAL" clId="{425DDD35-CB67-4A11-8BA5-C75B0D8442F6}" dt="2020-05-12T12:23:23.085" v="5483" actId="113"/>
          <ac:spMkLst>
            <pc:docMk/>
            <pc:sldMk cId="3538421185" sldId="442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2:23:15.223" v="5481" actId="2711"/>
          <ac:spMkLst>
            <pc:docMk/>
            <pc:sldMk cId="3538421185" sldId="442"/>
            <ac:spMk id="12" creationId="{A85A2C06-5A1C-4590-B184-A2C1EF42E530}"/>
          </ac:spMkLst>
        </pc:spChg>
        <pc:spChg chg="mod">
          <ac:chgData name="André" userId="d56cfdb1-1911-441a-9a39-6bdee9a14174" providerId="ADAL" clId="{425DDD35-CB67-4A11-8BA5-C75B0D8442F6}" dt="2020-05-12T12:19:58.535" v="5127" actId="20577"/>
          <ac:spMkLst>
            <pc:docMk/>
            <pc:sldMk cId="3538421185" sldId="442"/>
            <ac:spMk id="13" creationId="{94E1A0D2-D048-46FE-90D3-722FBF740CC7}"/>
          </ac:spMkLst>
        </pc:spChg>
        <pc:grpChg chg="add mod">
          <ac:chgData name="André" userId="d56cfdb1-1911-441a-9a39-6bdee9a14174" providerId="ADAL" clId="{425DDD35-CB67-4A11-8BA5-C75B0D8442F6}" dt="2020-05-12T12:21:50.167" v="5366"/>
          <ac:grpSpMkLst>
            <pc:docMk/>
            <pc:sldMk cId="3538421185" sldId="442"/>
            <ac:grpSpMk id="8" creationId="{0E87DDC7-0430-47E3-820E-34766DC1922F}"/>
          </ac:grpSpMkLst>
        </pc:grpChg>
      </pc:sldChg>
      <pc:sldChg chg="modSp add ord">
        <pc:chgData name="André" userId="d56cfdb1-1911-441a-9a39-6bdee9a14174" providerId="ADAL" clId="{425DDD35-CB67-4A11-8BA5-C75B0D8442F6}" dt="2020-05-12T12:25:18.435" v="5707" actId="20577"/>
        <pc:sldMkLst>
          <pc:docMk/>
          <pc:sldMk cId="3218818215" sldId="443"/>
        </pc:sldMkLst>
        <pc:spChg chg="mod">
          <ac:chgData name="André" userId="d56cfdb1-1911-441a-9a39-6bdee9a14174" providerId="ADAL" clId="{425DDD35-CB67-4A11-8BA5-C75B0D8442F6}" dt="2020-05-12T12:25:18.435" v="5707" actId="20577"/>
          <ac:spMkLst>
            <pc:docMk/>
            <pc:sldMk cId="3218818215" sldId="443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2:36:38.504" v="6537" actId="20577"/>
        <pc:sldMkLst>
          <pc:docMk/>
          <pc:sldMk cId="2483568924" sldId="444"/>
        </pc:sldMkLst>
        <pc:spChg chg="mod">
          <ac:chgData name="André" userId="d56cfdb1-1911-441a-9a39-6bdee9a14174" providerId="ADAL" clId="{425DDD35-CB67-4A11-8BA5-C75B0D8442F6}" dt="2020-05-12T12:36:38.504" v="6537" actId="20577"/>
          <ac:spMkLst>
            <pc:docMk/>
            <pc:sldMk cId="2483568924" sldId="444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2:23:02.275" v="5479" actId="478"/>
          <ac:spMkLst>
            <pc:docMk/>
            <pc:sldMk cId="2483568924" sldId="444"/>
            <ac:spMk id="12" creationId="{A85A2C06-5A1C-4590-B184-A2C1EF42E530}"/>
          </ac:spMkLst>
        </pc:spChg>
        <pc:grpChg chg="del">
          <ac:chgData name="André" userId="d56cfdb1-1911-441a-9a39-6bdee9a14174" providerId="ADAL" clId="{425DDD35-CB67-4A11-8BA5-C75B0D8442F6}" dt="2020-05-12T12:23:02.275" v="5479" actId="478"/>
          <ac:grpSpMkLst>
            <pc:docMk/>
            <pc:sldMk cId="2483568924" sldId="444"/>
            <ac:grpSpMk id="8" creationId="{0E87DDC7-0430-47E3-820E-34766DC1922F}"/>
          </ac:grpSpMkLst>
        </pc:grpChg>
      </pc:sldChg>
      <pc:sldChg chg="add">
        <pc:chgData name="André" userId="d56cfdb1-1911-441a-9a39-6bdee9a14174" providerId="ADAL" clId="{425DDD35-CB67-4A11-8BA5-C75B0D8442F6}" dt="2020-05-12T12:25:13.363" v="5691"/>
        <pc:sldMkLst>
          <pc:docMk/>
          <pc:sldMk cId="479743165" sldId="445"/>
        </pc:sldMkLst>
      </pc:sldChg>
      <pc:sldChg chg="modSp add mod">
        <pc:chgData name="André" userId="d56cfdb1-1911-441a-9a39-6bdee9a14174" providerId="ADAL" clId="{425DDD35-CB67-4A11-8BA5-C75B0D8442F6}" dt="2020-05-12T12:31:57.397" v="6211" actId="113"/>
        <pc:sldMkLst>
          <pc:docMk/>
          <pc:sldMk cId="593315126" sldId="446"/>
        </pc:sldMkLst>
        <pc:spChg chg="mod">
          <ac:chgData name="André" userId="d56cfdb1-1911-441a-9a39-6bdee9a14174" providerId="ADAL" clId="{425DDD35-CB67-4A11-8BA5-C75B0D8442F6}" dt="2020-05-12T12:31:57.397" v="6211" actId="113"/>
          <ac:spMkLst>
            <pc:docMk/>
            <pc:sldMk cId="593315126" sldId="44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25:25.614" v="5724" actId="20577"/>
          <ac:spMkLst>
            <pc:docMk/>
            <pc:sldMk cId="593315126" sldId="446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563789187" sldId="447"/>
        </pc:sldMkLst>
      </pc:sldChg>
      <pc:sldChg chg="modSp add mod">
        <pc:chgData name="André" userId="d56cfdb1-1911-441a-9a39-6bdee9a14174" providerId="ADAL" clId="{425DDD35-CB67-4A11-8BA5-C75B0D8442F6}" dt="2020-05-12T12:36:08.002" v="6526" actId="20577"/>
        <pc:sldMkLst>
          <pc:docMk/>
          <pc:sldMk cId="2869676021" sldId="447"/>
        </pc:sldMkLst>
        <pc:spChg chg="mod">
          <ac:chgData name="André" userId="d56cfdb1-1911-441a-9a39-6bdee9a14174" providerId="ADAL" clId="{425DDD35-CB67-4A11-8BA5-C75B0D8442F6}" dt="2020-05-12T12:36:08.002" v="6526" actId="20577"/>
          <ac:spMkLst>
            <pc:docMk/>
            <pc:sldMk cId="2869676021" sldId="447"/>
            <ac:spMk id="11" creationId="{9BD1D92D-1C8D-47E8-B365-6D2F5C529555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476741058" sldId="448"/>
        </pc:sldMkLst>
      </pc:sldChg>
      <pc:sldChg chg="modSp add">
        <pc:chgData name="André" userId="d56cfdb1-1911-441a-9a39-6bdee9a14174" providerId="ADAL" clId="{425DDD35-CB67-4A11-8BA5-C75B0D8442F6}" dt="2020-05-12T12:31:49.027" v="6204" actId="20577"/>
        <pc:sldMkLst>
          <pc:docMk/>
          <pc:sldMk cId="2098627988" sldId="448"/>
        </pc:sldMkLst>
        <pc:spChg chg="mod">
          <ac:chgData name="André" userId="d56cfdb1-1911-441a-9a39-6bdee9a14174" providerId="ADAL" clId="{425DDD35-CB67-4A11-8BA5-C75B0D8442F6}" dt="2020-05-12T12:31:49.027" v="6204" actId="20577"/>
          <ac:spMkLst>
            <pc:docMk/>
            <pc:sldMk cId="2098627988" sldId="448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07:04.587" v="9414" actId="20577"/>
        <pc:sldMkLst>
          <pc:docMk/>
          <pc:sldMk cId="3888151428" sldId="449"/>
        </pc:sldMkLst>
        <pc:spChg chg="mod">
          <ac:chgData name="André" userId="d56cfdb1-1911-441a-9a39-6bdee9a14174" providerId="ADAL" clId="{425DDD35-CB67-4A11-8BA5-C75B0D8442F6}" dt="2020-05-12T13:07:04.587" v="9414" actId="20577"/>
          <ac:spMkLst>
            <pc:docMk/>
            <pc:sldMk cId="3888151428" sldId="44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31:52.625" v="6209" actId="20577"/>
          <ac:spMkLst>
            <pc:docMk/>
            <pc:sldMk cId="3888151428" sldId="449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989537008" sldId="449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53950342" sldId="450"/>
        </pc:sldMkLst>
      </pc:sldChg>
      <pc:sldChg chg="modSp add mod">
        <pc:chgData name="André" userId="d56cfdb1-1911-441a-9a39-6bdee9a14174" providerId="ADAL" clId="{425DDD35-CB67-4A11-8BA5-C75B0D8442F6}" dt="2020-05-12T12:40:03.492" v="6660" actId="20577"/>
        <pc:sldMkLst>
          <pc:docMk/>
          <pc:sldMk cId="1373948001" sldId="450"/>
        </pc:sldMkLst>
        <pc:spChg chg="mod">
          <ac:chgData name="André" userId="d56cfdb1-1911-441a-9a39-6bdee9a14174" providerId="ADAL" clId="{425DDD35-CB67-4A11-8BA5-C75B0D8442F6}" dt="2020-05-12T12:40:03.492" v="6660" actId="20577"/>
          <ac:spMkLst>
            <pc:docMk/>
            <pc:sldMk cId="1373948001" sldId="450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2:41:05.623" v="6689" actId="20577"/>
        <pc:sldMkLst>
          <pc:docMk/>
          <pc:sldMk cId="1159859234" sldId="451"/>
        </pc:sldMkLst>
        <pc:spChg chg="mod">
          <ac:chgData name="André" userId="d56cfdb1-1911-441a-9a39-6bdee9a14174" providerId="ADAL" clId="{425DDD35-CB67-4A11-8BA5-C75B0D8442F6}" dt="2020-05-12T12:41:05.623" v="6689" actId="20577"/>
          <ac:spMkLst>
            <pc:docMk/>
            <pc:sldMk cId="1159859234" sldId="451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328140385" sldId="451"/>
        </pc:sldMkLst>
      </pc:sldChg>
      <pc:sldChg chg="modSp add mod">
        <pc:chgData name="André" userId="d56cfdb1-1911-441a-9a39-6bdee9a14174" providerId="ADAL" clId="{425DDD35-CB67-4A11-8BA5-C75B0D8442F6}" dt="2020-05-12T12:59:12.977" v="8539" actId="20577"/>
        <pc:sldMkLst>
          <pc:docMk/>
          <pc:sldMk cId="1119015254" sldId="452"/>
        </pc:sldMkLst>
        <pc:spChg chg="mod">
          <ac:chgData name="André" userId="d56cfdb1-1911-441a-9a39-6bdee9a14174" providerId="ADAL" clId="{425DDD35-CB67-4A11-8BA5-C75B0D8442F6}" dt="2020-05-12T12:59:12.977" v="8539" actId="20577"/>
          <ac:spMkLst>
            <pc:docMk/>
            <pc:sldMk cId="1119015254" sldId="45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39:04.145" v="6590" actId="20577"/>
          <ac:spMkLst>
            <pc:docMk/>
            <pc:sldMk cId="1119015254" sldId="452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490173146" sldId="452"/>
        </pc:sldMkLst>
      </pc:sldChg>
      <pc:sldChg chg="modSp add ord">
        <pc:chgData name="André" userId="d56cfdb1-1911-441a-9a39-6bdee9a14174" providerId="ADAL" clId="{425DDD35-CB67-4A11-8BA5-C75B0D8442F6}" dt="2020-05-12T12:42:48.780" v="6808"/>
        <pc:sldMkLst>
          <pc:docMk/>
          <pc:sldMk cId="1320164607" sldId="453"/>
        </pc:sldMkLst>
        <pc:spChg chg="mod">
          <ac:chgData name="André" userId="d56cfdb1-1911-441a-9a39-6bdee9a14174" providerId="ADAL" clId="{425DDD35-CB67-4A11-8BA5-C75B0D8442F6}" dt="2020-05-12T12:41:02.522" v="6688" actId="20577"/>
          <ac:spMkLst>
            <pc:docMk/>
            <pc:sldMk cId="1320164607" sldId="453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340287130" sldId="453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732835266" sldId="454"/>
        </pc:sldMkLst>
      </pc:sldChg>
      <pc:sldChg chg="modSp add mod ord">
        <pc:chgData name="André" userId="d56cfdb1-1911-441a-9a39-6bdee9a14174" providerId="ADAL" clId="{425DDD35-CB67-4A11-8BA5-C75B0D8442F6}" dt="2020-05-12T12:42:48.780" v="6808"/>
        <pc:sldMkLst>
          <pc:docMk/>
          <pc:sldMk cId="4028043574" sldId="454"/>
        </pc:sldMkLst>
        <pc:spChg chg="mod">
          <ac:chgData name="André" userId="d56cfdb1-1911-441a-9a39-6bdee9a14174" providerId="ADAL" clId="{425DDD35-CB67-4A11-8BA5-C75B0D8442F6}" dt="2020-05-12T12:42:23.799" v="6799" actId="20577"/>
          <ac:spMkLst>
            <pc:docMk/>
            <pc:sldMk cId="4028043574" sldId="45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1:11.577" v="6696" actId="20577"/>
          <ac:spMkLst>
            <pc:docMk/>
            <pc:sldMk cId="4028043574" sldId="454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2:42:38.116" v="6806" actId="20577"/>
        <pc:sldMkLst>
          <pc:docMk/>
          <pc:sldMk cId="1758101239" sldId="455"/>
        </pc:sldMkLst>
        <pc:spChg chg="mod">
          <ac:chgData name="André" userId="d56cfdb1-1911-441a-9a39-6bdee9a14174" providerId="ADAL" clId="{425DDD35-CB67-4A11-8BA5-C75B0D8442F6}" dt="2020-05-12T12:42:38.116" v="6806" actId="20577"/>
          <ac:spMkLst>
            <pc:docMk/>
            <pc:sldMk cId="1758101239" sldId="455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276658077" sldId="455"/>
        </pc:sldMkLst>
      </pc:sldChg>
      <pc:sldChg chg="modSp add">
        <pc:chgData name="André" userId="d56cfdb1-1911-441a-9a39-6bdee9a14174" providerId="ADAL" clId="{425DDD35-CB67-4A11-8BA5-C75B0D8442F6}" dt="2020-05-12T12:42:54.771" v="6815" actId="20577"/>
        <pc:sldMkLst>
          <pc:docMk/>
          <pc:sldMk cId="2172551569" sldId="456"/>
        </pc:sldMkLst>
        <pc:spChg chg="mod">
          <ac:chgData name="André" userId="d56cfdb1-1911-441a-9a39-6bdee9a14174" providerId="ADAL" clId="{425DDD35-CB67-4A11-8BA5-C75B0D8442F6}" dt="2020-05-12T12:42:54.771" v="6815" actId="20577"/>
          <ac:spMkLst>
            <pc:docMk/>
            <pc:sldMk cId="2172551569" sldId="456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789650599" sldId="456"/>
        </pc:sldMkLst>
      </pc:sldChg>
      <pc:sldChg chg="modSp add mod">
        <pc:chgData name="André" userId="d56cfdb1-1911-441a-9a39-6bdee9a14174" providerId="ADAL" clId="{425DDD35-CB67-4A11-8BA5-C75B0D8442F6}" dt="2020-05-12T12:59:28.966" v="8554" actId="20577"/>
        <pc:sldMkLst>
          <pc:docMk/>
          <pc:sldMk cId="1568236644" sldId="457"/>
        </pc:sldMkLst>
        <pc:spChg chg="mod">
          <ac:chgData name="André" userId="d56cfdb1-1911-441a-9a39-6bdee9a14174" providerId="ADAL" clId="{425DDD35-CB67-4A11-8BA5-C75B0D8442F6}" dt="2020-05-12T12:59:28.966" v="8554" actId="20577"/>
          <ac:spMkLst>
            <pc:docMk/>
            <pc:sldMk cId="1568236644" sldId="45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3:00.042" v="6821" actId="20577"/>
          <ac:spMkLst>
            <pc:docMk/>
            <pc:sldMk cId="1568236644" sldId="457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785543421" sldId="457"/>
        </pc:sldMkLst>
      </pc:sldChg>
      <pc:sldChg chg="modSp add mod">
        <pc:chgData name="André" userId="d56cfdb1-1911-441a-9a39-6bdee9a14174" providerId="ADAL" clId="{425DDD35-CB67-4A11-8BA5-C75B0D8442F6}" dt="2020-05-12T12:47:24.663" v="7176" actId="2711"/>
        <pc:sldMkLst>
          <pc:docMk/>
          <pc:sldMk cId="1499178870" sldId="458"/>
        </pc:sldMkLst>
        <pc:spChg chg="mod">
          <ac:chgData name="André" userId="d56cfdb1-1911-441a-9a39-6bdee9a14174" providerId="ADAL" clId="{425DDD35-CB67-4A11-8BA5-C75B0D8442F6}" dt="2020-05-12T12:47:24.663" v="7176" actId="2711"/>
          <ac:spMkLst>
            <pc:docMk/>
            <pc:sldMk cId="1499178870" sldId="458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6:52.546" v="7105" actId="20577"/>
          <ac:spMkLst>
            <pc:docMk/>
            <pc:sldMk cId="1499178870" sldId="458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44:37.491" v="6949" actId="20577"/>
          <ac:spMkLst>
            <pc:docMk/>
            <pc:sldMk cId="1499178870" sldId="458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49:21.913" v="7447" actId="20577"/>
        <pc:sldMkLst>
          <pc:docMk/>
          <pc:sldMk cId="3732008199" sldId="459"/>
        </pc:sldMkLst>
        <pc:spChg chg="mod">
          <ac:chgData name="André" userId="d56cfdb1-1911-441a-9a39-6bdee9a14174" providerId="ADAL" clId="{425DDD35-CB67-4A11-8BA5-C75B0D8442F6}" dt="2020-05-12T12:49:21.913" v="7447" actId="20577"/>
          <ac:spMkLst>
            <pc:docMk/>
            <pc:sldMk cId="3732008199" sldId="45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8:30.508" v="7262" actId="20577"/>
          <ac:spMkLst>
            <pc:docMk/>
            <pc:sldMk cId="3732008199" sldId="459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47:57.905" v="7183" actId="20577"/>
          <ac:spMkLst>
            <pc:docMk/>
            <pc:sldMk cId="3732008199" sldId="459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2:49:38.518" v="7453" actId="20577"/>
        <pc:sldMkLst>
          <pc:docMk/>
          <pc:sldMk cId="3207973061" sldId="460"/>
        </pc:sldMkLst>
        <pc:spChg chg="mod">
          <ac:chgData name="André" userId="d56cfdb1-1911-441a-9a39-6bdee9a14174" providerId="ADAL" clId="{425DDD35-CB67-4A11-8BA5-C75B0D8442F6}" dt="2020-05-12T12:49:38.518" v="7453" actId="20577"/>
          <ac:spMkLst>
            <pc:docMk/>
            <pc:sldMk cId="3207973061" sldId="460"/>
            <ac:spMk id="6" creationId="{AD1A4932-B317-47BD-B405-DBB6794776A1}"/>
          </ac:spMkLst>
        </pc:spChg>
      </pc:sldChg>
      <pc:sldChg chg="addSp delSp modSp add mod">
        <pc:chgData name="André" userId="d56cfdb1-1911-441a-9a39-6bdee9a14174" providerId="ADAL" clId="{425DDD35-CB67-4A11-8BA5-C75B0D8442F6}" dt="2020-05-12T12:55:03.883" v="8149" actId="20577"/>
        <pc:sldMkLst>
          <pc:docMk/>
          <pc:sldMk cId="426212938" sldId="461"/>
        </pc:sldMkLst>
        <pc:spChg chg="mod">
          <ac:chgData name="André" userId="d56cfdb1-1911-441a-9a39-6bdee9a14174" providerId="ADAL" clId="{425DDD35-CB67-4A11-8BA5-C75B0D8442F6}" dt="2020-05-12T12:54:45.621" v="8144"/>
          <ac:spMkLst>
            <pc:docMk/>
            <pc:sldMk cId="426212938" sldId="461"/>
            <ac:spMk id="9" creationId="{07D8788F-B2B1-46E3-B12E-29621E463BF9}"/>
          </ac:spMkLst>
        </pc:spChg>
        <pc:spChg chg="mod">
          <ac:chgData name="André" userId="d56cfdb1-1911-441a-9a39-6bdee9a14174" providerId="ADAL" clId="{425DDD35-CB67-4A11-8BA5-C75B0D8442F6}" dt="2020-05-12T12:54:45.621" v="8144"/>
          <ac:spMkLst>
            <pc:docMk/>
            <pc:sldMk cId="426212938" sldId="461"/>
            <ac:spMk id="10" creationId="{A48A963C-9506-431C-833A-454C631D7CE8}"/>
          </ac:spMkLst>
        </pc:spChg>
        <pc:spChg chg="mod">
          <ac:chgData name="André" userId="d56cfdb1-1911-441a-9a39-6bdee9a14174" providerId="ADAL" clId="{425DDD35-CB67-4A11-8BA5-C75B0D8442F6}" dt="2020-05-12T12:55:03.883" v="8149" actId="20577"/>
          <ac:spMkLst>
            <pc:docMk/>
            <pc:sldMk cId="426212938" sldId="461"/>
            <ac:spMk id="11" creationId="{9BD1D92D-1C8D-47E8-B365-6D2F5C529555}"/>
          </ac:spMkLst>
        </pc:spChg>
        <pc:spChg chg="add del mod">
          <ac:chgData name="André" userId="d56cfdb1-1911-441a-9a39-6bdee9a14174" providerId="ADAL" clId="{425DDD35-CB67-4A11-8BA5-C75B0D8442F6}" dt="2020-05-12T12:54:54.504" v="8146" actId="478"/>
          <ac:spMkLst>
            <pc:docMk/>
            <pc:sldMk cId="426212938" sldId="461"/>
            <ac:spMk id="12" creationId="{C77769C1-61AA-4F46-91B3-21335B806922}"/>
          </ac:spMkLst>
        </pc:spChg>
        <pc:spChg chg="mod">
          <ac:chgData name="André" userId="d56cfdb1-1911-441a-9a39-6bdee9a14174" providerId="ADAL" clId="{425DDD35-CB67-4A11-8BA5-C75B0D8442F6}" dt="2020-05-12T12:49:46.912" v="7459" actId="20577"/>
          <ac:spMkLst>
            <pc:docMk/>
            <pc:sldMk cId="426212938" sldId="461"/>
            <ac:spMk id="13" creationId="{94E1A0D2-D048-46FE-90D3-722FBF740CC7}"/>
          </ac:spMkLst>
        </pc:spChg>
        <pc:grpChg chg="add del mod">
          <ac:chgData name="André" userId="d56cfdb1-1911-441a-9a39-6bdee9a14174" providerId="ADAL" clId="{425DDD35-CB67-4A11-8BA5-C75B0D8442F6}" dt="2020-05-12T12:54:54.504" v="8146" actId="478"/>
          <ac:grpSpMkLst>
            <pc:docMk/>
            <pc:sldMk cId="426212938" sldId="461"/>
            <ac:grpSpMk id="8" creationId="{B431268E-9C8E-4BF6-BC45-B7CC0714D32A}"/>
          </ac:grpSpMkLst>
        </pc:grpChg>
      </pc:sldChg>
      <pc:sldChg chg="modSp add">
        <pc:chgData name="André" userId="d56cfdb1-1911-441a-9a39-6bdee9a14174" providerId="ADAL" clId="{425DDD35-CB67-4A11-8BA5-C75B0D8442F6}" dt="2020-05-12T12:52:18.088" v="7810" actId="20577"/>
        <pc:sldMkLst>
          <pc:docMk/>
          <pc:sldMk cId="1198552387" sldId="462"/>
        </pc:sldMkLst>
        <pc:spChg chg="mod">
          <ac:chgData name="André" userId="d56cfdb1-1911-441a-9a39-6bdee9a14174" providerId="ADAL" clId="{425DDD35-CB67-4A11-8BA5-C75B0D8442F6}" dt="2020-05-12T12:52:18.088" v="7810" actId="20577"/>
          <ac:spMkLst>
            <pc:docMk/>
            <pc:sldMk cId="1198552387" sldId="462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125294933" sldId="462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246597967" sldId="463"/>
        </pc:sldMkLst>
      </pc:sldChg>
      <pc:sldChg chg="delSp modSp add mod">
        <pc:chgData name="André" userId="d56cfdb1-1911-441a-9a39-6bdee9a14174" providerId="ADAL" clId="{425DDD35-CB67-4A11-8BA5-C75B0D8442F6}" dt="2020-05-12T12:53:40.969" v="8091" actId="20577"/>
        <pc:sldMkLst>
          <pc:docMk/>
          <pc:sldMk cId="2996264532" sldId="463"/>
        </pc:sldMkLst>
        <pc:spChg chg="mod">
          <ac:chgData name="André" userId="d56cfdb1-1911-441a-9a39-6bdee9a14174" providerId="ADAL" clId="{425DDD35-CB67-4A11-8BA5-C75B0D8442F6}" dt="2020-05-12T12:53:40.969" v="8091" actId="20577"/>
          <ac:spMkLst>
            <pc:docMk/>
            <pc:sldMk cId="2996264532" sldId="463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2:52:21.794" v="7811" actId="478"/>
          <ac:spMkLst>
            <pc:docMk/>
            <pc:sldMk cId="2996264532" sldId="463"/>
            <ac:spMk id="12" creationId="{A85A2C06-5A1C-4590-B184-A2C1EF42E530}"/>
          </ac:spMkLst>
        </pc:spChg>
        <pc:spChg chg="mod">
          <ac:chgData name="André" userId="d56cfdb1-1911-441a-9a39-6bdee9a14174" providerId="ADAL" clId="{425DDD35-CB67-4A11-8BA5-C75B0D8442F6}" dt="2020-05-12T12:52:38.982" v="7874" actId="20577"/>
          <ac:spMkLst>
            <pc:docMk/>
            <pc:sldMk cId="2996264532" sldId="463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2:52:21.794" v="7811" actId="478"/>
          <ac:grpSpMkLst>
            <pc:docMk/>
            <pc:sldMk cId="2996264532" sldId="463"/>
            <ac:grpSpMk id="8" creationId="{0E87DDC7-0430-47E3-820E-34766DC1922F}"/>
          </ac:grpSpMkLst>
        </pc:gr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02873361" sldId="464"/>
        </pc:sldMkLst>
      </pc:sldChg>
      <pc:sldChg chg="modSp add mod">
        <pc:chgData name="André" userId="d56cfdb1-1911-441a-9a39-6bdee9a14174" providerId="ADAL" clId="{425DDD35-CB67-4A11-8BA5-C75B0D8442F6}" dt="2020-05-12T12:55:47.300" v="8238" actId="20577"/>
        <pc:sldMkLst>
          <pc:docMk/>
          <pc:sldMk cId="1999708820" sldId="464"/>
        </pc:sldMkLst>
        <pc:spChg chg="mod">
          <ac:chgData name="André" userId="d56cfdb1-1911-441a-9a39-6bdee9a14174" providerId="ADAL" clId="{425DDD35-CB67-4A11-8BA5-C75B0D8442F6}" dt="2020-05-12T12:55:36.914" v="8231" actId="20577"/>
          <ac:spMkLst>
            <pc:docMk/>
            <pc:sldMk cId="1999708820" sldId="46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55:47.300" v="8238" actId="20577"/>
          <ac:spMkLst>
            <pc:docMk/>
            <pc:sldMk cId="1999708820" sldId="464"/>
            <ac:spMk id="12" creationId="{C77769C1-61AA-4F46-91B3-21335B806922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475243243" sldId="465"/>
        </pc:sldMkLst>
      </pc:sldChg>
      <pc:sldChg chg="modSp add">
        <pc:chgData name="André" userId="d56cfdb1-1911-441a-9a39-6bdee9a14174" providerId="ADAL" clId="{425DDD35-CB67-4A11-8BA5-C75B0D8442F6}" dt="2020-05-12T12:56:12.574" v="8254" actId="20577"/>
        <pc:sldMkLst>
          <pc:docMk/>
          <pc:sldMk cId="4158372820" sldId="465"/>
        </pc:sldMkLst>
        <pc:spChg chg="mod">
          <ac:chgData name="André" userId="d56cfdb1-1911-441a-9a39-6bdee9a14174" providerId="ADAL" clId="{425DDD35-CB67-4A11-8BA5-C75B0D8442F6}" dt="2020-05-12T12:56:12.574" v="8254" actId="20577"/>
          <ac:spMkLst>
            <pc:docMk/>
            <pc:sldMk cId="4158372820" sldId="465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58:34.396" v="8466" actId="313"/>
        <pc:sldMkLst>
          <pc:docMk/>
          <pc:sldMk cId="216695998" sldId="466"/>
        </pc:sldMkLst>
        <pc:spChg chg="mod">
          <ac:chgData name="André" userId="d56cfdb1-1911-441a-9a39-6bdee9a14174" providerId="ADAL" clId="{425DDD35-CB67-4A11-8BA5-C75B0D8442F6}" dt="2020-05-12T12:58:34.396" v="8466" actId="313"/>
          <ac:spMkLst>
            <pc:docMk/>
            <pc:sldMk cId="216695998" sldId="46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56:19.409" v="8275" actId="20577"/>
          <ac:spMkLst>
            <pc:docMk/>
            <pc:sldMk cId="216695998" sldId="466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989916429" sldId="466"/>
        </pc:sldMkLst>
      </pc:sldChg>
      <pc:sldChg chg="modSp add">
        <pc:chgData name="André" userId="d56cfdb1-1911-441a-9a39-6bdee9a14174" providerId="ADAL" clId="{425DDD35-CB67-4A11-8BA5-C75B0D8442F6}" dt="2020-05-12T13:00:17.950" v="8574" actId="20577"/>
        <pc:sldMkLst>
          <pc:docMk/>
          <pc:sldMk cId="983728079" sldId="467"/>
        </pc:sldMkLst>
        <pc:spChg chg="mod">
          <ac:chgData name="André" userId="d56cfdb1-1911-441a-9a39-6bdee9a14174" providerId="ADAL" clId="{425DDD35-CB67-4A11-8BA5-C75B0D8442F6}" dt="2020-05-12T13:00:17.950" v="8574" actId="20577"/>
          <ac:spMkLst>
            <pc:docMk/>
            <pc:sldMk cId="983728079" sldId="467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989225590" sldId="467"/>
        </pc:sldMkLst>
      </pc:sldChg>
      <pc:sldChg chg="addSp modSp add mod">
        <pc:chgData name="André" userId="d56cfdb1-1911-441a-9a39-6bdee9a14174" providerId="ADAL" clId="{425DDD35-CB67-4A11-8BA5-C75B0D8442F6}" dt="2020-05-12T13:03:12.925" v="9013" actId="207"/>
        <pc:sldMkLst>
          <pc:docMk/>
          <pc:sldMk cId="718000537" sldId="468"/>
        </pc:sldMkLst>
        <pc:spChg chg="mod">
          <ac:chgData name="André" userId="d56cfdb1-1911-441a-9a39-6bdee9a14174" providerId="ADAL" clId="{425DDD35-CB67-4A11-8BA5-C75B0D8442F6}" dt="2020-05-12T13:01:53.225" v="8933"/>
          <ac:spMkLst>
            <pc:docMk/>
            <pc:sldMk cId="718000537" sldId="468"/>
            <ac:spMk id="9" creationId="{DD305CC6-7536-44A3-B5D7-AE3A0BF22C85}"/>
          </ac:spMkLst>
        </pc:spChg>
        <pc:spChg chg="mod">
          <ac:chgData name="André" userId="d56cfdb1-1911-441a-9a39-6bdee9a14174" providerId="ADAL" clId="{425DDD35-CB67-4A11-8BA5-C75B0D8442F6}" dt="2020-05-12T13:01:53.225" v="8933"/>
          <ac:spMkLst>
            <pc:docMk/>
            <pc:sldMk cId="718000537" sldId="468"/>
            <ac:spMk id="10" creationId="{CB6490E0-8898-4A70-AE47-55C275DD0C2C}"/>
          </ac:spMkLst>
        </pc:spChg>
        <pc:spChg chg="mod">
          <ac:chgData name="André" userId="d56cfdb1-1911-441a-9a39-6bdee9a14174" providerId="ADAL" clId="{425DDD35-CB67-4A11-8BA5-C75B0D8442F6}" dt="2020-05-12T13:01:43.224" v="8932" actId="20577"/>
          <ac:spMkLst>
            <pc:docMk/>
            <pc:sldMk cId="718000537" sldId="468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3:03:12.925" v="9013" actId="207"/>
          <ac:spMkLst>
            <pc:docMk/>
            <pc:sldMk cId="718000537" sldId="468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00:28.564" v="8600" actId="20577"/>
          <ac:spMkLst>
            <pc:docMk/>
            <pc:sldMk cId="718000537" sldId="468"/>
            <ac:spMk id="13" creationId="{94E1A0D2-D048-46FE-90D3-722FBF740CC7}"/>
          </ac:spMkLst>
        </pc:spChg>
        <pc:grpChg chg="add mod">
          <ac:chgData name="André" userId="d56cfdb1-1911-441a-9a39-6bdee9a14174" providerId="ADAL" clId="{425DDD35-CB67-4A11-8BA5-C75B0D8442F6}" dt="2020-05-12T13:01:53.225" v="8933"/>
          <ac:grpSpMkLst>
            <pc:docMk/>
            <pc:sldMk cId="718000537" sldId="468"/>
            <ac:grpSpMk id="8" creationId="{1BDC5B93-B458-4421-990E-372D526882D9}"/>
          </ac:grpSpMkLst>
        </pc:grpChg>
      </pc:sldChg>
      <pc:sldChg chg="delSp modSp add mod">
        <pc:chgData name="André" userId="d56cfdb1-1911-441a-9a39-6bdee9a14174" providerId="ADAL" clId="{425DDD35-CB67-4A11-8BA5-C75B0D8442F6}" dt="2020-05-12T13:08:40.102" v="9572" actId="20577"/>
        <pc:sldMkLst>
          <pc:docMk/>
          <pc:sldMk cId="3933694124" sldId="469"/>
        </pc:sldMkLst>
        <pc:spChg chg="mod">
          <ac:chgData name="André" userId="d56cfdb1-1911-441a-9a39-6bdee9a14174" providerId="ADAL" clId="{425DDD35-CB67-4A11-8BA5-C75B0D8442F6}" dt="2020-05-12T13:08:40.102" v="9572" actId="20577"/>
          <ac:spMkLst>
            <pc:docMk/>
            <pc:sldMk cId="3933694124" sldId="469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3:03:23.406" v="9015" actId="478"/>
          <ac:spMkLst>
            <pc:docMk/>
            <pc:sldMk cId="3933694124" sldId="469"/>
            <ac:spMk id="12" creationId="{6E8CDB3A-15AF-4BBD-BACB-EDB1CC009E50}"/>
          </ac:spMkLst>
        </pc:spChg>
        <pc:grpChg chg="del">
          <ac:chgData name="André" userId="d56cfdb1-1911-441a-9a39-6bdee9a14174" providerId="ADAL" clId="{425DDD35-CB67-4A11-8BA5-C75B0D8442F6}" dt="2020-05-12T13:03:23.406" v="9015" actId="478"/>
          <ac:grpSpMkLst>
            <pc:docMk/>
            <pc:sldMk cId="3933694124" sldId="469"/>
            <ac:grpSpMk id="8" creationId="{1BDC5B93-B458-4421-990E-372D526882D9}"/>
          </ac:grpSpMkLst>
        </pc:grpChg>
      </pc:sldChg>
      <pc:sldChg chg="modSp add mod">
        <pc:chgData name="André" userId="d56cfdb1-1911-441a-9a39-6bdee9a14174" providerId="ADAL" clId="{425DDD35-CB67-4A11-8BA5-C75B0D8442F6}" dt="2020-05-12T13:05:30.887" v="9271" actId="20577"/>
        <pc:sldMkLst>
          <pc:docMk/>
          <pc:sldMk cId="3108111544" sldId="470"/>
        </pc:sldMkLst>
        <pc:spChg chg="mod">
          <ac:chgData name="André" userId="d56cfdb1-1911-441a-9a39-6bdee9a14174" providerId="ADAL" clId="{425DDD35-CB67-4A11-8BA5-C75B0D8442F6}" dt="2020-05-12T13:05:30.887" v="9271" actId="20577"/>
          <ac:spMkLst>
            <pc:docMk/>
            <pc:sldMk cId="3108111544" sldId="470"/>
            <ac:spMk id="11" creationId="{9BD1D92D-1C8D-47E8-B365-6D2F5C529555}"/>
          </ac:spMkLst>
        </pc:spChg>
      </pc:sldChg>
      <pc:sldChg chg="modSp add mod">
        <pc:chgData name="André" userId="d56cfdb1-1911-441a-9a39-6bdee9a14174" providerId="ADAL" clId="{425DDD35-CB67-4A11-8BA5-C75B0D8442F6}" dt="2020-05-12T13:05:23.178" v="9267" actId="20577"/>
        <pc:sldMkLst>
          <pc:docMk/>
          <pc:sldMk cId="2169112923" sldId="471"/>
        </pc:sldMkLst>
        <pc:spChg chg="mod">
          <ac:chgData name="André" userId="d56cfdb1-1911-441a-9a39-6bdee9a14174" providerId="ADAL" clId="{425DDD35-CB67-4A11-8BA5-C75B0D8442F6}" dt="2020-05-12T13:05:23.178" v="9267" actId="20577"/>
          <ac:spMkLst>
            <pc:docMk/>
            <pc:sldMk cId="2169112923" sldId="471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3:08:10.985" v="9489" actId="20577"/>
        <pc:sldMkLst>
          <pc:docMk/>
          <pc:sldMk cId="2086025206" sldId="472"/>
        </pc:sldMkLst>
        <pc:spChg chg="mod">
          <ac:chgData name="André" userId="d56cfdb1-1911-441a-9a39-6bdee9a14174" providerId="ADAL" clId="{425DDD35-CB67-4A11-8BA5-C75B0D8442F6}" dt="2020-05-12T13:08:10.985" v="9489" actId="20577"/>
          <ac:spMkLst>
            <pc:docMk/>
            <pc:sldMk cId="2086025206" sldId="472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10:31.296" v="9694" actId="20577"/>
        <pc:sldMkLst>
          <pc:docMk/>
          <pc:sldMk cId="160397425" sldId="473"/>
        </pc:sldMkLst>
        <pc:spChg chg="mod">
          <ac:chgData name="André" userId="d56cfdb1-1911-441a-9a39-6bdee9a14174" providerId="ADAL" clId="{425DDD35-CB67-4A11-8BA5-C75B0D8442F6}" dt="2020-05-12T13:10:31.296" v="9694" actId="20577"/>
          <ac:spMkLst>
            <pc:docMk/>
            <pc:sldMk cId="160397425" sldId="473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3:09:44.264" v="9577" actId="113"/>
          <ac:spMkLst>
            <pc:docMk/>
            <pc:sldMk cId="160397425" sldId="473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08:20.131" v="9504" actId="20577"/>
          <ac:spMkLst>
            <pc:docMk/>
            <pc:sldMk cId="160397425" sldId="473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3:13:36.965" v="9700" actId="20577"/>
        <pc:sldMkLst>
          <pc:docMk/>
          <pc:sldMk cId="4266056948" sldId="474"/>
        </pc:sldMkLst>
        <pc:spChg chg="mod">
          <ac:chgData name="André" userId="d56cfdb1-1911-441a-9a39-6bdee9a14174" providerId="ADAL" clId="{425DDD35-CB67-4A11-8BA5-C75B0D8442F6}" dt="2020-05-12T13:13:36.965" v="9700" actId="20577"/>
          <ac:spMkLst>
            <pc:docMk/>
            <pc:sldMk cId="4266056948" sldId="474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15:47.387" v="9872" actId="20577"/>
        <pc:sldMkLst>
          <pc:docMk/>
          <pc:sldMk cId="79535389" sldId="475"/>
        </pc:sldMkLst>
        <pc:spChg chg="mod">
          <ac:chgData name="André" userId="d56cfdb1-1911-441a-9a39-6bdee9a14174" providerId="ADAL" clId="{425DDD35-CB67-4A11-8BA5-C75B0D8442F6}" dt="2020-05-12T13:15:47.387" v="9872" actId="20577"/>
          <ac:spMkLst>
            <pc:docMk/>
            <pc:sldMk cId="79535389" sldId="475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3:15:30.819" v="9823" actId="113"/>
          <ac:spMkLst>
            <pc:docMk/>
            <pc:sldMk cId="79535389" sldId="475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13:42.593" v="9705" actId="20577"/>
          <ac:spMkLst>
            <pc:docMk/>
            <pc:sldMk cId="79535389" sldId="475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3:16:43.555" v="9880" actId="20577"/>
        <pc:sldMkLst>
          <pc:docMk/>
          <pc:sldMk cId="3078381069" sldId="476"/>
        </pc:sldMkLst>
        <pc:spChg chg="mod">
          <ac:chgData name="André" userId="d56cfdb1-1911-441a-9a39-6bdee9a14174" providerId="ADAL" clId="{425DDD35-CB67-4A11-8BA5-C75B0D8442F6}" dt="2020-05-12T13:16:43.555" v="9880" actId="20577"/>
          <ac:spMkLst>
            <pc:docMk/>
            <pc:sldMk cId="3078381069" sldId="476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18:40.870" v="10042" actId="20577"/>
        <pc:sldMkLst>
          <pc:docMk/>
          <pc:sldMk cId="64257323" sldId="477"/>
        </pc:sldMkLst>
        <pc:spChg chg="mod">
          <ac:chgData name="André" userId="d56cfdb1-1911-441a-9a39-6bdee9a14174" providerId="ADAL" clId="{425DDD35-CB67-4A11-8BA5-C75B0D8442F6}" dt="2020-05-12T13:18:40.870" v="10042" actId="20577"/>
          <ac:spMkLst>
            <pc:docMk/>
            <pc:sldMk cId="64257323" sldId="47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3:18:08.516" v="9928" actId="113"/>
          <ac:spMkLst>
            <pc:docMk/>
            <pc:sldMk cId="64257323" sldId="477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16:47.758" v="9887" actId="20577"/>
          <ac:spMkLst>
            <pc:docMk/>
            <pc:sldMk cId="64257323" sldId="477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3:25:00.655" v="10063" actId="20577"/>
        <pc:sldMkLst>
          <pc:docMk/>
          <pc:sldMk cId="3094092473" sldId="478"/>
        </pc:sldMkLst>
        <pc:spChg chg="mod">
          <ac:chgData name="André" userId="d56cfdb1-1911-441a-9a39-6bdee9a14174" providerId="ADAL" clId="{425DDD35-CB67-4A11-8BA5-C75B0D8442F6}" dt="2020-05-12T13:25:00.655" v="10063" actId="20577"/>
          <ac:spMkLst>
            <pc:docMk/>
            <pc:sldMk cId="3094092473" sldId="478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3:28:15.910" v="10510" actId="20577"/>
        <pc:sldMkLst>
          <pc:docMk/>
          <pc:sldMk cId="4243774908" sldId="479"/>
        </pc:sldMkLst>
        <pc:spChg chg="mod">
          <ac:chgData name="André" userId="d56cfdb1-1911-441a-9a39-6bdee9a14174" providerId="ADAL" clId="{425DDD35-CB67-4A11-8BA5-C75B0D8442F6}" dt="2020-05-12T13:28:15.910" v="10510" actId="20577"/>
          <ac:spMkLst>
            <pc:docMk/>
            <pc:sldMk cId="4243774908" sldId="479"/>
            <ac:spMk id="11" creationId="{9BD1D92D-1C8D-47E8-B365-6D2F5C529555}"/>
          </ac:spMkLst>
        </pc:spChg>
        <pc:spChg chg="del mod">
          <ac:chgData name="André" userId="d56cfdb1-1911-441a-9a39-6bdee9a14174" providerId="ADAL" clId="{425DDD35-CB67-4A11-8BA5-C75B0D8442F6}" dt="2020-05-12T13:27:22.025" v="10367" actId="21"/>
          <ac:spMkLst>
            <pc:docMk/>
            <pc:sldMk cId="4243774908" sldId="479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3:25:04.612" v="10067" actId="20577"/>
          <ac:spMkLst>
            <pc:docMk/>
            <pc:sldMk cId="4243774908" sldId="479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3:27:22.025" v="10367" actId="21"/>
          <ac:grpSpMkLst>
            <pc:docMk/>
            <pc:sldMk cId="4243774908" sldId="479"/>
            <ac:grpSpMk id="8" creationId="{19DBBE5E-5BDE-4DC1-ABFC-6BA5C87EC21D}"/>
          </ac:grpSpMkLst>
        </pc:grpChg>
      </pc:sldChg>
      <pc:sldChg chg="addSp delSp modSp add mod">
        <pc:chgData name="André" userId="d56cfdb1-1911-441a-9a39-6bdee9a14174" providerId="ADAL" clId="{425DDD35-CB67-4A11-8BA5-C75B0D8442F6}" dt="2020-05-12T13:27:23.028" v="10368"/>
        <pc:sldMkLst>
          <pc:docMk/>
          <pc:sldMk cId="351931983" sldId="480"/>
        </pc:sldMkLst>
        <pc:spChg chg="mod">
          <ac:chgData name="André" userId="d56cfdb1-1911-441a-9a39-6bdee9a14174" providerId="ADAL" clId="{425DDD35-CB67-4A11-8BA5-C75B0D8442F6}" dt="2020-05-12T13:27:18.269" v="10366"/>
          <ac:spMkLst>
            <pc:docMk/>
            <pc:sldMk cId="351931983" sldId="480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3:27:11.069" v="10365" actId="478"/>
          <ac:spMkLst>
            <pc:docMk/>
            <pc:sldMk cId="351931983" sldId="480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3:27:23.028" v="10368"/>
          <ac:spMkLst>
            <pc:docMk/>
            <pc:sldMk cId="351931983" sldId="480"/>
            <ac:spMk id="16" creationId="{CE16F57A-1EE5-40D2-BABB-3E69D1EC0733}"/>
          </ac:spMkLst>
        </pc:spChg>
        <pc:spChg chg="mod">
          <ac:chgData name="André" userId="d56cfdb1-1911-441a-9a39-6bdee9a14174" providerId="ADAL" clId="{425DDD35-CB67-4A11-8BA5-C75B0D8442F6}" dt="2020-05-12T13:27:23.028" v="10368"/>
          <ac:spMkLst>
            <pc:docMk/>
            <pc:sldMk cId="351931983" sldId="480"/>
            <ac:spMk id="17" creationId="{97F40DA4-09C2-44CC-B411-E3BC9E50E01D}"/>
          </ac:spMkLst>
        </pc:spChg>
        <pc:spChg chg="add mod">
          <ac:chgData name="André" userId="d56cfdb1-1911-441a-9a39-6bdee9a14174" providerId="ADAL" clId="{425DDD35-CB67-4A11-8BA5-C75B0D8442F6}" dt="2020-05-12T13:27:23.028" v="10368"/>
          <ac:spMkLst>
            <pc:docMk/>
            <pc:sldMk cId="351931983" sldId="480"/>
            <ac:spMk id="18" creationId="{F945AA56-C4D2-414F-A0B7-2BE693F2780D}"/>
          </ac:spMkLst>
        </pc:spChg>
        <pc:grpChg chg="del">
          <ac:chgData name="André" userId="d56cfdb1-1911-441a-9a39-6bdee9a14174" providerId="ADAL" clId="{425DDD35-CB67-4A11-8BA5-C75B0D8442F6}" dt="2020-05-12T13:27:11.069" v="10365" actId="478"/>
          <ac:grpSpMkLst>
            <pc:docMk/>
            <pc:sldMk cId="351931983" sldId="480"/>
            <ac:grpSpMk id="8" creationId="{19DBBE5E-5BDE-4DC1-ABFC-6BA5C87EC21D}"/>
          </ac:grpSpMkLst>
        </pc:grpChg>
        <pc:grpChg chg="add mod">
          <ac:chgData name="André" userId="d56cfdb1-1911-441a-9a39-6bdee9a14174" providerId="ADAL" clId="{425DDD35-CB67-4A11-8BA5-C75B0D8442F6}" dt="2020-05-12T13:27:23.028" v="10368"/>
          <ac:grpSpMkLst>
            <pc:docMk/>
            <pc:sldMk cId="351931983" sldId="480"/>
            <ac:grpSpMk id="15" creationId="{3B9E08FF-C99E-4A6D-83FF-E967471936AA}"/>
          </ac:grpSpMkLst>
        </pc:grpChg>
      </pc:sldChg>
      <pc:sldChg chg="modSp add">
        <pc:chgData name="André" userId="d56cfdb1-1911-441a-9a39-6bdee9a14174" providerId="ADAL" clId="{425DDD35-CB67-4A11-8BA5-C75B0D8442F6}" dt="2020-05-12T13:56:19.437" v="10541" actId="313"/>
        <pc:sldMkLst>
          <pc:docMk/>
          <pc:sldMk cId="3606943192" sldId="481"/>
        </pc:sldMkLst>
        <pc:spChg chg="mod">
          <ac:chgData name="André" userId="d56cfdb1-1911-441a-9a39-6bdee9a14174" providerId="ADAL" clId="{425DDD35-CB67-4A11-8BA5-C75B0D8442F6}" dt="2020-05-12T13:56:19.437" v="10541" actId="313"/>
          <ac:spMkLst>
            <pc:docMk/>
            <pc:sldMk cId="3606943192" sldId="481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4:06:04.730" v="11145" actId="20577"/>
        <pc:sldMkLst>
          <pc:docMk/>
          <pc:sldMk cId="3441521612" sldId="482"/>
        </pc:sldMkLst>
        <pc:spChg chg="mod">
          <ac:chgData name="André" userId="d56cfdb1-1911-441a-9a39-6bdee9a14174" providerId="ADAL" clId="{425DDD35-CB67-4A11-8BA5-C75B0D8442F6}" dt="2020-05-12T14:06:04.730" v="11145" actId="20577"/>
          <ac:spMkLst>
            <pc:docMk/>
            <pc:sldMk cId="3441521612" sldId="482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3:57:57.543" v="10601" actId="478"/>
          <ac:spMkLst>
            <pc:docMk/>
            <pc:sldMk cId="3441521612" sldId="482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57:32.796" v="10563" actId="20577"/>
          <ac:spMkLst>
            <pc:docMk/>
            <pc:sldMk cId="3441521612" sldId="482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3:57:57.543" v="10601" actId="478"/>
          <ac:grpSpMkLst>
            <pc:docMk/>
            <pc:sldMk cId="3441521612" sldId="482"/>
            <ac:grpSpMk id="8" creationId="{1BDC5B93-B458-4421-990E-372D526882D9}"/>
          </ac:grpSpMkLst>
        </pc:grpChg>
      </pc:sldChg>
      <pc:sldChg chg="modSp add mod">
        <pc:chgData name="André" userId="d56cfdb1-1911-441a-9a39-6bdee9a14174" providerId="ADAL" clId="{425DDD35-CB67-4A11-8BA5-C75B0D8442F6}" dt="2020-05-12T14:02:07.325" v="10854" actId="20577"/>
        <pc:sldMkLst>
          <pc:docMk/>
          <pc:sldMk cId="1670119530" sldId="483"/>
        </pc:sldMkLst>
        <pc:spChg chg="mod">
          <ac:chgData name="André" userId="d56cfdb1-1911-441a-9a39-6bdee9a14174" providerId="ADAL" clId="{425DDD35-CB67-4A11-8BA5-C75B0D8442F6}" dt="2020-05-12T14:02:07.325" v="10854" actId="20577"/>
          <ac:spMkLst>
            <pc:docMk/>
            <pc:sldMk cId="1670119530" sldId="483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01:23.012" v="10676" actId="207"/>
          <ac:spMkLst>
            <pc:docMk/>
            <pc:sldMk cId="1670119530" sldId="483"/>
            <ac:spMk id="12" creationId="{6E8CDB3A-15AF-4BBD-BACB-EDB1CC009E50}"/>
          </ac:spMkLst>
        </pc:spChg>
      </pc:sldChg>
      <pc:sldChg chg="modSp add mod">
        <pc:chgData name="André" userId="d56cfdb1-1911-441a-9a39-6bdee9a14174" providerId="ADAL" clId="{425DDD35-CB67-4A11-8BA5-C75B0D8442F6}" dt="2020-05-12T14:05:40.474" v="11089" actId="207"/>
        <pc:sldMkLst>
          <pc:docMk/>
          <pc:sldMk cId="198909795" sldId="484"/>
        </pc:sldMkLst>
        <pc:spChg chg="mod">
          <ac:chgData name="André" userId="d56cfdb1-1911-441a-9a39-6bdee9a14174" providerId="ADAL" clId="{425DDD35-CB67-4A11-8BA5-C75B0D8442F6}" dt="2020-05-12T14:04:57.297" v="11016" actId="20577"/>
          <ac:spMkLst>
            <pc:docMk/>
            <pc:sldMk cId="198909795" sldId="48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05:40.474" v="11089" actId="207"/>
          <ac:spMkLst>
            <pc:docMk/>
            <pc:sldMk cId="198909795" sldId="484"/>
            <ac:spMk id="12" creationId="{6E8CDB3A-15AF-4BBD-BACB-EDB1CC009E50}"/>
          </ac:spMkLst>
        </pc:spChg>
      </pc:sldChg>
      <pc:sldChg chg="modSp add">
        <pc:chgData name="André" userId="d56cfdb1-1911-441a-9a39-6bdee9a14174" providerId="ADAL" clId="{425DDD35-CB67-4A11-8BA5-C75B0D8442F6}" dt="2020-05-12T14:07:07.316" v="11159" actId="20577"/>
        <pc:sldMkLst>
          <pc:docMk/>
          <pc:sldMk cId="1859670129" sldId="485"/>
        </pc:sldMkLst>
        <pc:spChg chg="mod">
          <ac:chgData name="André" userId="d56cfdb1-1911-441a-9a39-6bdee9a14174" providerId="ADAL" clId="{425DDD35-CB67-4A11-8BA5-C75B0D8442F6}" dt="2020-05-12T14:07:07.316" v="11159" actId="20577"/>
          <ac:spMkLst>
            <pc:docMk/>
            <pc:sldMk cId="1859670129" sldId="485"/>
            <ac:spMk id="6" creationId="{AD1A4932-B317-47BD-B405-DBB6794776A1}"/>
          </ac:spMkLst>
        </pc:spChg>
      </pc:sldChg>
      <pc:sldChg chg="addSp modSp add del mod">
        <pc:chgData name="André" userId="d56cfdb1-1911-441a-9a39-6bdee9a14174" providerId="ADAL" clId="{425DDD35-CB67-4A11-8BA5-C75B0D8442F6}" dt="2020-05-12T14:17:43.991" v="11519" actId="2696"/>
        <pc:sldMkLst>
          <pc:docMk/>
          <pc:sldMk cId="3061092447" sldId="486"/>
        </pc:sldMkLst>
        <pc:spChg chg="mod">
          <ac:chgData name="André" userId="d56cfdb1-1911-441a-9a39-6bdee9a14174" providerId="ADAL" clId="{425DDD35-CB67-4A11-8BA5-C75B0D8442F6}" dt="2020-05-12T14:12:31.106" v="11317"/>
          <ac:spMkLst>
            <pc:docMk/>
            <pc:sldMk cId="3061092447" sldId="486"/>
            <ac:spMk id="9" creationId="{167D2281-0528-4CC9-B984-0FBD44E117B1}"/>
          </ac:spMkLst>
        </pc:spChg>
        <pc:spChg chg="mod">
          <ac:chgData name="André" userId="d56cfdb1-1911-441a-9a39-6bdee9a14174" providerId="ADAL" clId="{425DDD35-CB67-4A11-8BA5-C75B0D8442F6}" dt="2020-05-12T14:12:31.106" v="11317"/>
          <ac:spMkLst>
            <pc:docMk/>
            <pc:sldMk cId="3061092447" sldId="486"/>
            <ac:spMk id="10" creationId="{57459606-E247-4D4E-B67B-93B1967B60EA}"/>
          </ac:spMkLst>
        </pc:spChg>
        <pc:spChg chg="mod">
          <ac:chgData name="André" userId="d56cfdb1-1911-441a-9a39-6bdee9a14174" providerId="ADAL" clId="{425DDD35-CB67-4A11-8BA5-C75B0D8442F6}" dt="2020-05-12T14:11:23.496" v="11316" actId="20577"/>
          <ac:spMkLst>
            <pc:docMk/>
            <pc:sldMk cId="3061092447" sldId="486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4:13:51.855" v="11412" actId="207"/>
          <ac:spMkLst>
            <pc:docMk/>
            <pc:sldMk cId="3061092447" sldId="486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13:43.217" v="11397" actId="20577"/>
          <ac:spMkLst>
            <pc:docMk/>
            <pc:sldMk cId="3061092447" sldId="486"/>
            <ac:spMk id="13" creationId="{94E1A0D2-D048-46FE-90D3-722FBF740CC7}"/>
          </ac:spMkLst>
        </pc:spChg>
        <pc:grpChg chg="add mod">
          <ac:chgData name="André" userId="d56cfdb1-1911-441a-9a39-6bdee9a14174" providerId="ADAL" clId="{425DDD35-CB67-4A11-8BA5-C75B0D8442F6}" dt="2020-05-12T14:12:31.106" v="11317"/>
          <ac:grpSpMkLst>
            <pc:docMk/>
            <pc:sldMk cId="3061092447" sldId="486"/>
            <ac:grpSpMk id="8" creationId="{9654C036-32DB-4284-84D7-826DD43654B1}"/>
          </ac:grpSpMkLst>
        </pc:grpChg>
      </pc:sldChg>
      <pc:sldChg chg="modSp add">
        <pc:chgData name="André" userId="d56cfdb1-1911-441a-9a39-6bdee9a14174" providerId="ADAL" clId="{425DDD35-CB67-4A11-8BA5-C75B0D8442F6}" dt="2020-05-12T14:15:54.344" v="11423" actId="20577"/>
        <pc:sldMkLst>
          <pc:docMk/>
          <pc:sldMk cId="1554585521" sldId="487"/>
        </pc:sldMkLst>
        <pc:spChg chg="mod">
          <ac:chgData name="André" userId="d56cfdb1-1911-441a-9a39-6bdee9a14174" providerId="ADAL" clId="{425DDD35-CB67-4A11-8BA5-C75B0D8442F6}" dt="2020-05-12T14:15:54.344" v="11423" actId="20577"/>
          <ac:spMkLst>
            <pc:docMk/>
            <pc:sldMk cId="1554585521" sldId="487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4:20:37.972" v="11716" actId="20577"/>
        <pc:sldMkLst>
          <pc:docMk/>
          <pc:sldMk cId="1103665521" sldId="488"/>
        </pc:sldMkLst>
        <pc:spChg chg="mod">
          <ac:chgData name="André" userId="d56cfdb1-1911-441a-9a39-6bdee9a14174" providerId="ADAL" clId="{425DDD35-CB67-4A11-8BA5-C75B0D8442F6}" dt="2020-05-12T14:20:37.972" v="11716" actId="20577"/>
          <ac:spMkLst>
            <pc:docMk/>
            <pc:sldMk cId="1103665521" sldId="488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4:15:58.446" v="11424" actId="478"/>
          <ac:spMkLst>
            <pc:docMk/>
            <pc:sldMk cId="1103665521" sldId="488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17:51.207" v="11529" actId="20577"/>
          <ac:spMkLst>
            <pc:docMk/>
            <pc:sldMk cId="1103665521" sldId="488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4:15:58.446" v="11424" actId="478"/>
          <ac:grpSpMkLst>
            <pc:docMk/>
            <pc:sldMk cId="1103665521" sldId="488"/>
            <ac:grpSpMk id="8" creationId="{9654C036-32DB-4284-84D7-826DD43654B1}"/>
          </ac:grpSpMkLst>
        </pc:grpChg>
      </pc:sldChg>
      <pc:sldChg chg="delSp modSp add mod">
        <pc:chgData name="André" userId="d56cfdb1-1911-441a-9a39-6bdee9a14174" providerId="ADAL" clId="{425DDD35-CB67-4A11-8BA5-C75B0D8442F6}" dt="2020-05-12T14:19:30.760" v="11571" actId="1076"/>
        <pc:sldMkLst>
          <pc:docMk/>
          <pc:sldMk cId="579228006" sldId="489"/>
        </pc:sldMkLst>
        <pc:spChg chg="del">
          <ac:chgData name="André" userId="d56cfdb1-1911-441a-9a39-6bdee9a14174" providerId="ADAL" clId="{425DDD35-CB67-4A11-8BA5-C75B0D8442F6}" dt="2020-05-12T14:17:59.069" v="11541" actId="478"/>
          <ac:spMkLst>
            <pc:docMk/>
            <pc:sldMk cId="579228006" sldId="48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19:30.760" v="11571" actId="1076"/>
          <ac:spMkLst>
            <pc:docMk/>
            <pc:sldMk cId="579228006" sldId="489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17:56.302" v="11540" actId="20577"/>
          <ac:spMkLst>
            <pc:docMk/>
            <pc:sldMk cId="579228006" sldId="489"/>
            <ac:spMk id="13" creationId="{94E1A0D2-D048-46FE-90D3-722FBF740CC7}"/>
          </ac:spMkLst>
        </pc:spChg>
        <pc:grpChg chg="mod">
          <ac:chgData name="André" userId="d56cfdb1-1911-441a-9a39-6bdee9a14174" providerId="ADAL" clId="{425DDD35-CB67-4A11-8BA5-C75B0D8442F6}" dt="2020-05-12T14:18:03.057" v="11542" actId="14100"/>
          <ac:grpSpMkLst>
            <pc:docMk/>
            <pc:sldMk cId="579228006" sldId="489"/>
            <ac:grpSpMk id="8" creationId="{9654C036-32DB-4284-84D7-826DD43654B1}"/>
          </ac:grpSpMkLst>
        </pc:grpChg>
      </pc:sldChg>
      <pc:sldChg chg="add">
        <pc:chgData name="André" userId="d56cfdb1-1911-441a-9a39-6bdee9a14174" providerId="ADAL" clId="{425DDD35-CB67-4A11-8BA5-C75B0D8442F6}" dt="2020-05-12T14:19:59.211" v="11572"/>
        <pc:sldMkLst>
          <pc:docMk/>
          <pc:sldMk cId="3133523079" sldId="490"/>
        </pc:sldMkLst>
      </pc:sldChg>
      <pc:sldChg chg="modSp add">
        <pc:chgData name="André" userId="d56cfdb1-1911-441a-9a39-6bdee9a14174" providerId="ADAL" clId="{425DDD35-CB67-4A11-8BA5-C75B0D8442F6}" dt="2020-05-12T14:22:23.016" v="11724" actId="20577"/>
        <pc:sldMkLst>
          <pc:docMk/>
          <pc:sldMk cId="495898741" sldId="491"/>
        </pc:sldMkLst>
        <pc:spChg chg="mod">
          <ac:chgData name="André" userId="d56cfdb1-1911-441a-9a39-6bdee9a14174" providerId="ADAL" clId="{425DDD35-CB67-4A11-8BA5-C75B0D8442F6}" dt="2020-05-12T14:22:23.016" v="11724" actId="20577"/>
          <ac:spMkLst>
            <pc:docMk/>
            <pc:sldMk cId="495898741" sldId="491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4:31:56.244" v="11984" actId="20577"/>
        <pc:sldMkLst>
          <pc:docMk/>
          <pc:sldMk cId="222993502" sldId="492"/>
        </pc:sldMkLst>
        <pc:spChg chg="mod">
          <ac:chgData name="André" userId="d56cfdb1-1911-441a-9a39-6bdee9a14174" providerId="ADAL" clId="{425DDD35-CB67-4A11-8BA5-C75B0D8442F6}" dt="2020-05-12T14:31:56.244" v="11984" actId="20577"/>
          <ac:spMkLst>
            <pc:docMk/>
            <pc:sldMk cId="222993502" sldId="49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22:29.650" v="11735" actId="20577"/>
          <ac:spMkLst>
            <pc:docMk/>
            <pc:sldMk cId="222993502" sldId="492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4:52:27.244" v="12009" actId="20577"/>
        <pc:sldMkLst>
          <pc:docMk/>
          <pc:sldMk cId="1246467845" sldId="493"/>
        </pc:sldMkLst>
        <pc:spChg chg="mod">
          <ac:chgData name="André" userId="d56cfdb1-1911-441a-9a39-6bdee9a14174" providerId="ADAL" clId="{425DDD35-CB67-4A11-8BA5-C75B0D8442F6}" dt="2020-05-12T14:52:27.244" v="12009" actId="20577"/>
          <ac:spMkLst>
            <pc:docMk/>
            <pc:sldMk cId="1246467845" sldId="493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52:04.492" v="11995" actId="20577"/>
          <ac:spMkLst>
            <pc:docMk/>
            <pc:sldMk cId="1246467845" sldId="493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854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96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66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44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33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90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75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3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6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985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7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804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415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61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04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172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87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21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1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4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98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36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7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07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0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Escopo de um programa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Notas Importantes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Organizar nosso código em pastas e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r>
              <a:rPr lang="pt-BR" dirty="0">
                <a:latin typeface="Montserrat Light" panose="00000400000000000000" pitchFamily="2" charset="0"/>
              </a:rPr>
              <a:t> é fundamental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aplicações grandes, o volume de código é alto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quantidade de arquivos é alta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 o número de pessoas trabalhando no mesmo projeto também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Entender bem esta organização é fundamental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Use e abuse da criação de arquivos e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1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1408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variável é algo que utilizamos para armazenar uma informação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Ser variável significa que seu valor pode ser alterado a qualquer momento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Ou seja, ele pode variar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Sempre que “criamos” uma variável, dizemos que estamos inicializando ela</a:t>
            </a:r>
          </a:p>
        </p:txBody>
      </p:sp>
    </p:spTree>
    <p:extLst>
      <p:ext uri="{BB962C8B-B14F-4D97-AF65-F5344CB8AC3E}">
        <p14:creationId xmlns:p14="http://schemas.microsoft.com/office/powerpoint/2010/main" val="372283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usar um TIPO ou a palavra reservada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pt-BR" dirty="0">
                <a:latin typeface="Montserrat Light" panose="00000400000000000000" pitchFamily="2" charset="0"/>
              </a:rPr>
              <a:t> para criar uma variável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Vamos aprender ainda sobre tipo de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C# o tipo vem sempre antes do nome da variável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informar um valor já na criação da variável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não informado o valor padrão será aplicado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ZERO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25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25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idade;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9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Padronização de Nomes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Utilize nomes coesos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utilize caracteres especiais ou espaços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comece com números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primeira letra de cada palavra é SEMPRE minúscula</a:t>
            </a:r>
          </a:p>
        </p:txBody>
      </p:sp>
    </p:spTree>
    <p:extLst>
      <p:ext uri="{BB962C8B-B14F-4D97-AF65-F5344CB8AC3E}">
        <p14:creationId xmlns:p14="http://schemas.microsoft.com/office/powerpoint/2010/main" val="288041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23733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Constantes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utilizamos uma constante para armazenar uma informação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 constantes NÃO PODEM ser alteradas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vez criadas somos obrigados a atribuir um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Feito isto elas não poderão ser modificadas novamente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funcionam com a utilização de var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mais otimizadas que as variáveis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Recomendadas para usos frequentes</a:t>
            </a:r>
          </a:p>
        </p:txBody>
      </p:sp>
    </p:spTree>
    <p:extLst>
      <p:ext uri="{BB962C8B-B14F-4D97-AF65-F5344CB8AC3E}">
        <p14:creationId xmlns:p14="http://schemas.microsoft.com/office/powerpoint/2010/main" val="384692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Constantes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definição de constante é dada pela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Montserrat Light" panose="00000400000000000000" pitchFamily="2" charset="0"/>
              </a:rPr>
              <a:t> antes do tipo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não seja informado um valor, o valor padrão será </a:t>
            </a:r>
            <a:r>
              <a:rPr lang="pt-BR" dirty="0" err="1">
                <a:latin typeface="Montserrat Light" panose="00000400000000000000" pitchFamily="2" charset="0"/>
              </a:rPr>
              <a:t>atribuido</a:t>
            </a: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IDADE_MINIMA;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ZERO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IDADE_MINIMA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25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var IDADE_MINIMA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Errado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var IDADE_MINIMA;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6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Padronização de Nomes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Utilize nomes coesos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utilize caracteres especiais ou espaços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comece com números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vermos constantes todas em maiúsculas, separadas por “_”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ideia é bater o olho no código e saber que aquilo é uma constante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7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Nomes Reservados</a:t>
            </a:r>
          </a:p>
        </p:txBody>
      </p:sp>
    </p:spTree>
    <p:extLst>
      <p:ext uri="{BB962C8B-B14F-4D97-AF65-F5344CB8AC3E}">
        <p14:creationId xmlns:p14="http://schemas.microsoft.com/office/powerpoint/2010/main" val="40526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Notas Importantes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utilize espaços nem caracteres especiais na criação do programa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Bons: </a:t>
            </a:r>
            <a:r>
              <a:rPr lang="pt-BR" dirty="0" err="1">
                <a:latin typeface="Montserrat Light" panose="00000400000000000000" pitchFamily="2" charset="0"/>
              </a:rPr>
              <a:t>MeuApp</a:t>
            </a:r>
            <a:r>
              <a:rPr lang="pt-BR" dirty="0">
                <a:latin typeface="Montserrat Light" panose="00000400000000000000" pitchFamily="2" charset="0"/>
              </a:rPr>
              <a:t>, Pedidos, </a:t>
            </a:r>
            <a:r>
              <a:rPr lang="pt-BR" dirty="0" err="1">
                <a:latin typeface="Montserrat Light" panose="00000400000000000000" pitchFamily="2" charset="0"/>
              </a:rPr>
              <a:t>MinhaApp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Ruins: “Meu App”, $APP, App #Teste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Tente utilizar caminhos curtos e sem caracteres especiais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Bons: C:\dev, C:\apps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Ruins: C:\Caminho Com Espaços e Caracteres Especiais\Meu App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Evite caminhos de rede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possível, utilize o C:\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C# é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Sensitive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Isto significa que ele diferencia maiúsculas de minúsculas</a:t>
            </a:r>
          </a:p>
          <a:p>
            <a:pPr marL="742950" lvl="1" indent="-285750">
              <a:buFontTx/>
              <a:buChar char="-"/>
            </a:pPr>
            <a:r>
              <a:rPr lang="pt-BR" b="1" dirty="0">
                <a:latin typeface="Montserrat Light" panose="00000400000000000000" pitchFamily="2" charset="0"/>
              </a:rPr>
              <a:t>Teste</a:t>
            </a:r>
            <a:r>
              <a:rPr lang="pt-BR" dirty="0">
                <a:latin typeface="Montserrat Light" panose="00000400000000000000" pitchFamily="2" charset="0"/>
              </a:rPr>
              <a:t> é diferente de </a:t>
            </a:r>
            <a:r>
              <a:rPr lang="pt-BR" b="1" dirty="0">
                <a:latin typeface="Montserrat Light" panose="00000400000000000000" pitchFamily="2" charset="0"/>
              </a:rPr>
              <a:t>teste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9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Nomes Reservados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chamados de </a:t>
            </a:r>
            <a:r>
              <a:rPr lang="pt-BR" dirty="0" err="1">
                <a:latin typeface="Montserrat Light" panose="00000400000000000000" pitchFamily="2" charset="0"/>
              </a:rPr>
              <a:t>keywords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palavras de uso exclusivo do C#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podemos utilizar como nomes de variáveis ou constantes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Visual Studio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r>
              <a:rPr lang="pt-BR" dirty="0">
                <a:latin typeface="Montserrat Light" panose="00000400000000000000" pitchFamily="2" charset="0"/>
              </a:rPr>
              <a:t> vai te avisar sobre eles</a:t>
            </a:r>
          </a:p>
        </p:txBody>
      </p:sp>
    </p:spTree>
    <p:extLst>
      <p:ext uri="{BB962C8B-B14F-4D97-AF65-F5344CB8AC3E}">
        <p14:creationId xmlns:p14="http://schemas.microsoft.com/office/powerpoint/2010/main" val="150549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A1DA736-86B1-456E-81F2-27A8487B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02" y="528637"/>
            <a:ext cx="86487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708937-9ED1-4A5E-84BF-80B5A91F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466975"/>
            <a:ext cx="8848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7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Comentários</a:t>
            </a:r>
          </a:p>
        </p:txBody>
      </p:sp>
    </p:spTree>
    <p:extLst>
      <p:ext uri="{BB962C8B-B14F-4D97-AF65-F5344CB8AC3E}">
        <p14:creationId xmlns:p14="http://schemas.microsoft.com/office/powerpoint/2010/main" val="5519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Comentários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diversos cenários você precisará deixar uma mensagem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Esta mensagem não deve ser executada pelo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utilizarmos comentários em linhas que não desejamos executar também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ter comentários de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linha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Múltiplas linhas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XML (</a:t>
            </a:r>
            <a:r>
              <a:rPr lang="pt-BR" dirty="0" err="1">
                <a:latin typeface="Montserrat Light" panose="00000400000000000000" pitchFamily="2" charset="0"/>
              </a:rPr>
              <a:t>Metadata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19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Comentários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7620" y="2971892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Comentário em uma linha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/*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Comentário em várias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linhas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*/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/// Notação XML (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3862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Primitivos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conhecidos como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built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-in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types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tipos base cujo outros tipos (Complexos) irão derivar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Definir o tipo correto otimiza a execução do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chamados de Tipos de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Armazenam o valor e não a referência para um item na memória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classificados em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Tipos Simples (</a:t>
            </a:r>
            <a:r>
              <a:rPr lang="pt-BR" dirty="0" err="1">
                <a:latin typeface="Montserrat Light" panose="00000400000000000000" pitchFamily="2" charset="0"/>
              </a:rPr>
              <a:t>Simple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Types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Enumeradores (</a:t>
            </a:r>
            <a:r>
              <a:rPr lang="pt-BR" dirty="0" err="1">
                <a:latin typeface="Montserrat Light" panose="00000400000000000000" pitchFamily="2" charset="0"/>
              </a:rPr>
              <a:t>Enums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Estruturas (</a:t>
            </a:r>
            <a:r>
              <a:rPr lang="pt-BR" dirty="0" err="1">
                <a:latin typeface="Montserrat Light" panose="00000400000000000000" pitchFamily="2" charset="0"/>
              </a:rPr>
              <a:t>Structs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Tipos Nulos (</a:t>
            </a:r>
            <a:r>
              <a:rPr lang="pt-BR" dirty="0" err="1">
                <a:latin typeface="Montserrat Light" panose="00000400000000000000" pitchFamily="2" charset="0"/>
              </a:rPr>
              <a:t>Nullable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Types</a:t>
            </a:r>
            <a:r>
              <a:rPr lang="pt-BR" dirty="0">
                <a:latin typeface="Montserrat Light" panose="00000400000000000000" pitchFamily="2" charset="0"/>
              </a:rPr>
              <a:t>) 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96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Primitivos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Cada tipo possui uma capacidade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esta capacidade exceda, o programa gera um erro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Esta capacidade pré-definida ajuda na otimização do seu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 exemplo 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que usamos previamente: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-2,147,483,648 até 2,147,483,647 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4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1985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Escopo de um programa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Importações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Namespace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Classe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Método Principal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1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System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.NET tudo começa de um tipo base chamado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e qualquer tipo, seja </a:t>
            </a:r>
            <a:r>
              <a:rPr lang="pt-BR" dirty="0" err="1">
                <a:latin typeface="Montserrat Light" panose="00000400000000000000" pitchFamily="2" charset="0"/>
              </a:rPr>
              <a:t>built</a:t>
            </a:r>
            <a:r>
              <a:rPr lang="pt-BR" dirty="0">
                <a:latin typeface="Montserrat Light" panose="00000400000000000000" pitchFamily="2" charset="0"/>
              </a:rPr>
              <a:t>-in ou complexo deriva dele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Ele é a base de todos os objetos no .NET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precisamos nos preocupar em usá-lo ou qualquer coisa similar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Seu uso já é implícito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6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11097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Byte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byte</a:t>
            </a:r>
            <a:r>
              <a:rPr lang="pt-BR" dirty="0">
                <a:latin typeface="Montserrat Light" panose="00000400000000000000" pitchFamily="2" charset="0"/>
              </a:rPr>
              <a:t> é utilizado para representar um byte de fato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diversos casos precisamos da cadeia de bytes de um arquivo por exemplo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chamado de byte </a:t>
            </a:r>
            <a:r>
              <a:rPr lang="pt-BR" dirty="0" err="1">
                <a:latin typeface="Montserrat Light" panose="00000400000000000000" pitchFamily="2" charset="0"/>
              </a:rPr>
              <a:t>array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Temos também o </a:t>
            </a:r>
            <a:r>
              <a:rPr lang="pt-BR" b="1" dirty="0" err="1">
                <a:latin typeface="Montserrat Light" panose="00000400000000000000" pitchFamily="2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, que permite valores negativos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E87DDC7-0430-47E3-820E-34766DC1922F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21A0939-8CBD-4365-AECA-0B08902A7717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A328B81-53F0-4237-B6C9-04C609CA908E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5A2C06-5A1C-4590-B184-A2C1EF42E530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Signed</a:t>
            </a:r>
            <a:r>
              <a:rPr lang="pt-BR" b="1" dirty="0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 e </a:t>
            </a:r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Usigned</a:t>
            </a:r>
            <a:endParaRPr lang="pt-BR" b="1" dirty="0">
              <a:latin typeface="Montserrat Light" panose="00000400000000000000" pitchFamily="2" charset="0"/>
              <a:ea typeface="Source Code Pro" panose="020B0509030403020204" pitchFamily="49" charset="0"/>
              <a:cs typeface="Mongolian Baiti" panose="03000500000000000000" pitchFamily="66" charset="0"/>
            </a:endParaRPr>
          </a:p>
          <a:p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Valores com sinal como “-” por exemplo, são chamados de </a:t>
            </a: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signed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.</a:t>
            </a:r>
          </a:p>
          <a:p>
            <a:endParaRPr lang="pt-BR" dirty="0">
              <a:latin typeface="Montserrat Light" panose="00000400000000000000" pitchFamily="2" charset="0"/>
              <a:ea typeface="Source Code Pro" panose="020B0509030403020204" pitchFamily="49" charset="0"/>
              <a:cs typeface="Mongolian Baiti" panose="03000500000000000000" pitchFamily="66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2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Byte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byte (8-bit)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255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 (8-bit)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-128 até 127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Note que 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 permite valores negativos, por isto no nome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, que significa </a:t>
            </a:r>
            <a:r>
              <a:rPr lang="pt-BR" b="1" dirty="0" err="1">
                <a:latin typeface="Montserrat Light" panose="00000400000000000000" pitchFamily="2" charset="0"/>
              </a:rPr>
              <a:t>Signed</a:t>
            </a:r>
            <a:r>
              <a:rPr lang="pt-BR" b="1" dirty="0">
                <a:latin typeface="Montserrat Light" panose="00000400000000000000" pitchFamily="2" charset="0"/>
              </a:rPr>
              <a:t> Byte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6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Números Inteiros</a:t>
            </a:r>
          </a:p>
        </p:txBody>
      </p:sp>
    </p:spTree>
    <p:extLst>
      <p:ext uri="{BB962C8B-B14F-4D97-AF65-F5344CB8AC3E}">
        <p14:creationId xmlns:p14="http://schemas.microsoft.com/office/powerpoint/2010/main" val="32188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Inteiros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Numeros</a:t>
            </a:r>
            <a:r>
              <a:rPr lang="pt-BR" dirty="0">
                <a:latin typeface="Montserrat Light" panose="00000400000000000000" pitchFamily="2" charset="0"/>
              </a:rPr>
              <a:t> inteiros, ou seja, sem pontuação, podem ser definidos pelos tipos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short/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ushort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uint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long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ulong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Assim como temos o </a:t>
            </a:r>
            <a:r>
              <a:rPr lang="pt-BR" b="1" dirty="0" err="1">
                <a:latin typeface="Montserrat Light" panose="00000400000000000000" pitchFamily="2" charset="0"/>
              </a:rPr>
              <a:t>signed</a:t>
            </a:r>
            <a:r>
              <a:rPr lang="pt-BR" dirty="0">
                <a:latin typeface="Montserrat Light" panose="00000400000000000000" pitchFamily="2" charset="0"/>
              </a:rPr>
              <a:t> nos bytes, nos números por padrão são permitidos valores negativos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Então usamos o </a:t>
            </a:r>
            <a:r>
              <a:rPr lang="pt-BR" b="1" dirty="0" err="1">
                <a:latin typeface="Montserrat Light" panose="00000400000000000000" pitchFamily="2" charset="0"/>
              </a:rPr>
              <a:t>unsigned</a:t>
            </a:r>
            <a:r>
              <a:rPr lang="pt-BR" dirty="0">
                <a:latin typeface="Montserrat Light" panose="00000400000000000000" pitchFamily="2" charset="0"/>
              </a:rPr>
              <a:t> para definir que o mesmo não pode receber valores negativos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é o mais comum a ser encontrado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1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Inteiros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 (16-bit)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-32,768 to 32,767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ushort</a:t>
            </a:r>
            <a:r>
              <a:rPr lang="pt-BR" dirty="0">
                <a:latin typeface="Montserrat Light" panose="00000400000000000000" pitchFamily="2" charset="0"/>
              </a:rPr>
              <a:t> (16-bit)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65.535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(32-bit)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-2,147,483,648 até 2,147,483,647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 (32-bit)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4,294,967,295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 (64-bit)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-9,223,372,036,854,775,808 até 9,223,372,036,854,775,807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 (64-bit)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18,446,744,073,709,551,615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7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Números Reais</a:t>
            </a:r>
          </a:p>
        </p:txBody>
      </p:sp>
    </p:spTree>
    <p:extLst>
      <p:ext uri="{BB962C8B-B14F-4D97-AF65-F5344CB8AC3E}">
        <p14:creationId xmlns:p14="http://schemas.microsoft.com/office/powerpoint/2010/main" val="20986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Reais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Numeros</a:t>
            </a:r>
            <a:r>
              <a:rPr lang="pt-BR" dirty="0">
                <a:latin typeface="Montserrat Light" panose="00000400000000000000" pitchFamily="2" charset="0"/>
              </a:rPr>
              <a:t> que exigem uma maior precisam, ou seja, com pontuação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(Notação F)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double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decimal (Notação M)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Possuem assimilação negativa e positiva por padrão, dispensando uso do </a:t>
            </a:r>
            <a:r>
              <a:rPr lang="pt-BR" dirty="0" err="1">
                <a:latin typeface="Montserrat Light" panose="00000400000000000000" pitchFamily="2" charset="0"/>
              </a:rPr>
              <a:t>signed</a:t>
            </a:r>
            <a:r>
              <a:rPr lang="pt-BR" dirty="0">
                <a:latin typeface="Montserrat Light" panose="00000400000000000000" pitchFamily="2" charset="0"/>
              </a:rPr>
              <a:t>/</a:t>
            </a:r>
            <a:r>
              <a:rPr lang="pt-BR" dirty="0" err="1">
                <a:latin typeface="Montserrat Light" panose="00000400000000000000" pitchFamily="2" charset="0"/>
              </a:rPr>
              <a:t>unsigned</a:t>
            </a:r>
            <a:r>
              <a:rPr lang="pt-BR" dirty="0">
                <a:latin typeface="Montserrat Light" panose="00000400000000000000" pitchFamily="2" charset="0"/>
              </a:rPr>
              <a:t> em seus tipos.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5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Inteiros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 (32-bit)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-3.402823e38 até 3.402823e38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 (64-bit)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-1.79769313486232e308 até 1.79769313486232e308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decimal (128-bit)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(+ ou -)1.0 x 10e-28 até 7.9 x 10e28</a:t>
            </a:r>
          </a:p>
        </p:txBody>
      </p:sp>
    </p:spTree>
    <p:extLst>
      <p:ext uri="{BB962C8B-B14F-4D97-AF65-F5344CB8AC3E}">
        <p14:creationId xmlns:p14="http://schemas.microsoft.com/office/powerpoint/2010/main" val="137394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Namespaces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bool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Boolean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 booliano, armazena apenas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pt-BR" dirty="0">
                <a:latin typeface="Montserrat Light" panose="00000400000000000000" pitchFamily="2" charset="0"/>
              </a:rPr>
              <a:t> ou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pt-BR" dirty="0">
                <a:latin typeface="Montserrat Light" panose="00000400000000000000" pitchFamily="2" charset="0"/>
              </a:rPr>
              <a:t> (Verdadeiro ou Falso)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bool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bool</a:t>
            </a:r>
            <a:r>
              <a:rPr lang="pt-BR" dirty="0">
                <a:latin typeface="Montserrat Light" panose="00000400000000000000" pitchFamily="2" charset="0"/>
              </a:rPr>
              <a:t> (8-bit)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true</a:t>
            </a:r>
            <a:r>
              <a:rPr lang="pt-BR" dirty="0">
                <a:latin typeface="Montserrat Light" panose="00000400000000000000" pitchFamily="2" charset="0"/>
              </a:rPr>
              <a:t> ou false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4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1598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Char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Utilizado para armazenar apenas um caractere no formato Unicode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reservada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atribuição de um valor char é dada por aspas simples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char (16-bit)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Qualquer caractere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1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string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String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 uma cadeia de caracteres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pensar nele como uma lista de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atribuição de um valor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é dada por aspas duplas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(?)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cadeia de caracteres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3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4797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Substitui o nome de um tipo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Será do tipo do primeiro valor atribuído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Recomendado o uso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Deixe para usar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pt-BR" dirty="0">
                <a:latin typeface="Montserrat Light" panose="00000400000000000000" pitchFamily="2" charset="0"/>
              </a:rPr>
              <a:t> quando já dominar os tipos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nome = “André”;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7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object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Object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 genérico que recebe qualquer valor ou objeto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não saiba o tipo da informação ou ela seja de vários tipos diferentes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possui </a:t>
            </a:r>
            <a:r>
              <a:rPr lang="pt-BR" dirty="0" err="1">
                <a:latin typeface="Montserrat Light" panose="00000400000000000000" pitchFamily="2" charset="0"/>
              </a:rPr>
              <a:t>intelisense</a:t>
            </a:r>
            <a:r>
              <a:rPr lang="pt-BR" dirty="0">
                <a:latin typeface="Montserrat Light" panose="00000400000000000000" pitchFamily="2" charset="0"/>
              </a:rPr>
              <a:t> (Ajuda dos editores) por ser um tipo desconhecido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Evite usar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nome = “André”;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08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Namespace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Enquanto as pastas são as divisões físicas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r>
              <a:rPr lang="pt-BR" dirty="0">
                <a:latin typeface="Montserrat Light" panose="00000400000000000000" pitchFamily="2" charset="0"/>
              </a:rPr>
              <a:t> são as divisões lógicas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Assim como não podemos ter dois arquivos com mesmo nome nas pastas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podemos ter duas classes com mesmo nome em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ideal é ter apenas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e uma classe por arquivo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escopo de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é definido entre CHAVES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Classes e métodos também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pode ser reutilizado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 estar presente em </a:t>
            </a:r>
            <a:r>
              <a:rPr lang="pt-BR">
                <a:latin typeface="Montserrat Light" panose="00000400000000000000" pitchFamily="2" charset="0"/>
              </a:rPr>
              <a:t>diversos arquivos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7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Nullable</a:t>
            </a:r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Types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Null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Significa vazio, nada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Diferente de zero ou uma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vazia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tipo, primitivo ou complexo pode receber o valor </a:t>
            </a:r>
            <a:r>
              <a:rPr lang="pt-BR" dirty="0" err="1">
                <a:latin typeface="Montserrat Light" panose="00000400000000000000" pitchFamily="2" charset="0"/>
              </a:rPr>
              <a:t>null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deve ser marcado como </a:t>
            </a:r>
            <a:r>
              <a:rPr lang="pt-BR" dirty="0" err="1">
                <a:latin typeface="Montserrat Light" panose="00000400000000000000" pitchFamily="2" charset="0"/>
              </a:rPr>
              <a:t>Nullable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Type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Null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atribuir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null</a:t>
            </a:r>
            <a:r>
              <a:rPr lang="pt-BR" dirty="0">
                <a:latin typeface="Montserrat Light" panose="00000400000000000000" pitchFamily="2" charset="0"/>
              </a:rPr>
              <a:t> a um objeto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Desde que o mesmo seja marcado como </a:t>
            </a:r>
            <a:r>
              <a:rPr lang="pt-BR" dirty="0" err="1">
                <a:latin typeface="Montserrat Light" panose="00000400000000000000" pitchFamily="2" charset="0"/>
              </a:rPr>
              <a:t>nullable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Usando </a:t>
            </a:r>
            <a:r>
              <a:rPr lang="pt-BR" b="1" dirty="0">
                <a:latin typeface="Montserrat Light" panose="00000400000000000000" pitchFamily="2" charset="0"/>
              </a:rPr>
              <a:t>interrogação</a:t>
            </a:r>
            <a:r>
              <a:rPr lang="pt-BR" dirty="0">
                <a:latin typeface="Montserrat Light" panose="00000400000000000000" pitchFamily="2" charset="0"/>
              </a:rPr>
              <a:t> na frente do tipo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uma chamada a um valor nulo for feita um erro será apresentado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B9E08FF-C99E-4A6D-83FF-E967471936AA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E16F57A-1EE5-40D2-BABB-3E69D1EC073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7F40DA4-09C2-44CC-B411-E3BC9E50E01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45AA56-C4D2-414F-A0B7-2BE693F2780D}"/>
              </a:ext>
            </a:extLst>
          </p:cNvPr>
          <p:cNvSpPr txBox="1"/>
          <p:nvPr/>
        </p:nvSpPr>
        <p:spPr>
          <a:xfrm>
            <a:off x="740228" y="4688548"/>
            <a:ext cx="1035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null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2079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Alias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Alias é um apelido que todo tipo no .NET tem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 exemplo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System.String</a:t>
            </a:r>
            <a:r>
              <a:rPr lang="pt-BR" dirty="0">
                <a:latin typeface="Montserrat Light" panose="00000400000000000000" pitchFamily="2" charset="0"/>
              </a:rPr>
              <a:t> tem o alias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Vimos anteriormente os alias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Alias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Como o C# é Case </a:t>
            </a:r>
            <a:r>
              <a:rPr lang="pt-BR" dirty="0" err="1">
                <a:latin typeface="Montserrat Light" panose="00000400000000000000" pitchFamily="2" charset="0"/>
              </a:rPr>
              <a:t>Sensitive</a:t>
            </a:r>
            <a:r>
              <a:rPr lang="pt-BR" dirty="0">
                <a:latin typeface="Montserrat Light" panose="00000400000000000000" pitchFamily="2" charset="0"/>
              </a:rPr>
              <a:t>, tanto faz escrevermos um ou outro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Porém, o recomendado é sempre o usar o </a:t>
            </a:r>
            <a:r>
              <a:rPr lang="pt-BR" b="1" dirty="0">
                <a:latin typeface="Montserrat Light" panose="00000400000000000000" pitchFamily="2" charset="0"/>
              </a:rPr>
              <a:t>alias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caso abaixo o resultado é o mesmo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 alias escrevemos menos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431268E-9C8E-4BF6-BC45-B7CC0714D32A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7D8788F-B2B1-46E3-B12E-29621E463BF9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48A963C-9506-431C-833A-454C631D7CE8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769C1-61AA-4F46-91B3-21335B806922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Alias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Int32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Tipo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0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Valores Padrões</a:t>
            </a:r>
          </a:p>
        </p:txBody>
      </p:sp>
    </p:spTree>
    <p:extLst>
      <p:ext uri="{BB962C8B-B14F-4D97-AF65-F5344CB8AC3E}">
        <p14:creationId xmlns:p14="http://schemas.microsoft.com/office/powerpoint/2010/main" val="41583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Valores Padrões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tipo </a:t>
            </a:r>
            <a:r>
              <a:rPr lang="pt-BR" dirty="0" err="1">
                <a:latin typeface="Montserrat Light" panose="00000400000000000000" pitchFamily="2" charset="0"/>
              </a:rPr>
              <a:t>built</a:t>
            </a:r>
            <a:r>
              <a:rPr lang="pt-BR" dirty="0">
                <a:latin typeface="Montserrat Light" panose="00000400000000000000" pitchFamily="2" charset="0"/>
              </a:rPr>
              <a:t>-in, já possui um valor padrão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nenhum valor for informado, seu valor padrão será utilizado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=&gt; 0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 =&gt; 0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decimal =&gt; 0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bool</a:t>
            </a:r>
            <a:r>
              <a:rPr lang="pt-BR" dirty="0">
                <a:latin typeface="Montserrat Light" panose="00000400000000000000" pitchFamily="2" charset="0"/>
              </a:rPr>
              <a:t> =&gt; false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char =&gt; '\0’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=&gt; “”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Conversão Implícita</a:t>
            </a:r>
          </a:p>
        </p:txBody>
      </p:sp>
    </p:spTree>
    <p:extLst>
      <p:ext uri="{BB962C8B-B14F-4D97-AF65-F5344CB8AC3E}">
        <p14:creationId xmlns:p14="http://schemas.microsoft.com/office/powerpoint/2010/main" val="9837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precisarmos transformar um dado de tipo X para tipo Y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Existem dois tipos de conversão, as implícitas e as explícitas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 implícitas são conversões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 ser executadas apenas com passagem de dados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Possuem tipos compatíveis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valor = 25.8F; 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outro = 25;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valor = outro;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Conversão implícita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0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Namespace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criar quantos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r>
              <a:rPr lang="pt-BR" dirty="0">
                <a:latin typeface="Montserrat Light" panose="00000400000000000000" pitchFamily="2" charset="0"/>
              </a:rPr>
              <a:t> quisermos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devem conter espaços ou caracteres especiais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Toda palavra no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começa com maiúsculo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ter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dentro de outro usando “.”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importação que vimos anteriormente é feita pelos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Normalmente acompanham os nomes das pastas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conversão anterior ocorreu pois um número real pode receber um número inteiro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Porém, ao contrário não aconteceria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 número inteiro não tem pontuação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Logo ele não poderia receber um número real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conversão só ocorrerá se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de dado for compatível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tamanho do dado for compatível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caso de números a precisão pode ser alterada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Qualquer situação adversa causará erro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9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	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decimal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byte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short, </a:t>
            </a:r>
            <a:r>
              <a:rPr lang="pt-BR" dirty="0" err="1">
                <a:latin typeface="Montserrat Light" panose="00000400000000000000" pitchFamily="2" charset="0"/>
              </a:rPr>
              <a:t>ushort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decimal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ushort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decimal.</a:t>
            </a:r>
          </a:p>
        </p:txBody>
      </p:sp>
    </p:spTree>
    <p:extLst>
      <p:ext uri="{BB962C8B-B14F-4D97-AF65-F5344CB8AC3E}">
        <p14:creationId xmlns:p14="http://schemas.microsoft.com/office/powerpoint/2010/main" val="310811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uint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	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char	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ushort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	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double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2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Conversão Explícita</a:t>
            </a:r>
          </a:p>
        </p:txBody>
      </p:sp>
    </p:spTree>
    <p:extLst>
      <p:ext uri="{BB962C8B-B14F-4D97-AF65-F5344CB8AC3E}">
        <p14:creationId xmlns:p14="http://schemas.microsoft.com/office/powerpoint/2010/main" val="208602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Explícita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Ocorre quando os tipos não são compatíveis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dada pelo uso do tipo entre parênteses antes da atribuição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Segue as mesmas regras anteriores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inteiro = 100;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inteiroSemSinal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inteiro;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Conversão explícita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42660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Parse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Método presente em todo tipo primitivo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Usado para converter um caractere ou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para um tipo qualquer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haja alguma incompatibilidade, gera um erro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inteiro =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int.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Parse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("100")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Convert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Convert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Similar ao parse visto anteriormente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 permite converter vários tipos de valor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apenas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Devemos informar o tipo na chamada da conversão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inteiro =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Convert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.To</a:t>
            </a:r>
            <a:r>
              <a:rPr lang="pt-BR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Int32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("100");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36069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Namespace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Durante a execução, todos os arquivos do C# serão unificados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divisão física se perderá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Sobrará apenas a divisão lógica, que são 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6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Aritméticas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Soma =&gt; +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Subtração =&gt; -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Multiplicação =&gt; *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Divisão =&gt; /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Multiplicação e divisão são executadas primeiro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queira executar em outra ordem, usar parênteses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Aceita short,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 e decimal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2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Aritméticas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caso de uso de números inteiros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o valor for real, será arredondado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4.4 =&gt; 5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 = 25 + 22;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47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subtracao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25 - 22;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3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divisao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25 * 22;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550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multiplicacao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22 / 5;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4 – Foi arredondado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19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Aritméticas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Utilizamos parênteses para redefinir a ordem de execução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2 + 2 * 2;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6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y = 2 + (2 * 2);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6 – Mesmo do anterior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z = (2 + 2) * 2;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8 – Executou a soma primeiro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de Atribuição</a:t>
            </a:r>
          </a:p>
        </p:txBody>
      </p:sp>
    </p:spTree>
    <p:extLst>
      <p:ext uri="{BB962C8B-B14F-4D97-AF65-F5344CB8AC3E}">
        <p14:creationId xmlns:p14="http://schemas.microsoft.com/office/powerpoint/2010/main" val="18596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Atribuição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Utilizamos igual para atribuir um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Porém, podemos utilizar igual junto a um operador aritmético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+= 5 </a:t>
            </a:r>
            <a:r>
              <a:rPr lang="pt-BR" dirty="0">
                <a:latin typeface="Montserrat Light" panose="00000400000000000000" pitchFamily="2" charset="0"/>
              </a:rPr>
              <a:t>é o mesmo que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x + 5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Atribuição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+= 5;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+ 5;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-= 1;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– 1;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*= 10;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* 10;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/= 2;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/ 2;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9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de Comparação</a:t>
            </a:r>
          </a:p>
        </p:txBody>
      </p:sp>
    </p:spTree>
    <p:extLst>
      <p:ext uri="{BB962C8B-B14F-4D97-AF65-F5344CB8AC3E}">
        <p14:creationId xmlns:p14="http://schemas.microsoft.com/office/powerpoint/2010/main" val="15545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Comparação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comparar qualquer tipo de dado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Números, </a:t>
            </a:r>
            <a:r>
              <a:rPr lang="pt-BR" dirty="0" err="1">
                <a:latin typeface="Montserrat Light" panose="00000400000000000000" pitchFamily="2" charset="0"/>
              </a:rPr>
              <a:t>strings</a:t>
            </a:r>
            <a:r>
              <a:rPr lang="pt-BR" dirty="0">
                <a:latin typeface="Montserrat Light" panose="00000400000000000000" pitchFamily="2" charset="0"/>
              </a:rPr>
              <a:t>, bytes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comparação SEMPRE retorna verdadeiro ou falso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True</a:t>
            </a:r>
            <a:r>
              <a:rPr lang="pt-BR" dirty="0">
                <a:latin typeface="Montserrat Light" panose="00000400000000000000" pitchFamily="2" charset="0"/>
              </a:rPr>
              <a:t> ou False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6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Comparação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Igual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==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Diferente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!=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Maior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Menor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&lt;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Maior ou igual 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&gt;=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Menor ou igual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&lt;=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2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Comparação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25; </a:t>
            </a:r>
            <a:endParaRPr lang="fr-FR" dirty="0">
              <a:solidFill>
                <a:schemeClr val="bg1">
                  <a:lumMod val="7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== 0;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False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!=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&gt;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&lt;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False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&lt;=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False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&gt;=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2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4958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Using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Usado para operações condicionais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Retorna SEMPRE verdadeiro ou falso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 – </a:t>
            </a:r>
            <a:r>
              <a:rPr lang="pt-BR" dirty="0" err="1">
                <a:latin typeface="Montserrat Light" panose="00000400000000000000" pitchFamily="2" charset="0"/>
              </a:rPr>
              <a:t>and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 </a:t>
            </a:r>
            <a:r>
              <a:rPr lang="pt-BR" dirty="0" err="1">
                <a:latin typeface="Montserrat Light" panose="00000400000000000000" pitchFamily="2" charset="0"/>
              </a:rPr>
              <a:t>atenter</a:t>
            </a:r>
            <a:r>
              <a:rPr lang="pt-BR" dirty="0">
                <a:latin typeface="Montserrat Light" panose="00000400000000000000" pitchFamily="2" charset="0"/>
              </a:rPr>
              <a:t> TODAS as condições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&amp;&amp;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OU –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atender uma condição já retorna verdadeiro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||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NEGAÇÃO - </a:t>
            </a:r>
            <a:r>
              <a:rPr lang="pt-BR" dirty="0" err="1">
                <a:latin typeface="Montserrat Light" panose="00000400000000000000" pitchFamily="2" charset="0"/>
              </a:rPr>
              <a:t>not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12;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bool entre = (x &gt; 25) &amp;&amp; (x &lt; 40);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False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bool ou = (x &gt; 25) || (x &lt; 40);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bool negacao = !(x &lt; 25);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False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6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Importações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Importações definem as bibliotecas que nosso programa irá utilizar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 padrão só o básico vem incluso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Precisamos importar o que desejamos para poder trabalhar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Isto é feito no começo do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Utilizamos 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pt-BR" dirty="0">
                <a:latin typeface="Montserrat Light" panose="00000400000000000000" pitchFamily="2" charset="0"/>
              </a:rPr>
              <a:t> para isto</a:t>
            </a:r>
          </a:p>
        </p:txBody>
      </p:sp>
    </p:spTree>
    <p:extLst>
      <p:ext uri="{BB962C8B-B14F-4D97-AF65-F5344CB8AC3E}">
        <p14:creationId xmlns:p14="http://schemas.microsoft.com/office/powerpoint/2010/main" val="228705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2719</Words>
  <Application>Microsoft Office PowerPoint</Application>
  <PresentationFormat>Widescreen</PresentationFormat>
  <Paragraphs>577</Paragraphs>
  <Slides>81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Montserrat Light</vt:lpstr>
      <vt:lpstr>Montserrat Medium</vt:lpstr>
      <vt:lpstr>Source Code Pro</vt:lpstr>
      <vt:lpstr>Tema do Office</vt:lpstr>
      <vt:lpstr>Apresentação do PowerPoint</vt:lpstr>
      <vt:lpstr>Notas Importantes</vt:lpstr>
      <vt:lpstr>Escopo de um programa</vt:lpstr>
      <vt:lpstr>Apresentação do PowerPoint</vt:lpstr>
      <vt:lpstr>Namespace</vt:lpstr>
      <vt:lpstr>Namespace</vt:lpstr>
      <vt:lpstr>Namespace</vt:lpstr>
      <vt:lpstr>Apresentação do PowerPoint</vt:lpstr>
      <vt:lpstr>Importações</vt:lpstr>
      <vt:lpstr>Notas Importantes</vt:lpstr>
      <vt:lpstr>Apresentação do PowerPoint</vt:lpstr>
      <vt:lpstr>Variáveis</vt:lpstr>
      <vt:lpstr>Variáveis</vt:lpstr>
      <vt:lpstr>Padronização de Nomes</vt:lpstr>
      <vt:lpstr>Apresentação do PowerPoint</vt:lpstr>
      <vt:lpstr>Constantes</vt:lpstr>
      <vt:lpstr>Constantes</vt:lpstr>
      <vt:lpstr>Padronização de Nomes</vt:lpstr>
      <vt:lpstr>Apresentação do PowerPoint</vt:lpstr>
      <vt:lpstr>Nomes Reservados</vt:lpstr>
      <vt:lpstr>Apresentação do PowerPoint</vt:lpstr>
      <vt:lpstr>Apresentação do PowerPoint</vt:lpstr>
      <vt:lpstr>Apresentação do PowerPoint</vt:lpstr>
      <vt:lpstr>Comentários</vt:lpstr>
      <vt:lpstr>Comentários</vt:lpstr>
      <vt:lpstr>Apresentação do PowerPoint</vt:lpstr>
      <vt:lpstr>Tipos Primitivos</vt:lpstr>
      <vt:lpstr>Tipos Primitivos</vt:lpstr>
      <vt:lpstr>Apresentação do PowerPoint</vt:lpstr>
      <vt:lpstr>System</vt:lpstr>
      <vt:lpstr>Apresentação do PowerPoint</vt:lpstr>
      <vt:lpstr>Byte</vt:lpstr>
      <vt:lpstr>Byte</vt:lpstr>
      <vt:lpstr>Apresentação do PowerPoint</vt:lpstr>
      <vt:lpstr>Números Inteiros</vt:lpstr>
      <vt:lpstr>Números Inteiros</vt:lpstr>
      <vt:lpstr>Apresentação do PowerPoint</vt:lpstr>
      <vt:lpstr>Números Reais</vt:lpstr>
      <vt:lpstr>Números Inteiros</vt:lpstr>
      <vt:lpstr>Apresentação do PowerPoint</vt:lpstr>
      <vt:lpstr>Boolean</vt:lpstr>
      <vt:lpstr>Apresentação do PowerPoint</vt:lpstr>
      <vt:lpstr>Char</vt:lpstr>
      <vt:lpstr>Apresentação do PowerPoint</vt:lpstr>
      <vt:lpstr>String</vt:lpstr>
      <vt:lpstr>Apresentação do PowerPoint</vt:lpstr>
      <vt:lpstr>Var</vt:lpstr>
      <vt:lpstr>Apresentação do PowerPoint</vt:lpstr>
      <vt:lpstr>Object</vt:lpstr>
      <vt:lpstr>Apresentação do PowerPoint</vt:lpstr>
      <vt:lpstr>Null</vt:lpstr>
      <vt:lpstr>Null</vt:lpstr>
      <vt:lpstr>Apresentação do PowerPoint</vt:lpstr>
      <vt:lpstr>Alias</vt:lpstr>
      <vt:lpstr>Alias</vt:lpstr>
      <vt:lpstr>Apresentação do PowerPoint</vt:lpstr>
      <vt:lpstr>Valores Padrões</vt:lpstr>
      <vt:lpstr>Apresentação do PowerPoint</vt:lpstr>
      <vt:lpstr>Conversão Implícita</vt:lpstr>
      <vt:lpstr>Conversão Implícita</vt:lpstr>
      <vt:lpstr>Conversão Implícita</vt:lpstr>
      <vt:lpstr>Conversão Implícita</vt:lpstr>
      <vt:lpstr>Apresentação do PowerPoint</vt:lpstr>
      <vt:lpstr>Conversão Explícita</vt:lpstr>
      <vt:lpstr>Apresentação do PowerPoint</vt:lpstr>
      <vt:lpstr>Parse</vt:lpstr>
      <vt:lpstr>Apresentação do PowerPoint</vt:lpstr>
      <vt:lpstr>Convert</vt:lpstr>
      <vt:lpstr>Apresentação do PowerPoint</vt:lpstr>
      <vt:lpstr>Operações Aritméticas</vt:lpstr>
      <vt:lpstr>Operações Aritméticas</vt:lpstr>
      <vt:lpstr>Operações Aritméticas</vt:lpstr>
      <vt:lpstr>Apresentação do PowerPoint</vt:lpstr>
      <vt:lpstr>Operações de Atribuição</vt:lpstr>
      <vt:lpstr>Apresentação do PowerPoint</vt:lpstr>
      <vt:lpstr>Operações de Comparação</vt:lpstr>
      <vt:lpstr>Operações de Comparação</vt:lpstr>
      <vt:lpstr>Operações de Comparação</vt:lpstr>
      <vt:lpstr>Apresentação do PowerPoint</vt:lpstr>
      <vt:lpstr>Operações Lógicos</vt:lpstr>
      <vt:lpstr>Operações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89</cp:revision>
  <dcterms:created xsi:type="dcterms:W3CDTF">2018-07-18T17:51:39Z</dcterms:created>
  <dcterms:modified xsi:type="dcterms:W3CDTF">2020-05-12T14:53:34Z</dcterms:modified>
</cp:coreProperties>
</file>