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8" r:id="rId2"/>
    <p:sldId id="356" r:id="rId3"/>
    <p:sldId id="412" r:id="rId4"/>
    <p:sldId id="413" r:id="rId5"/>
    <p:sldId id="447" r:id="rId6"/>
    <p:sldId id="372" r:id="rId7"/>
    <p:sldId id="436" r:id="rId8"/>
    <p:sldId id="423" r:id="rId9"/>
    <p:sldId id="437" r:id="rId10"/>
    <p:sldId id="425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63" r:id="rId22"/>
    <p:sldId id="464" r:id="rId23"/>
    <p:sldId id="465" r:id="rId24"/>
    <p:sldId id="462" r:id="rId25"/>
    <p:sldId id="466" r:id="rId26"/>
    <p:sldId id="4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FE508E"/>
    <a:srgbClr val="5133B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2B1B0-0A5B-4EBB-901B-B42C6F34939F}" v="73" dt="2020-04-23T14:55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6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8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3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ta.io/blog/dotnet-instalacao-configuracao-e-primeiros-passos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ta.io/blog/visual-studio-code-instalacao-customizacao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de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Class</a:t>
            </a:r>
            <a:r>
              <a:rPr lang="pt-BR" dirty="0">
                <a:latin typeface="Montserrat Light" panose="00000400000000000000" pitchFamily="2" charset="0"/>
              </a:rPr>
              <a:t> Library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resultado final é uma DLL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possui interface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Console </a:t>
            </a:r>
            <a:r>
              <a:rPr lang="pt-BR" dirty="0" err="1">
                <a:latin typeface="Montserrat Light" panose="00000400000000000000" pitchFamily="2" charset="0"/>
              </a:rPr>
              <a:t>Application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resultado final é uma aplicação que roda no terminal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receber dados, esperar input do usuário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Web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Testes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de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Web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Web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MVC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</a:t>
            </a:r>
            <a:r>
              <a:rPr lang="pt-BR" dirty="0" err="1">
                <a:latin typeface="Montserrat Light" panose="00000400000000000000" pitchFamily="2" charset="0"/>
              </a:rPr>
              <a:t>WebAPI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Testes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Microsoft </a:t>
            </a:r>
            <a:r>
              <a:rPr lang="pt-BR" dirty="0" err="1">
                <a:latin typeface="Montserrat Light" panose="00000400000000000000" pitchFamily="2" charset="0"/>
              </a:rPr>
              <a:t>Tests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4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Criando um novo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cli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>
                <a:latin typeface="Montserrat Light" panose="00000400000000000000" pitchFamily="2" charset="0"/>
              </a:rPr>
              <a:t>console</a:t>
            </a:r>
            <a:r>
              <a:rPr lang="pt-BR" dirty="0">
                <a:latin typeface="Montserrat Light" panose="00000400000000000000" pitchFamily="2" charset="0"/>
              </a:rPr>
              <a:t> =&gt; Novo Console </a:t>
            </a:r>
            <a:r>
              <a:rPr lang="pt-BR" dirty="0" err="1">
                <a:latin typeface="Montserrat Light" panose="00000400000000000000" pitchFamily="2" charset="0"/>
              </a:rPr>
              <a:t>Application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classlib</a:t>
            </a:r>
            <a:r>
              <a:rPr lang="pt-BR" dirty="0">
                <a:latin typeface="Montserrat Light" panose="00000400000000000000" pitchFamily="2" charset="0"/>
              </a:rPr>
              <a:t> =&gt; Nova </a:t>
            </a:r>
            <a:r>
              <a:rPr lang="pt-BR" dirty="0" err="1">
                <a:latin typeface="Montserrat Light" panose="00000400000000000000" pitchFamily="2" charset="0"/>
              </a:rPr>
              <a:t>Class</a:t>
            </a:r>
            <a:r>
              <a:rPr lang="pt-BR" dirty="0">
                <a:latin typeface="Montserrat Light" panose="00000400000000000000" pitchFamily="2" charset="0"/>
              </a:rPr>
              <a:t> Library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>
                <a:latin typeface="Montserrat Light" panose="00000400000000000000" pitchFamily="2" charset="0"/>
              </a:rPr>
              <a:t>web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mvc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webapi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mstest</a:t>
            </a:r>
            <a:r>
              <a:rPr lang="pt-BR" dirty="0">
                <a:latin typeface="Montserrat Light" panose="00000400000000000000" pitchFamily="2" charset="0"/>
              </a:rPr>
              <a:t> =&gt; Novo projeto Microsoft Test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Criando um novo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Criar um projeto é o mesmo que gerar os arquivos iniciais de uma aplicação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Vai sempre gerar os arquivos na pasta atual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especificar uma pasta, podemos utilizar o “-o”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new console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–o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MeuApp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Vai criar uma nova pasta chamada </a:t>
            </a:r>
            <a:r>
              <a:rPr lang="pt-BR" dirty="0" err="1">
                <a:latin typeface="Montserrat Light" panose="00000400000000000000" pitchFamily="2" charset="0"/>
              </a:rPr>
              <a:t>MeuApp</a:t>
            </a:r>
            <a:r>
              <a:rPr lang="pt-BR" dirty="0">
                <a:latin typeface="Montserrat Light" panose="00000400000000000000" pitchFamily="2" charset="0"/>
              </a:rPr>
              <a:t> com os arquivos dentro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Executando 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901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Fluxo de execução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restore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Restaura todos os pacotes que a aplicação precisa para ser executada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build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 a aplicação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clean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Limpa as compilações anteriores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run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 e executa a aplicação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 de Ambiente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termos vários ambientes para nossas aplicações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Desenvolvimento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Homologação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Produção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Cada ambiente possui suas configurações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Chaves de acesso externo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Conexões com bancos de dados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 de Ambiente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Desta forma, podemos dizer ao .NET qual ambiente estamos utilizando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=$SEU_AMBIENTE</a:t>
            </a:r>
          </a:p>
          <a:p>
            <a:pPr marL="1200150" lvl="2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development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production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comando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Montserrat Light" panose="00000400000000000000" pitchFamily="2" charset="0"/>
              </a:rPr>
              <a:t> não executa depuração (Debug)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Neste modo sua aplicação não vai parar nos Break Points (Explicado adiante)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5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https://balta.io/blog/dotnet-instalacao-configuracao-e-primeiros-passos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Estrutura de um Console App</a:t>
            </a:r>
          </a:p>
        </p:txBody>
      </p:sp>
    </p:spTree>
    <p:extLst>
      <p:ext uri="{BB962C8B-B14F-4D97-AF65-F5344CB8AC3E}">
        <p14:creationId xmlns:p14="http://schemas.microsoft.com/office/powerpoint/2010/main" val="17855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do Console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.</a:t>
            </a:r>
            <a:r>
              <a:rPr lang="pt-BR" dirty="0" err="1">
                <a:latin typeface="Montserrat Light" panose="00000400000000000000" pitchFamily="2" charset="0"/>
              </a:rPr>
              <a:t>csproj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Formato XML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Definições do projeto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Presente em todo projeto .NET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Program.cs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principal (C#)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Porta de entrada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Será o primeiro a ser executado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CSPROJ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SDK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Define a SDK que estamos utilizando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Output </a:t>
            </a:r>
            <a:r>
              <a:rPr lang="pt-BR" dirty="0" err="1">
                <a:latin typeface="Montserrat Light" panose="00000400000000000000" pitchFamily="2" charset="0"/>
              </a:rPr>
              <a:t>Type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final a ser gerado (EXE no caso)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Target Framework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do Framework utilizada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Poderia ser uma versão do .NET Standard também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do Console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bin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Resultado final do App compilado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obj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arquivos temporários utilizados para compilação final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</a:t>
            </a:r>
            <a:r>
              <a:rPr lang="pt-BR" dirty="0" err="1">
                <a:latin typeface="Montserrat Light" panose="00000400000000000000" pitchFamily="2" charset="0"/>
              </a:rPr>
              <a:t>vscode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as configurações utilizadas pelo VS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Depurando</a:t>
            </a:r>
          </a:p>
        </p:txBody>
      </p:sp>
    </p:spTree>
    <p:extLst>
      <p:ext uri="{BB962C8B-B14F-4D97-AF65-F5344CB8AC3E}">
        <p14:creationId xmlns:p14="http://schemas.microsoft.com/office/powerpoint/2010/main" val="31252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19899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Instalação simples e lado-a-lado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de projeto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Executar uma aplicação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Estrutura de um Console App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Debug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2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CLI</a:t>
            </a:r>
          </a:p>
        </p:txBody>
      </p:sp>
    </p:spTree>
    <p:extLst>
      <p:ext uri="{BB962C8B-B14F-4D97-AF65-F5344CB8AC3E}">
        <p14:creationId xmlns:p14="http://schemas.microsoft.com/office/powerpoint/2010/main" val="2242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</a:t>
            </a:r>
            <a:r>
              <a:rPr lang="pt-BR" dirty="0" err="1">
                <a:latin typeface="Montserrat Light" panose="00000400000000000000" pitchFamily="2" charset="0"/>
              </a:rPr>
              <a:t>Command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Line</a:t>
            </a:r>
            <a:r>
              <a:rPr lang="pt-BR" dirty="0">
                <a:latin typeface="Montserrat Light" panose="00000400000000000000" pitchFamily="2" charset="0"/>
              </a:rPr>
              <a:t> Interface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Interface de linha de comando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Comandos adicionados ao nosso terminal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pelo comando </a:t>
            </a:r>
            <a:r>
              <a:rPr lang="pt-BR" dirty="0" err="1">
                <a:latin typeface="Montserrat Light" panose="00000400000000000000" pitchFamily="2" charset="0"/>
              </a:rPr>
              <a:t>dotnet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–</a:t>
            </a:r>
            <a:r>
              <a:rPr lang="pt-BR" dirty="0" err="1">
                <a:latin typeface="Montserrat Light" panose="00000400000000000000" pitchFamily="2" charset="0"/>
              </a:rPr>
              <a:t>version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Verifica a versão atual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--</a:t>
            </a:r>
            <a:r>
              <a:rPr lang="pt-BR" dirty="0" err="1">
                <a:latin typeface="Montserrat Light" panose="00000400000000000000" pitchFamily="2" charset="0"/>
              </a:rPr>
              <a:t>list-sdks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os </a:t>
            </a:r>
            <a:r>
              <a:rPr lang="pt-BR" dirty="0" err="1">
                <a:latin typeface="Montserrat Light" panose="00000400000000000000" pitchFamily="2" charset="0"/>
              </a:rPr>
              <a:t>SDKs</a:t>
            </a:r>
            <a:r>
              <a:rPr lang="pt-BR" dirty="0">
                <a:latin typeface="Montserrat Light" panose="00000400000000000000" pitchFamily="2" charset="0"/>
              </a:rPr>
              <a:t> instalados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--</a:t>
            </a:r>
            <a:r>
              <a:rPr lang="pt-BR" dirty="0" err="1">
                <a:latin typeface="Montserrat Light" panose="00000400000000000000" pitchFamily="2" charset="0"/>
              </a:rPr>
              <a:t>list-runtimes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os </a:t>
            </a:r>
            <a:r>
              <a:rPr lang="pt-BR" dirty="0" err="1">
                <a:latin typeface="Montserrat Light" panose="00000400000000000000" pitchFamily="2" charset="0"/>
              </a:rPr>
              <a:t>Runtimes</a:t>
            </a:r>
            <a:r>
              <a:rPr lang="pt-BR" dirty="0">
                <a:latin typeface="Montserrat Light" panose="00000400000000000000" pitchFamily="2" charset="0"/>
              </a:rPr>
              <a:t> instalados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help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Exibe a ajuda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de comandos disponíveis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8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Visual Studio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Code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https://balta.io/blog/visual-studio-code-instalacao-customizacao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8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Tipos de Projeto</a:t>
            </a:r>
          </a:p>
        </p:txBody>
      </p:sp>
    </p:spTree>
    <p:extLst>
      <p:ext uri="{BB962C8B-B14F-4D97-AF65-F5344CB8AC3E}">
        <p14:creationId xmlns:p14="http://schemas.microsoft.com/office/powerpoint/2010/main" val="9847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600</Words>
  <Application>Microsoft Office PowerPoint</Application>
  <PresentationFormat>Widescreen</PresentationFormat>
  <Paragraphs>159</Paragraphs>
  <Slides>26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Instalação</vt:lpstr>
      <vt:lpstr>Apresentação do PowerPoint</vt:lpstr>
      <vt:lpstr>CLI</vt:lpstr>
      <vt:lpstr>dotnet CLI</vt:lpstr>
      <vt:lpstr>DEMO</vt:lpstr>
      <vt:lpstr>Apresentação do PowerPoint</vt:lpstr>
      <vt:lpstr>Instalação</vt:lpstr>
      <vt:lpstr>Apresentação do PowerPoint</vt:lpstr>
      <vt:lpstr>Tipos de Projeto</vt:lpstr>
      <vt:lpstr>Tipos de Projeto</vt:lpstr>
      <vt:lpstr>Criando um novo projeto</vt:lpstr>
      <vt:lpstr>Criando um novo projeto</vt:lpstr>
      <vt:lpstr>DEMO</vt:lpstr>
      <vt:lpstr>Apresentação do PowerPoint</vt:lpstr>
      <vt:lpstr>Fluxo de execução</vt:lpstr>
      <vt:lpstr>Variáveis de Ambiente</vt:lpstr>
      <vt:lpstr>Variáveis de Ambiente</vt:lpstr>
      <vt:lpstr>DEMO</vt:lpstr>
      <vt:lpstr>Apresentação do PowerPoint</vt:lpstr>
      <vt:lpstr>Estrutura do Console</vt:lpstr>
      <vt:lpstr>CSPROJ</vt:lpstr>
      <vt:lpstr>Estrutura do Console</vt:lpstr>
      <vt:lpstr>Apresentação do PowerPoint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89</cp:revision>
  <dcterms:created xsi:type="dcterms:W3CDTF">2018-07-18T17:51:39Z</dcterms:created>
  <dcterms:modified xsi:type="dcterms:W3CDTF">2020-05-12T11:12:26Z</dcterms:modified>
</cp:coreProperties>
</file>