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1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03C1C-5456-224A-8B3C-E375B50F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E1306A-02D6-344F-9DEC-9A974C8BF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4450E-A368-C944-8C8B-D71B522D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99BC1-290E-A24F-86C5-823557C1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346C-92E4-C847-8EAF-80933B16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12FB7-C2E5-2748-93FC-A6647083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E551EA-EB0F-5E4F-B04D-A205CE3C9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4A85A-69B9-104A-A302-26FE1E95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F0CCB-5A69-CE45-B985-40DB02B4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C6784-07E3-BA4F-A941-8A8F3DE9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55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ABDB42-CE2C-474E-85A2-85D5CF693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B6D3B6-299F-BB44-B755-2BD74763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DCBC6-7DB9-F745-B6E0-05409BEF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366CF3-45E4-2B48-820F-AC2B30AE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9DA6D-5AC1-D046-9BC0-93D26E58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72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AA2FF-F48A-EE4F-A59B-10324A38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2D530-90F9-4A44-9559-1114ED8F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9DDDFF-BD1D-3146-A295-B1E7111C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5747F-F22E-EC43-A039-4AF16F21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FAA561-B0ED-F348-99F6-A9FB92D8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35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99226-6655-8F41-8EE2-11A9E7F5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C9F586-E522-CE41-9D52-E563881B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02E902-4192-4541-BB37-D91B09EB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BC7EB-7C58-3B4A-94F9-9A1FFC94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3D6C0-37E6-2F4B-92AE-8FA33CE1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7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D5EF8-91AB-9B40-BB4A-E928AA78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F355A-FDA0-1842-819A-463B1DA05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79F8BE-E61E-5147-8B59-81C3E99E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CCEBD-51CD-4247-8B97-720D8C02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5051C7-9D42-2F4B-BAE9-D31AB1DE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FCEF8-F61B-A945-96A2-20631452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09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D11C0-EAEA-C94B-BCAA-5BBFFA39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7705B8-6657-2049-9C79-D5BC477A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FDB9B8-8997-F74B-A899-D3B787633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E254BD-F5A5-924C-89BF-ACB6396F3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7FA355-ECE4-6345-8A5A-4B3151F1F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7070CA-84EB-7F4F-A7B6-98790E3F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10FBD92-8543-E540-80E0-F641CE5F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79F41C-67EB-EA4A-BB4E-F1B584C0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8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F0A06-CA00-694B-893D-D547C6F5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41F760-2C1A-6A4A-85AA-15BA9AD0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4140B8-38BC-5C41-82DD-AA7E0A06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D5D05D-FB63-F047-A9E7-D0C65F10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60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4335E2-F47A-984E-9481-E409AECA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3CB377-9454-A14E-9B74-A4449C6C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B3DCBA-1E60-C246-9B15-BBAB33B3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90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5F5A2-3595-764A-B69B-A77E40F1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B11A3-D63F-004E-BB8D-66576D02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4BBA2E-D526-014C-9452-3C4540B0B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DF4AD9-BC74-6D49-BB0F-A977A550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A5DA2E-C3C5-DA4F-8D0B-ABF6F4C7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72C406-558A-7945-9723-B09772B4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1BD23-577A-C843-850C-4A8CE2A7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1E1982-75A9-7F45-874F-153CCE1EA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B1F970-C190-C041-914C-CCDFFF14D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C65A4-9B2A-1A45-8F6F-2336212F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72DE73-7D7B-2147-AD1B-0388CCA0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F076DC-6371-DB47-9522-144BD42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8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60F654-7C33-0048-94A3-A177634D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66163C-14EF-354B-8E67-A1BE918FA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1AD55-D3A8-7149-81B1-1D019F8EC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4497F-F300-E144-9322-F456E7DAFFF3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141D84-E7E0-C543-A8E5-31774193E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9063AD-98A6-B149-97BC-979E392A9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A0E08-2DF7-1B4D-A71E-9106367D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1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7DDE5-33EF-1F47-9376-A6223B411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Kubernetes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593C71-3074-9547-A220-848E63865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C’était comment avant ?</a:t>
            </a:r>
          </a:p>
          <a:p>
            <a:endParaRPr lang="fr-FR" dirty="0"/>
          </a:p>
          <a:p>
            <a:r>
              <a:rPr lang="fr-FR" dirty="0"/>
              <a:t>B. Froger (2024)</a:t>
            </a:r>
          </a:p>
        </p:txBody>
      </p:sp>
    </p:spTree>
    <p:extLst>
      <p:ext uri="{BB962C8B-B14F-4D97-AF65-F5344CB8AC3E}">
        <p14:creationId xmlns:p14="http://schemas.microsoft.com/office/powerpoint/2010/main" val="127586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DF095-04DB-8541-A387-DDA380D7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Objet de cette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CE45E-5CD4-5F41-B083-8BEA69670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Kubernetes</a:t>
            </a:r>
            <a:r>
              <a:rPr lang="fr-FR" dirty="0"/>
              <a:t> (ou K8S) qu’est ce que c’est ?</a:t>
            </a:r>
          </a:p>
          <a:p>
            <a:pPr lvl="1"/>
            <a:r>
              <a:rPr lang="fr-FR" dirty="0" err="1"/>
              <a:t>Kubernetes</a:t>
            </a:r>
            <a:r>
              <a:rPr lang="fr-FR" dirty="0"/>
              <a:t> (« k8s » ou « </a:t>
            </a:r>
            <a:r>
              <a:rPr lang="fr-FR" dirty="0" err="1"/>
              <a:t>kube</a:t>
            </a:r>
            <a:r>
              <a:rPr lang="fr-FR" dirty="0"/>
              <a:t> ») est une plateforme Open Source d'orchestration des conteneurs qui automatise de nombreux processus manuels associés au déploiement, à la gestion et à la mise à l'échelle des applications conteneurisées dans le Cloud.</a:t>
            </a:r>
          </a:p>
          <a:p>
            <a:pPr lvl="1"/>
            <a:r>
              <a:rPr lang="fr-FR" dirty="0"/>
              <a:t>Pour les personnes ne comprenant pas ce premier paragraphe, ce document est fait pour vous !</a:t>
            </a:r>
          </a:p>
        </p:txBody>
      </p:sp>
    </p:spTree>
    <p:extLst>
      <p:ext uri="{BB962C8B-B14F-4D97-AF65-F5344CB8AC3E}">
        <p14:creationId xmlns:p14="http://schemas.microsoft.com/office/powerpoint/2010/main" val="412569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B6C20-1A18-1F4A-B5B8-D002776B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 conducteur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99211-FDA7-C841-88E5-76875576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Afin de vous expliquer a quoi correspond la définition qui a été donnée sur la page précédente, je prendrais comme fil conducteur les recettes de cuisines.</a:t>
            </a:r>
          </a:p>
          <a:p>
            <a:r>
              <a:rPr lang="fr-FR" dirty="0"/>
              <a:t>Avec ce fil conducteur, je vais montrer comment on est passé de la transmission orale à l’utilisation d’une application dans le cloud pour trouver une recette de cuisine </a:t>
            </a:r>
          </a:p>
        </p:txBody>
      </p:sp>
    </p:spTree>
    <p:extLst>
      <p:ext uri="{BB962C8B-B14F-4D97-AF65-F5344CB8AC3E}">
        <p14:creationId xmlns:p14="http://schemas.microsoft.com/office/powerpoint/2010/main" val="163120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5BDB3-A4D1-7E40-8290-D0222B8A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Transmission Orale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80946-FAE1-B240-AA82-59C73CE7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8240" cy="4351338"/>
          </a:xfrm>
        </p:spPr>
        <p:txBody>
          <a:bodyPr/>
          <a:lstStyle/>
          <a:p>
            <a:r>
              <a:rPr lang="fr-FR" dirty="0"/>
              <a:t>Avant l’avènement de l’imprimerie, le seul moyen de transmettre des recettes c’était la transmission orale </a:t>
            </a:r>
          </a:p>
          <a:p>
            <a:r>
              <a:rPr lang="fr-FR" dirty="0"/>
              <a:t>Les recettes étaient alors « stockées » dans la mémoire des cuisinier(e)s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0A615F-BE0F-D144-A435-5E9071E5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430" y="1504950"/>
            <a:ext cx="3581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6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D849B-4DD6-B44D-B0A2-03D85A02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Avènement du livre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34FD0-7B7F-B840-AC34-9A3B0BD3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60" y="1874520"/>
            <a:ext cx="3916680" cy="4211003"/>
          </a:xfrm>
        </p:spPr>
        <p:txBody>
          <a:bodyPr/>
          <a:lstStyle/>
          <a:p>
            <a:r>
              <a:rPr lang="fr-FR" dirty="0"/>
              <a:t>L’imprimerie à révolutionné la cuisine, car on peut désormais avoir un recueil répertoriant un grand nombre de recettes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C3E06F-E048-6543-8D2B-F229062F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80" y="1874520"/>
            <a:ext cx="644652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8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495FD6-6869-2D44-A611-2E00093F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Arrivée de l’informatique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09B05-DC4D-0540-81B6-0F23A65E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990" cy="4351338"/>
          </a:xfrm>
        </p:spPr>
        <p:txBody>
          <a:bodyPr>
            <a:normAutofit fontScale="92500"/>
          </a:bodyPr>
          <a:lstStyle/>
          <a:p>
            <a:r>
              <a:rPr lang="fr-FR" dirty="0"/>
              <a:t>Les ordinateurs ont bouleversé ce monde du « papier », désormais on peut avoir l’équivalent d’un livre dans son ordinateur.</a:t>
            </a:r>
          </a:p>
          <a:p>
            <a:r>
              <a:rPr lang="fr-FR" dirty="0"/>
              <a:t>Un programme dispose de toutes les recettes (enfin presque) qui sont stockées dans votre ordinateur (sur son disque dur)</a:t>
            </a:r>
          </a:p>
          <a:p>
            <a:r>
              <a:rPr lang="fr-FR" dirty="0"/>
              <a:t>Pour bénéficier de nouvelles recettes il faut mettre à jour le programme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CB93A7-EAC6-A84B-BB9C-FAF35EA8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140" y="2232236"/>
            <a:ext cx="4678534" cy="34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1D30E-252F-0C4E-A454-2D5D0A81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Décomposition programme et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CD0657-DE26-E24B-9013-7940845D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5608320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Afin de ne pas avoir a télécharger le programme a chaque fois que de nouvelles recettes sont publiées, on a séparé la programme en 2 : les données (base de données) d’un coté et le traitement des données de l’autre </a:t>
            </a:r>
            <a:r>
              <a:rPr lang="fr-FR"/>
              <a:t>(programme).</a:t>
            </a:r>
            <a:endParaRPr lang="fr-FR" dirty="0"/>
          </a:p>
          <a:p>
            <a:r>
              <a:rPr lang="fr-FR" dirty="0"/>
              <a:t>Les informations sont toujours en local dans votre machine ; mais la mise a jour est simplifiée (juste la base de données à mettre à jour)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4C4EA9-F388-D941-BFC1-A3DC0549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860" y="1508760"/>
            <a:ext cx="4411980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60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220</Words>
  <Application>Microsoft Macintosh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Kubernetes </vt:lpstr>
      <vt:lpstr>Objet de cette présentation</vt:lpstr>
      <vt:lpstr>Fil conducteur</vt:lpstr>
      <vt:lpstr>Transmission Orale</vt:lpstr>
      <vt:lpstr>Avènement du livre</vt:lpstr>
      <vt:lpstr>Arrivée de l’informatique</vt:lpstr>
      <vt:lpstr>Décomposition programme et données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</dc:title>
  <dc:creator>Microsoft Office User</dc:creator>
  <cp:lastModifiedBy>Microsoft Office User</cp:lastModifiedBy>
  <cp:revision>5</cp:revision>
  <dcterms:created xsi:type="dcterms:W3CDTF">2024-10-04T12:24:48Z</dcterms:created>
  <dcterms:modified xsi:type="dcterms:W3CDTF">2024-10-04T15:11:30Z</dcterms:modified>
</cp:coreProperties>
</file>