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1F243-71F2-BDE0-06B4-CF0DAF2E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7A116B-46F2-1089-26AB-B8D53A4E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32ADF9-470B-7F70-3524-D3F523F9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80CCB-7C13-99E4-5AB0-37C36D8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76A62-8E4F-0CE4-3451-2A1BB805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3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383E6-3305-4873-4A46-260A49C9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E7AC44-52D2-EF40-1BEF-F8003BFAE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EF3EB-B08B-AF25-87F7-974397E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C8C67-E47D-912E-E0C5-D66EEF5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C6D668-0040-C36E-7DF1-C405A25B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8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9C8697-8BDB-C15A-8DE4-C64B9848D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1FB9AD-BF51-7A2E-3148-5D070500D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B70E11-EC36-15CE-2B04-8CEBE0E5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1A94F-1897-B359-A955-8BFA3504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0FBC55-6BA5-0BBA-4747-4AC8874A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27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8D3D0-5E75-0FDE-EF57-D4BBA71B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CCB146-3ACA-F953-B4F5-17678CF6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881E3-6B57-6626-660F-79F237E8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C5CDF-BEF2-95EF-D1D9-E2BDD0ED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73BB59-2EB4-D186-E5C8-9629648E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85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FB669-BBCF-C82F-762E-0280AB06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93E572-17BA-9BB2-43AB-13758FBB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0503A-2AA8-BC51-6048-78F34199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79A8CC-B2F1-C2C1-9E84-EDADFF33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045F2-9ED9-EED6-11EA-655875E3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86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00648-9E14-630B-4253-C7EE148D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83C1A-ABDF-DCFA-348A-E4F67D17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24F519-EAAE-A99B-D189-818D7EE6C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0FAA96-B1DD-2F58-42DF-AAA12E1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9076E-13E5-69DB-56B6-3FB0F475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67181-C1DE-F354-3857-5E4FCFB7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1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9E13C-DE90-D240-42A0-A78BA422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771722-E79F-206B-C383-AEADD6AC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16CA49-35AF-9C7C-9AD8-7505B559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E96218-5446-0D26-571C-9CACC259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B8F02A-7117-4F95-8AEA-6C8115D1E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CF21ED-B050-146C-4E89-D7E63638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E95ED4-8C34-2FAF-0C39-1135811B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0BF82B-00D5-F9FF-BFAD-42719680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3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E9D20-3D30-F289-C536-DE04A108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DF64E4-0FC2-25DB-2908-3B0E29DA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B70000-EEAF-55F2-90A3-EE50A2A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6AE445-B742-B643-C338-AE6ED5BC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3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D73F88-078E-AFEA-3EC0-62F1C81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613BB1-92B0-69DE-BEEB-28C9F4A0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DA5548-D598-4905-8C2C-32816F8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00D1-A137-11AD-5BBE-1BBEE6A8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2E5DE-61F3-1C78-A5EF-230D5D72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B62DD4-4D37-E99C-3B74-7B6D7C36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CD2ACA-4D09-B887-A7C2-86F1CF5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B589D-8B8F-D322-D16E-7BBB4FEF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57372-9B77-8522-FEC4-EB26599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13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C42B4-13E9-299C-3538-59F6B759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278C1C-888F-4236-BC26-65247F551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6BAD70-0FD9-32EE-8261-00F2F999D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7828C8-56AD-9077-DAEE-F2FC5AF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42BA49-0BF3-C6EA-D84B-527946A6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65C493-1AF6-96F3-999F-62AA3A00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F8CE40-FF62-A08C-BC52-8A0DBDBF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363DD3-D6BA-81F3-7A24-4CDAD2B06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F4711-F8EC-E693-5D89-F64C4FB5F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2E0FE-D3C5-6540-8E8A-730A4C9B34E4}" type="datetimeFigureOut">
              <a:rPr lang="fr-FR" smtClean="0"/>
              <a:t>08/07/2024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42B73-015A-18B3-5C32-77188FE44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C8A5C4-2CE6-3348-8B90-0BAB0B3DF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663F5-9089-2C45-ACC1-AA1E0434C44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5DFDA6-9CA0-828C-A58A-845844B6B3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3850" y="6672580"/>
            <a:ext cx="9128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itchFamily="2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226837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F68960C2-F44A-83A7-8969-2020B5C1D00D}"/>
              </a:ext>
            </a:extLst>
          </p:cNvPr>
          <p:cNvGrpSpPr/>
          <p:nvPr/>
        </p:nvGrpSpPr>
        <p:grpSpPr>
          <a:xfrm>
            <a:off x="8340811" y="273839"/>
            <a:ext cx="3423673" cy="4384659"/>
            <a:chOff x="8187559" y="388883"/>
            <a:chExt cx="3342289" cy="39518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1CF4B-2506-60E5-049E-9D92A459307A}"/>
                </a:ext>
              </a:extLst>
            </p:cNvPr>
            <p:cNvSpPr/>
            <p:nvPr/>
          </p:nvSpPr>
          <p:spPr>
            <a:xfrm>
              <a:off x="8187559" y="388883"/>
              <a:ext cx="3342289" cy="39518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CF678FC-3618-2CA7-1256-064B9F585C15}"/>
                </a:ext>
              </a:extLst>
            </p:cNvPr>
            <p:cNvSpPr txBox="1"/>
            <p:nvPr/>
          </p:nvSpPr>
          <p:spPr>
            <a:xfrm>
              <a:off x="8555420" y="499627"/>
              <a:ext cx="2554014" cy="468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Machine cible</a:t>
              </a:r>
              <a:br>
                <a:rPr lang="fr-FR" dirty="0"/>
              </a:br>
              <a:r>
                <a:rPr lang="fr-FR" dirty="0"/>
                <a:t>Linux + Docker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489005C-F49C-01D7-9380-37ADBEFD3C6C}"/>
              </a:ext>
            </a:extLst>
          </p:cNvPr>
          <p:cNvGrpSpPr/>
          <p:nvPr/>
        </p:nvGrpSpPr>
        <p:grpSpPr>
          <a:xfrm>
            <a:off x="8828688" y="1012875"/>
            <a:ext cx="2501462" cy="2522435"/>
            <a:chOff x="3184635" y="686381"/>
            <a:chExt cx="2501462" cy="2574953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CE3828FF-8F6D-0ED9-566F-8C842CE8D1A5}"/>
                </a:ext>
              </a:extLst>
            </p:cNvPr>
            <p:cNvGrpSpPr/>
            <p:nvPr/>
          </p:nvGrpSpPr>
          <p:grpSpPr>
            <a:xfrm>
              <a:off x="3184635" y="686381"/>
              <a:ext cx="2501462" cy="2574953"/>
              <a:chOff x="2081048" y="1040524"/>
              <a:chExt cx="2501462" cy="257495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96E7977-ACA6-BC0C-A314-954D58B23908}"/>
                  </a:ext>
                </a:extLst>
              </p:cNvPr>
              <p:cNvSpPr/>
              <p:nvPr/>
            </p:nvSpPr>
            <p:spPr>
              <a:xfrm>
                <a:off x="2081048" y="1040524"/>
                <a:ext cx="2501462" cy="25749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FC4FD84-17EA-456D-509F-511659C3EFFD}"/>
                  </a:ext>
                </a:extLst>
              </p:cNvPr>
              <p:cNvSpPr txBox="1"/>
              <p:nvPr/>
            </p:nvSpPr>
            <p:spPr>
              <a:xfrm>
                <a:off x="2375336" y="1140581"/>
                <a:ext cx="1902373" cy="367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Docker compose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12389-B788-C9DD-93F3-5B50AB83D845}"/>
                </a:ext>
              </a:extLst>
            </p:cNvPr>
            <p:cNvSpPr/>
            <p:nvPr/>
          </p:nvSpPr>
          <p:spPr>
            <a:xfrm>
              <a:off x="3502573" y="1226358"/>
              <a:ext cx="1902373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Base de données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MariaDb</a:t>
              </a:r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D9B3FF-C50D-0779-E614-9D51914A385E}"/>
                </a:ext>
              </a:extLst>
            </p:cNvPr>
            <p:cNvSpPr/>
            <p:nvPr/>
          </p:nvSpPr>
          <p:spPr>
            <a:xfrm>
              <a:off x="3502572" y="1861999"/>
              <a:ext cx="1902373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Serveur </a:t>
              </a: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NodeJS</a:t>
              </a:r>
              <a:endParaRPr lang="fr-F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07C9B8-4100-CFA4-2E91-C4A2DDD0A036}"/>
                </a:ext>
              </a:extLst>
            </p:cNvPr>
            <p:cNvSpPr/>
            <p:nvPr/>
          </p:nvSpPr>
          <p:spPr>
            <a:xfrm>
              <a:off x="3502572" y="2507533"/>
              <a:ext cx="1902373" cy="504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Frontend</a:t>
              </a:r>
              <a:br>
                <a: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fr-F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VueJS</a:t>
              </a:r>
              <a:endParaRPr lang="fr-FR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90ACDF2-5606-5C8A-AFEA-2ABFE433A869}"/>
              </a:ext>
            </a:extLst>
          </p:cNvPr>
          <p:cNvSpPr/>
          <p:nvPr/>
        </p:nvSpPr>
        <p:spPr>
          <a:xfrm>
            <a:off x="8865474" y="3777533"/>
            <a:ext cx="2490952" cy="573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Runner GitHub (2)</a:t>
            </a:r>
            <a:r>
              <a:rPr lang="fr-FR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F099FA-9ED8-5E21-981C-CB6D31587848}"/>
              </a:ext>
            </a:extLst>
          </p:cNvPr>
          <p:cNvSpPr/>
          <p:nvPr/>
        </p:nvSpPr>
        <p:spPr>
          <a:xfrm>
            <a:off x="4515914" y="321734"/>
            <a:ext cx="2669059" cy="31262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         Livebox</a:t>
            </a:r>
          </a:p>
          <a:p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NAT/PAT</a:t>
            </a:r>
          </a:p>
          <a:p>
            <a:r>
              <a:rPr lang="fr-FR" dirty="0">
                <a:solidFill>
                  <a:schemeClr val="tx1"/>
                </a:solidFill>
              </a:rPr>
              <a:t>     Int         </a:t>
            </a:r>
            <a:r>
              <a:rPr lang="fr-FR" dirty="0" err="1">
                <a:solidFill>
                  <a:schemeClr val="tx1"/>
                </a:solidFill>
              </a:rPr>
              <a:t>ext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8080     80   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3000     3000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    22           443 (</a:t>
            </a:r>
            <a:r>
              <a:rPr lang="fr-FR" dirty="0" err="1">
                <a:solidFill>
                  <a:schemeClr val="tx1"/>
                </a:solidFill>
              </a:rPr>
              <a:t>optionel</a:t>
            </a:r>
            <a:r>
              <a:rPr lang="fr-FR" dirty="0">
                <a:solidFill>
                  <a:schemeClr val="tx1"/>
                </a:solidFill>
              </a:rPr>
              <a:t>)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-------------------</a:t>
            </a:r>
          </a:p>
          <a:p>
            <a:r>
              <a:rPr lang="fr-FR" dirty="0">
                <a:solidFill>
                  <a:schemeClr val="tx1"/>
                </a:solidFill>
              </a:rPr>
              <a:t>           </a:t>
            </a:r>
            <a:r>
              <a:rPr lang="fr-FR" dirty="0" err="1">
                <a:solidFill>
                  <a:schemeClr val="tx1"/>
                </a:solidFill>
              </a:rPr>
              <a:t>DynDNS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NO-IP : </a:t>
            </a:r>
            <a:r>
              <a:rPr lang="fr-FR" dirty="0" err="1">
                <a:solidFill>
                  <a:schemeClr val="tx1"/>
                </a:solidFill>
              </a:rPr>
              <a:t>popote.zapto.org</a:t>
            </a:r>
            <a:br>
              <a:rPr lang="fr-FR" dirty="0"/>
            </a:br>
            <a:endParaRPr lang="fr-FR" dirty="0"/>
          </a:p>
        </p:txBody>
      </p:sp>
      <p:sp>
        <p:nvSpPr>
          <p:cNvPr id="23" name="Nuage 22">
            <a:extLst>
              <a:ext uri="{FF2B5EF4-FFF2-40B4-BE49-F238E27FC236}">
                <a16:creationId xmlns:a16="http://schemas.microsoft.com/office/drawing/2014/main" id="{D36886A9-B0B3-B19D-56AD-11181D6A4756}"/>
              </a:ext>
            </a:extLst>
          </p:cNvPr>
          <p:cNvSpPr/>
          <p:nvPr/>
        </p:nvSpPr>
        <p:spPr>
          <a:xfrm>
            <a:off x="320700" y="1972189"/>
            <a:ext cx="2669059" cy="141365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Internet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24F1-02EC-FD23-2975-F20950661F64}"/>
              </a:ext>
            </a:extLst>
          </p:cNvPr>
          <p:cNvSpPr/>
          <p:nvPr/>
        </p:nvSpPr>
        <p:spPr>
          <a:xfrm>
            <a:off x="969378" y="273839"/>
            <a:ext cx="2669059" cy="7390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NO-IP : déclaration </a:t>
            </a:r>
            <a:r>
              <a:rPr lang="fr-FR" dirty="0" err="1"/>
              <a:t>popote.zapto.org</a:t>
            </a:r>
            <a:r>
              <a:rPr lang="fr-FR" dirty="0"/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B10BAF-96B1-B847-A050-DA8FF0DACC11}"/>
              </a:ext>
            </a:extLst>
          </p:cNvPr>
          <p:cNvSpPr/>
          <p:nvPr/>
        </p:nvSpPr>
        <p:spPr>
          <a:xfrm>
            <a:off x="8921863" y="4930345"/>
            <a:ext cx="2842621" cy="1655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PC Dev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Visual Studio Code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- Git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57AAF-B5B3-FF99-5633-38583D6395C7}"/>
              </a:ext>
            </a:extLst>
          </p:cNvPr>
          <p:cNvSpPr/>
          <p:nvPr/>
        </p:nvSpPr>
        <p:spPr>
          <a:xfrm>
            <a:off x="3638437" y="4930345"/>
            <a:ext cx="3526510" cy="1655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GitHub.com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BrunoFroger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/popote_vueJS_K8S</a:t>
            </a:r>
          </a:p>
          <a:p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Runner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selfHosted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on push main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2EEA4A-6F64-307B-9EAA-2CABE38E0180}"/>
              </a:ext>
            </a:extLst>
          </p:cNvPr>
          <p:cNvSpPr/>
          <p:nvPr/>
        </p:nvSpPr>
        <p:spPr>
          <a:xfrm>
            <a:off x="223946" y="4839235"/>
            <a:ext cx="2669058" cy="16558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Browser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http://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popote.zapto.org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5A2E412-7F59-A623-4EBB-7C66A51F2FED}"/>
              </a:ext>
            </a:extLst>
          </p:cNvPr>
          <p:cNvSpPr txBox="1"/>
          <p:nvPr/>
        </p:nvSpPr>
        <p:spPr>
          <a:xfrm>
            <a:off x="803906" y="3842513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121E3A9-0C46-5E65-201C-901446C6CD00}"/>
              </a:ext>
            </a:extLst>
          </p:cNvPr>
          <p:cNvCxnSpPr/>
          <p:nvPr/>
        </p:nvCxnSpPr>
        <p:spPr>
          <a:xfrm flipH="1">
            <a:off x="1839377" y="1044710"/>
            <a:ext cx="124282" cy="9416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4F6F7F9-21A9-562F-DCB8-C4561D0B9EFE}"/>
              </a:ext>
            </a:extLst>
          </p:cNvPr>
          <p:cNvSpPr txBox="1"/>
          <p:nvPr/>
        </p:nvSpPr>
        <p:spPr>
          <a:xfrm>
            <a:off x="1124052" y="1306039"/>
            <a:ext cx="7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DNS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EF3849F-01F6-2099-3F42-5A67FBEC30EF}"/>
              </a:ext>
            </a:extLst>
          </p:cNvPr>
          <p:cNvSpPr txBox="1"/>
          <p:nvPr/>
        </p:nvSpPr>
        <p:spPr>
          <a:xfrm>
            <a:off x="3159385" y="1515523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EAB00B2-5FE4-B153-0031-7A78FA397511}"/>
              </a:ext>
            </a:extLst>
          </p:cNvPr>
          <p:cNvSpPr txBox="1"/>
          <p:nvPr/>
        </p:nvSpPr>
        <p:spPr>
          <a:xfrm>
            <a:off x="7288833" y="1291070"/>
            <a:ext cx="79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8EBC47D-7DF4-2BC3-E751-06D02B239F8C}"/>
              </a:ext>
            </a:extLst>
          </p:cNvPr>
          <p:cNvCxnSpPr/>
          <p:nvPr/>
        </p:nvCxnSpPr>
        <p:spPr>
          <a:xfrm>
            <a:off x="2582562" y="3095004"/>
            <a:ext cx="2113006" cy="1835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F66E6186-6C67-1797-0326-2520B7DECB37}"/>
              </a:ext>
            </a:extLst>
          </p:cNvPr>
          <p:cNvSpPr txBox="1"/>
          <p:nvPr/>
        </p:nvSpPr>
        <p:spPr>
          <a:xfrm>
            <a:off x="2893004" y="4012674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1ADDE8F-A0EC-565D-32CE-4ADEAFFBDF1D}"/>
              </a:ext>
            </a:extLst>
          </p:cNvPr>
          <p:cNvSpPr txBox="1"/>
          <p:nvPr/>
        </p:nvSpPr>
        <p:spPr>
          <a:xfrm>
            <a:off x="7287142" y="2658722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36BCB1F-0B3B-135C-3DAB-D0BB55287C2D}"/>
              </a:ext>
            </a:extLst>
          </p:cNvPr>
          <p:cNvSpPr txBox="1"/>
          <p:nvPr/>
        </p:nvSpPr>
        <p:spPr>
          <a:xfrm>
            <a:off x="3355902" y="2640987"/>
            <a:ext cx="116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CI/CD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B0C829A-BC34-52D2-9AB6-C1DCFD3074EA}"/>
              </a:ext>
            </a:extLst>
          </p:cNvPr>
          <p:cNvCxnSpPr/>
          <p:nvPr/>
        </p:nvCxnSpPr>
        <p:spPr>
          <a:xfrm>
            <a:off x="2893004" y="2931502"/>
            <a:ext cx="1522539" cy="1798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6FC636B0-C069-D796-9C74-EB07A10D6004}"/>
              </a:ext>
            </a:extLst>
          </p:cNvPr>
          <p:cNvCxnSpPr>
            <a:cxnSpLocks/>
          </p:cNvCxnSpPr>
          <p:nvPr/>
        </p:nvCxnSpPr>
        <p:spPr>
          <a:xfrm>
            <a:off x="7211534" y="3153024"/>
            <a:ext cx="1129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99E88B62-D9B0-ED8F-65CB-B7AE8A7FB21A}"/>
              </a:ext>
            </a:extLst>
          </p:cNvPr>
          <p:cNvCxnSpPr>
            <a:cxnSpLocks/>
          </p:cNvCxnSpPr>
          <p:nvPr/>
        </p:nvCxnSpPr>
        <p:spPr>
          <a:xfrm flipH="1" flipV="1">
            <a:off x="7211534" y="5758247"/>
            <a:ext cx="1663741" cy="1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B6066DF1-757F-131A-81EB-8DDC54F96DA3}"/>
              </a:ext>
            </a:extLst>
          </p:cNvPr>
          <p:cNvSpPr txBox="1"/>
          <p:nvPr/>
        </p:nvSpPr>
        <p:spPr>
          <a:xfrm>
            <a:off x="7500551" y="5251622"/>
            <a:ext cx="1217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Git push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155438C2-35C9-FB2B-F7E6-EF0CECE72DC5}"/>
              </a:ext>
            </a:extLst>
          </p:cNvPr>
          <p:cNvCxnSpPr>
            <a:stCxn id="23" idx="1"/>
          </p:cNvCxnSpPr>
          <p:nvPr/>
        </p:nvCxnSpPr>
        <p:spPr>
          <a:xfrm flipH="1">
            <a:off x="1507318" y="3384343"/>
            <a:ext cx="147912" cy="1454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4A279F-82E1-7507-DAAE-AFFA24E1E315}"/>
              </a:ext>
            </a:extLst>
          </p:cNvPr>
          <p:cNvCxnSpPr>
            <a:cxnSpLocks/>
          </p:cNvCxnSpPr>
          <p:nvPr/>
        </p:nvCxnSpPr>
        <p:spPr>
          <a:xfrm flipV="1">
            <a:off x="2825454" y="1800001"/>
            <a:ext cx="1613761" cy="335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0D146AB3-4EBA-DBEB-5F47-15CFE0B57DF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184973" y="1884855"/>
            <a:ext cx="11943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939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75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FROGER Bruno INNOV/IT-S</dc:creator>
  <cp:lastModifiedBy>FROGER Bruno INNOV/IT-S</cp:lastModifiedBy>
  <cp:revision>1</cp:revision>
  <dcterms:created xsi:type="dcterms:W3CDTF">2024-07-08T08:24:43Z</dcterms:created>
  <dcterms:modified xsi:type="dcterms:W3CDTF">2024-07-08T09:32:21Z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