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71" r:id="rId3"/>
    <p:sldId id="268" r:id="rId4"/>
    <p:sldId id="273" r:id="rId5"/>
    <p:sldId id="275" r:id="rId6"/>
    <p:sldId id="276" r:id="rId7"/>
    <p:sldId id="263" r:id="rId8"/>
    <p:sldId id="262" r:id="rId9"/>
    <p:sldId id="265" r:id="rId10"/>
    <p:sldId id="259" r:id="rId11"/>
    <p:sldId id="258" r:id="rId12"/>
    <p:sldId id="26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F"/>
    <a:srgbClr val="FFFF00"/>
    <a:srgbClr val="00FF00"/>
    <a:srgbClr val="3399FF"/>
    <a:srgbClr val="2F5597"/>
    <a:srgbClr val="79CB17"/>
    <a:srgbClr val="89D268"/>
    <a:srgbClr val="79CB53"/>
    <a:srgbClr val="F4F5EF"/>
    <a:srgbClr val="8ED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05/8/layout/cycle5" loCatId="cycle" qsTypeId="urn:microsoft.com/office/officeart/2005/8/quickstyle/simple4" qsCatId="simple" csTypeId="urn:microsoft.com/office/officeart/2018/5/colors/Iconchunking_neutralbg_colorful1" csCatId="colorful" phldr="1"/>
      <dgm:spPr/>
    </dgm:pt>
    <dgm:pt modelId="{76CC3289-2662-43F0-A3C6-BA04A135F08C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sz="1400" b="1" noProof="0" dirty="0">
              <a:solidFill>
                <a:schemeClr val="tx1"/>
              </a:solidFill>
              <a:latin typeface="Gill Sans MT" panose="020B0502020104020203"/>
            </a:rPr>
            <a:t>Gestão de recursos</a:t>
          </a:r>
          <a:endParaRPr lang="pt-BR" sz="1400" b="1" noProof="0" dirty="0">
            <a:solidFill>
              <a:schemeClr val="tx1"/>
            </a:solidFill>
          </a:endParaRP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3062FC36-FF65-4F3B-8C6A-30CE406CB7E4}">
      <dgm:prSet phldr="0" custT="1"/>
      <dgm:spPr>
        <a:solidFill>
          <a:srgbClr val="8ED46E"/>
        </a:solidFill>
      </dgm:spPr>
      <dgm:t>
        <a:bodyPr/>
        <a:lstStyle/>
        <a:p>
          <a:pPr rtl="0">
            <a:lnSpc>
              <a:spcPct val="100000"/>
            </a:lnSpc>
          </a:pPr>
          <a:r>
            <a:rPr lang="pt-BR" sz="1400" b="1" noProof="0" dirty="0">
              <a:solidFill>
                <a:schemeClr val="tx1"/>
              </a:solidFill>
            </a:rPr>
            <a:t>Monitoramento e acompanhamento</a:t>
          </a:r>
        </a:p>
      </dgm:t>
    </dgm:pt>
    <dgm:pt modelId="{D001B855-03E7-4429-BB9F-01C20E232A28}" type="parTrans" cxnId="{9ED73883-D979-46DA-A71E-DF3933982336}">
      <dgm:prSet/>
      <dgm:spPr/>
      <dgm:t>
        <a:bodyPr/>
        <a:lstStyle/>
        <a:p>
          <a:endParaRPr lang="pt-BR"/>
        </a:p>
      </dgm:t>
    </dgm:pt>
    <dgm:pt modelId="{1EA76674-26BC-4AE5-9BFD-ACF1A614170F}" type="sibTrans" cxnId="{9ED73883-D979-46DA-A71E-DF3933982336}">
      <dgm:prSet/>
      <dgm:spPr/>
      <dgm:t>
        <a:bodyPr/>
        <a:lstStyle/>
        <a:p>
          <a:endParaRPr lang="pt-BR"/>
        </a:p>
      </dgm:t>
    </dgm:pt>
    <dgm:pt modelId="{8DD48B51-6579-4201-90A6-C1C008E7528D}">
      <dgm:prSet phldr="0" custT="1"/>
      <dgm:spPr>
        <a:solidFill>
          <a:srgbClr val="FFFF4F"/>
        </a:solidFill>
      </dgm:spPr>
      <dgm:t>
        <a:bodyPr/>
        <a:lstStyle/>
        <a:p>
          <a:pPr>
            <a:lnSpc>
              <a:spcPct val="100000"/>
            </a:lnSpc>
          </a:pPr>
          <a:r>
            <a:rPr lang="pt-BR" sz="1400" b="1" noProof="0" dirty="0">
              <a:solidFill>
                <a:schemeClr val="tx1"/>
              </a:solidFill>
            </a:rPr>
            <a:t>Relatório</a:t>
          </a:r>
        </a:p>
      </dgm:t>
    </dgm:pt>
    <dgm:pt modelId="{5C5E2F3B-0152-4C99-A724-CDA5C4800EDF}" type="parTrans" cxnId="{7FFB341B-B169-4B4F-945A-9A68922E5803}">
      <dgm:prSet/>
      <dgm:spPr/>
      <dgm:t>
        <a:bodyPr/>
        <a:lstStyle/>
        <a:p>
          <a:endParaRPr lang="pt-BR"/>
        </a:p>
      </dgm:t>
    </dgm:pt>
    <dgm:pt modelId="{AFF81221-4758-408F-82A8-77A69399CBF5}" type="sibTrans" cxnId="{7FFB341B-B169-4B4F-945A-9A68922E5803}">
      <dgm:prSet/>
      <dgm:spPr/>
      <dgm:t>
        <a:bodyPr/>
        <a:lstStyle/>
        <a:p>
          <a:endParaRPr lang="pt-BR"/>
        </a:p>
      </dgm:t>
    </dgm:pt>
    <dgm:pt modelId="{701D68F5-42F8-47BC-8FED-84C50F595DF0}">
      <dgm:prSet phldrT="[Text]" phldr="0" custT="1"/>
      <dgm:spPr>
        <a:solidFill>
          <a:srgbClr val="3399FF"/>
        </a:solidFill>
      </dgm:spPr>
      <dgm:t>
        <a:bodyPr rtlCol="0"/>
        <a:lstStyle/>
        <a:p>
          <a:pPr rtl="0">
            <a:lnSpc>
              <a:spcPct val="100000"/>
            </a:lnSpc>
          </a:pPr>
          <a:r>
            <a:rPr lang="pt-BR" sz="1300" b="1" i="0" u="none" strike="noStrike" cap="none" baseline="0" noProof="0" dirty="0">
              <a:solidFill>
                <a:srgbClr val="010000"/>
              </a:solidFill>
              <a:latin typeface="Gill Sans MT"/>
            </a:rPr>
            <a:t> </a:t>
          </a:r>
          <a:endParaRPr lang="pt-BR" sz="1300" b="1" dirty="0">
            <a:solidFill>
              <a:schemeClr val="tx1"/>
            </a:solidFill>
          </a:endParaRPr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96C3A454-E00C-48EC-9322-B9CD1C25B94A}" type="pres">
      <dgm:prSet presAssocID="{7D9C16A6-8C48-4165-8DAF-8C957C12A8FA}" presName="cycle" presStyleCnt="0">
        <dgm:presLayoutVars>
          <dgm:dir/>
          <dgm:resizeHandles val="exact"/>
        </dgm:presLayoutVars>
      </dgm:prSet>
      <dgm:spPr/>
    </dgm:pt>
    <dgm:pt modelId="{A8898F35-19EB-40AF-AFDA-47091F11A97F}" type="pres">
      <dgm:prSet presAssocID="{701D68F5-42F8-47BC-8FED-84C50F595DF0}" presName="node" presStyleLbl="node1" presStyleIdx="0" presStyleCnt="4" custScaleX="116356">
        <dgm:presLayoutVars>
          <dgm:bulletEnabled val="1"/>
        </dgm:presLayoutVars>
      </dgm:prSet>
      <dgm:spPr/>
    </dgm:pt>
    <dgm:pt modelId="{0D9B957B-47D3-494D-93EF-88E548A41041}" type="pres">
      <dgm:prSet presAssocID="{701D68F5-42F8-47BC-8FED-84C50F595DF0}" presName="spNode" presStyleCnt="0"/>
      <dgm:spPr/>
    </dgm:pt>
    <dgm:pt modelId="{358CC89D-8CE9-4F4F-8A27-707D2B1D6E79}" type="pres">
      <dgm:prSet presAssocID="{0C95B389-AC0C-4055-9AA3-38815EFC8B0A}" presName="sibTrans" presStyleLbl="sibTrans1D1" presStyleIdx="0" presStyleCnt="4"/>
      <dgm:spPr/>
    </dgm:pt>
    <dgm:pt modelId="{EA068341-8E19-49A0-B923-970D6B140CAE}" type="pres">
      <dgm:prSet presAssocID="{8DD48B51-6579-4201-90A6-C1C008E7528D}" presName="node" presStyleLbl="node1" presStyleIdx="1" presStyleCnt="4" custScaleX="125501">
        <dgm:presLayoutVars>
          <dgm:bulletEnabled val="1"/>
        </dgm:presLayoutVars>
      </dgm:prSet>
      <dgm:spPr/>
    </dgm:pt>
    <dgm:pt modelId="{1B699383-D141-4376-918D-0D2C0E3B01DC}" type="pres">
      <dgm:prSet presAssocID="{8DD48B51-6579-4201-90A6-C1C008E7528D}" presName="spNode" presStyleCnt="0"/>
      <dgm:spPr/>
    </dgm:pt>
    <dgm:pt modelId="{C51B8772-F60A-4E0D-898B-4DA146FA4FE2}" type="pres">
      <dgm:prSet presAssocID="{AFF81221-4758-408F-82A8-77A69399CBF5}" presName="sibTrans" presStyleLbl="sibTrans1D1" presStyleIdx="1" presStyleCnt="4"/>
      <dgm:spPr/>
    </dgm:pt>
    <dgm:pt modelId="{C58A3577-E45F-4441-82BA-E3B3A53FD3AA}" type="pres">
      <dgm:prSet presAssocID="{76CC3289-2662-43F0-A3C6-BA04A135F08C}" presName="node" presStyleLbl="node1" presStyleIdx="2" presStyleCnt="4" custScaleX="114366">
        <dgm:presLayoutVars>
          <dgm:bulletEnabled val="1"/>
        </dgm:presLayoutVars>
      </dgm:prSet>
      <dgm:spPr/>
    </dgm:pt>
    <dgm:pt modelId="{BEE636DE-FD27-4845-B110-D79B50831E5E}" type="pres">
      <dgm:prSet presAssocID="{76CC3289-2662-43F0-A3C6-BA04A135F08C}" presName="spNode" presStyleCnt="0"/>
      <dgm:spPr/>
    </dgm:pt>
    <dgm:pt modelId="{CD04786E-39C0-468C-9AB4-537A0FAF30F5}" type="pres">
      <dgm:prSet presAssocID="{FA28C9D6-476E-43CD-BA23-D6D990FD78D0}" presName="sibTrans" presStyleLbl="sibTrans1D1" presStyleIdx="2" presStyleCnt="4"/>
      <dgm:spPr/>
    </dgm:pt>
    <dgm:pt modelId="{FDBD1E28-4CB0-4239-8C8F-63D2E18B08B5}" type="pres">
      <dgm:prSet presAssocID="{3062FC36-FF65-4F3B-8C6A-30CE406CB7E4}" presName="node" presStyleLbl="node1" presStyleIdx="3" presStyleCnt="4" custScaleX="122299">
        <dgm:presLayoutVars>
          <dgm:bulletEnabled val="1"/>
        </dgm:presLayoutVars>
      </dgm:prSet>
      <dgm:spPr/>
    </dgm:pt>
    <dgm:pt modelId="{C85CCE1D-B20F-464C-B0DB-32CF1B04B46E}" type="pres">
      <dgm:prSet presAssocID="{3062FC36-FF65-4F3B-8C6A-30CE406CB7E4}" presName="spNode" presStyleCnt="0"/>
      <dgm:spPr/>
    </dgm:pt>
    <dgm:pt modelId="{0A567A92-BEC3-451C-A16C-CB6879BEC60A}" type="pres">
      <dgm:prSet presAssocID="{1EA76674-26BC-4AE5-9BFD-ACF1A614170F}" presName="sibTrans" presStyleLbl="sibTrans1D1" presStyleIdx="3" presStyleCnt="4"/>
      <dgm:spPr/>
    </dgm:pt>
  </dgm:ptLst>
  <dgm:cxnLst>
    <dgm:cxn modelId="{65CD7F10-37F7-4797-8AE7-FD38767A7710}" type="presOf" srcId="{7D9C16A6-8C48-4165-8DAF-8C957C12A8FA}" destId="{96C3A454-E00C-48EC-9322-B9CD1C25B94A}" srcOrd="0" destOrd="0" presId="urn:microsoft.com/office/officeart/2005/8/layout/cycle5"/>
    <dgm:cxn modelId="{7FFB341B-B169-4B4F-945A-9A68922E5803}" srcId="{7D9C16A6-8C48-4165-8DAF-8C957C12A8FA}" destId="{8DD48B51-6579-4201-90A6-C1C008E7528D}" srcOrd="1" destOrd="0" parTransId="{5C5E2F3B-0152-4C99-A724-CDA5C4800EDF}" sibTransId="{AFF81221-4758-408F-82A8-77A69399CBF5}"/>
    <dgm:cxn modelId="{3E21D623-FEC7-45BB-B573-3441888A5E9D}" type="presOf" srcId="{3062FC36-FF65-4F3B-8C6A-30CE406CB7E4}" destId="{FDBD1E28-4CB0-4239-8C8F-63D2E18B08B5}" srcOrd="0" destOrd="0" presId="urn:microsoft.com/office/officeart/2005/8/layout/cycle5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DC00EE6A-C1C9-459A-9408-4D62F6F78F6A}" type="presOf" srcId="{8DD48B51-6579-4201-90A6-C1C008E7528D}" destId="{EA068341-8E19-49A0-B923-970D6B140CAE}" srcOrd="0" destOrd="0" presId="urn:microsoft.com/office/officeart/2005/8/layout/cycle5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9ED73883-D979-46DA-A71E-DF3933982336}" srcId="{7D9C16A6-8C48-4165-8DAF-8C957C12A8FA}" destId="{3062FC36-FF65-4F3B-8C6A-30CE406CB7E4}" srcOrd="3" destOrd="0" parTransId="{D001B855-03E7-4429-BB9F-01C20E232A28}" sibTransId="{1EA76674-26BC-4AE5-9BFD-ACF1A614170F}"/>
    <dgm:cxn modelId="{604D0D8A-FA97-4DE8-9BC2-FF5B798034FD}" type="presOf" srcId="{1EA76674-26BC-4AE5-9BFD-ACF1A614170F}" destId="{0A567A92-BEC3-451C-A16C-CB6879BEC60A}" srcOrd="0" destOrd="0" presId="urn:microsoft.com/office/officeart/2005/8/layout/cycle5"/>
    <dgm:cxn modelId="{128164A2-19A2-4A7F-B735-E209D714F351}" type="presOf" srcId="{76CC3289-2662-43F0-A3C6-BA04A135F08C}" destId="{C58A3577-E45F-4441-82BA-E3B3A53FD3AA}" srcOrd="0" destOrd="0" presId="urn:microsoft.com/office/officeart/2005/8/layout/cycle5"/>
    <dgm:cxn modelId="{8E4775AE-F107-4F2C-B56D-0F3EF478DF4A}" type="presOf" srcId="{AFF81221-4758-408F-82A8-77A69399CBF5}" destId="{C51B8772-F60A-4E0D-898B-4DA146FA4FE2}" srcOrd="0" destOrd="0" presId="urn:microsoft.com/office/officeart/2005/8/layout/cycle5"/>
    <dgm:cxn modelId="{64E016B6-AA89-4221-801E-4433866C08BF}" type="presOf" srcId="{701D68F5-42F8-47BC-8FED-84C50F595DF0}" destId="{A8898F35-19EB-40AF-AFDA-47091F11A97F}" srcOrd="0" destOrd="0" presId="urn:microsoft.com/office/officeart/2005/8/layout/cycle5"/>
    <dgm:cxn modelId="{65B40AB8-72CF-49FE-9E68-9964F4693847}" type="presOf" srcId="{FA28C9D6-476E-43CD-BA23-D6D990FD78D0}" destId="{CD04786E-39C0-468C-9AB4-537A0FAF30F5}" srcOrd="0" destOrd="0" presId="urn:microsoft.com/office/officeart/2005/8/layout/cycle5"/>
    <dgm:cxn modelId="{8DBC59D2-3758-4859-A0C5-6BCA92D15233}" type="presOf" srcId="{0C95B389-AC0C-4055-9AA3-38815EFC8B0A}" destId="{358CC89D-8CE9-4F4F-8A27-707D2B1D6E79}" srcOrd="0" destOrd="0" presId="urn:microsoft.com/office/officeart/2005/8/layout/cycle5"/>
    <dgm:cxn modelId="{C98FFE49-606E-4694-A1E5-7FE03374728A}" type="presParOf" srcId="{96C3A454-E00C-48EC-9322-B9CD1C25B94A}" destId="{A8898F35-19EB-40AF-AFDA-47091F11A97F}" srcOrd="0" destOrd="0" presId="urn:microsoft.com/office/officeart/2005/8/layout/cycle5"/>
    <dgm:cxn modelId="{3B09DBE6-62FC-48FC-9BE1-9ECE20295269}" type="presParOf" srcId="{96C3A454-E00C-48EC-9322-B9CD1C25B94A}" destId="{0D9B957B-47D3-494D-93EF-88E548A41041}" srcOrd="1" destOrd="0" presId="urn:microsoft.com/office/officeart/2005/8/layout/cycle5"/>
    <dgm:cxn modelId="{A18516BB-8CAC-4316-A613-96A5953BDA8F}" type="presParOf" srcId="{96C3A454-E00C-48EC-9322-B9CD1C25B94A}" destId="{358CC89D-8CE9-4F4F-8A27-707D2B1D6E79}" srcOrd="2" destOrd="0" presId="urn:microsoft.com/office/officeart/2005/8/layout/cycle5"/>
    <dgm:cxn modelId="{93092AAE-8ECA-49CF-8614-78867A2F0F8E}" type="presParOf" srcId="{96C3A454-E00C-48EC-9322-B9CD1C25B94A}" destId="{EA068341-8E19-49A0-B923-970D6B140CAE}" srcOrd="3" destOrd="0" presId="urn:microsoft.com/office/officeart/2005/8/layout/cycle5"/>
    <dgm:cxn modelId="{1739ADBD-AA74-4255-9A90-2548EC625DAA}" type="presParOf" srcId="{96C3A454-E00C-48EC-9322-B9CD1C25B94A}" destId="{1B699383-D141-4376-918D-0D2C0E3B01DC}" srcOrd="4" destOrd="0" presId="urn:microsoft.com/office/officeart/2005/8/layout/cycle5"/>
    <dgm:cxn modelId="{92502C20-E6F7-49F8-BB91-D95D5AAF2738}" type="presParOf" srcId="{96C3A454-E00C-48EC-9322-B9CD1C25B94A}" destId="{C51B8772-F60A-4E0D-898B-4DA146FA4FE2}" srcOrd="5" destOrd="0" presId="urn:microsoft.com/office/officeart/2005/8/layout/cycle5"/>
    <dgm:cxn modelId="{DCFCFE5D-47E3-4EB5-AF15-8F371EA758ED}" type="presParOf" srcId="{96C3A454-E00C-48EC-9322-B9CD1C25B94A}" destId="{C58A3577-E45F-4441-82BA-E3B3A53FD3AA}" srcOrd="6" destOrd="0" presId="urn:microsoft.com/office/officeart/2005/8/layout/cycle5"/>
    <dgm:cxn modelId="{1FB73212-9B14-431B-955C-51804131550B}" type="presParOf" srcId="{96C3A454-E00C-48EC-9322-B9CD1C25B94A}" destId="{BEE636DE-FD27-4845-B110-D79B50831E5E}" srcOrd="7" destOrd="0" presId="urn:microsoft.com/office/officeart/2005/8/layout/cycle5"/>
    <dgm:cxn modelId="{6A064061-5FEC-437D-862B-C463BB28091C}" type="presParOf" srcId="{96C3A454-E00C-48EC-9322-B9CD1C25B94A}" destId="{CD04786E-39C0-468C-9AB4-537A0FAF30F5}" srcOrd="8" destOrd="0" presId="urn:microsoft.com/office/officeart/2005/8/layout/cycle5"/>
    <dgm:cxn modelId="{9DAF921E-4B36-4CD1-95ED-68750A7AE446}" type="presParOf" srcId="{96C3A454-E00C-48EC-9322-B9CD1C25B94A}" destId="{FDBD1E28-4CB0-4239-8C8F-63D2E18B08B5}" srcOrd="9" destOrd="0" presId="urn:microsoft.com/office/officeart/2005/8/layout/cycle5"/>
    <dgm:cxn modelId="{0713F3CE-8338-42FA-8AAD-5D638EDAA0D7}" type="presParOf" srcId="{96C3A454-E00C-48EC-9322-B9CD1C25B94A}" destId="{C85CCE1D-B20F-464C-B0DB-32CF1B04B46E}" srcOrd="10" destOrd="0" presId="urn:microsoft.com/office/officeart/2005/8/layout/cycle5"/>
    <dgm:cxn modelId="{3B8093FF-61B7-4627-93E4-B2CE1095E596}" type="presParOf" srcId="{96C3A454-E00C-48EC-9322-B9CD1C25B94A}" destId="{0A567A92-BEC3-451C-A16C-CB6879BEC60A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58595E8-75C8-406A-AC0C-2C275C1431AF}">
      <dgm:prSet phldr="0"/>
      <dgm:spPr>
        <a:gradFill rotWithShape="0">
          <a:gsLst>
            <a:gs pos="0">
              <a:srgbClr val="79CB17"/>
            </a:gs>
            <a:gs pos="84000">
              <a:srgbClr val="79CB53"/>
            </a:gs>
          </a:gsLst>
        </a:gradFill>
      </dgm:spPr>
      <dgm:t>
        <a:bodyPr/>
        <a:lstStyle/>
        <a:p>
          <a:pPr rtl="0">
            <a:lnSpc>
              <a:spcPct val="100000"/>
            </a:lnSpc>
          </a:pPr>
          <a:r>
            <a:rPr lang="pt-BR" dirty="0"/>
            <a:t>Visão macro sobre o agronegócio</a:t>
          </a:r>
          <a:endParaRPr lang="pt-BR" dirty="0">
            <a:latin typeface="Gill Sans MT" panose="020B0502020104020203"/>
          </a:endParaRPr>
        </a:p>
      </dgm:t>
    </dgm:pt>
    <dgm:pt modelId="{CD4C2A87-90F2-43E0-BE99-9085B12E93B4}" type="parTrans" cxnId="{41672661-EE02-41B8-ACF2-67D411F4614A}">
      <dgm:prSet/>
      <dgm:spPr/>
      <dgm:t>
        <a:bodyPr/>
        <a:lstStyle/>
        <a:p>
          <a:endParaRPr lang="pt-BR"/>
        </a:p>
      </dgm:t>
    </dgm:pt>
    <dgm:pt modelId="{BAC75E6C-255B-4B73-91DA-953D4033D86F}" type="sibTrans" cxnId="{41672661-EE02-41B8-ACF2-67D411F4614A}">
      <dgm:prSet/>
      <dgm:spPr/>
      <dgm:t>
        <a:bodyPr/>
        <a:lstStyle/>
        <a:p>
          <a:endParaRPr lang="pt-BR"/>
        </a:p>
      </dgm:t>
    </dgm:pt>
    <dgm:pt modelId="{0BEF68B8-1228-47BB-83B5-7B9CD1E3F84E}">
      <dgm:prSet phldrT="[Text]"/>
      <dgm:spPr>
        <a:gradFill rotWithShape="0">
          <a:gsLst>
            <a:gs pos="0">
              <a:srgbClr val="79CB53"/>
            </a:gs>
            <a:gs pos="84000">
              <a:srgbClr val="79CB17"/>
            </a:gs>
          </a:gsLst>
        </a:gradFill>
      </dgm:spPr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>
              <a:latin typeface="Gill Sans MT" panose="020B0502020104020203"/>
            </a:rPr>
            <a:t>Agricultura baseada em análise de</a:t>
          </a:r>
          <a:r>
            <a:rPr lang="pt-BR" dirty="0">
              <a:latin typeface="Gill Sans MT" panose="020B0502020104020203"/>
            </a:rPr>
            <a:t> campo</a:t>
          </a:r>
          <a:endParaRPr lang="pt-BR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B4E184A6-3A7A-44FA-81C9-58846A82C1F4}">
      <dgm:prSet phldrT="[Text]" phldr="0"/>
      <dgm:spPr>
        <a:gradFill rotWithShape="0">
          <a:gsLst>
            <a:gs pos="0">
              <a:srgbClr val="79CB17"/>
            </a:gs>
            <a:gs pos="84000">
              <a:srgbClr val="79CB17"/>
            </a:gs>
          </a:gsLst>
        </a:gradFill>
      </dgm:spPr>
      <dgm:t>
        <a:bodyPr rtlCol="0"/>
        <a:lstStyle/>
        <a:p>
          <a:pPr rtl="0">
            <a:lnSpc>
              <a:spcPct val="100000"/>
            </a:lnSpc>
          </a:pPr>
          <a:r>
            <a:rPr lang="pt-BR" b="0" i="0" u="none" strike="noStrike" cap="none" baseline="0" noProof="0" dirty="0">
              <a:solidFill>
                <a:schemeClr val="bg1"/>
              </a:solidFill>
              <a:latin typeface="Gill Sans MT"/>
            </a:rPr>
            <a:t>Foco na produtividade do agricultor</a:t>
          </a:r>
          <a:endParaRPr lang="pt-BR" dirty="0"/>
        </a:p>
      </dgm:t>
    </dgm:pt>
    <dgm:pt modelId="{660505D6-479F-44EC-94CA-B85B8EDB81E0}" type="parTrans" cxnId="{8EB2D1C8-CC3A-48E4-B10A-AEB3C32F22C6}">
      <dgm:prSet/>
      <dgm:spPr/>
      <dgm:t>
        <a:bodyPr/>
        <a:lstStyle/>
        <a:p>
          <a:endParaRPr lang="pt-BR"/>
        </a:p>
      </dgm:t>
    </dgm:pt>
    <dgm:pt modelId="{A36C045B-8979-4CAC-B4F7-BA435D299A4D}" type="sibTrans" cxnId="{8EB2D1C8-CC3A-48E4-B10A-AEB3C32F22C6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EA4C79BB-C190-44EF-8DA4-5E2AE26DA7E1}" type="pres">
      <dgm:prSet presAssocID="{0BEF68B8-1228-47BB-83B5-7B9CD1E3F84E}" presName="text_1" presStyleLbl="node1" presStyleIdx="0" presStyleCnt="3">
        <dgm:presLayoutVars>
          <dgm:bulletEnabled val="1"/>
        </dgm:presLayoutVars>
      </dgm:prSet>
      <dgm:spPr/>
    </dgm:pt>
    <dgm:pt modelId="{CF767E76-1DE2-449F-BF90-B82EB0EC2354}" type="pres">
      <dgm:prSet presAssocID="{0BEF68B8-1228-47BB-83B5-7B9CD1E3F84E}" presName="accent_1" presStyleCnt="0"/>
      <dgm:spPr/>
    </dgm:pt>
    <dgm:pt modelId="{3F8116AC-FAC3-4E95-9865-93CCFEB191B9}" type="pres">
      <dgm:prSet presAssocID="{0BEF68B8-1228-47BB-83B5-7B9CD1E3F84E}" presName="accentRepeatNode" presStyleLbl="solidFgAcc1" presStyleIdx="0" presStyleCnt="3"/>
      <dgm:spPr/>
    </dgm:pt>
    <dgm:pt modelId="{81EA9683-4EEA-4181-A584-D6CD4C5ABB47}" type="pres">
      <dgm:prSet presAssocID="{B4E184A6-3A7A-44FA-81C9-58846A82C1F4}" presName="text_2" presStyleLbl="node1" presStyleIdx="1" presStyleCnt="3">
        <dgm:presLayoutVars>
          <dgm:bulletEnabled val="1"/>
        </dgm:presLayoutVars>
      </dgm:prSet>
      <dgm:spPr/>
    </dgm:pt>
    <dgm:pt modelId="{7BCC0383-9031-412F-B503-99CFBD5DDD95}" type="pres">
      <dgm:prSet presAssocID="{B4E184A6-3A7A-44FA-81C9-58846A82C1F4}" presName="accent_2" presStyleCnt="0"/>
      <dgm:spPr/>
    </dgm:pt>
    <dgm:pt modelId="{A3B41B9B-6F43-4526-82BA-42762A861E86}" type="pres">
      <dgm:prSet presAssocID="{B4E184A6-3A7A-44FA-81C9-58846A82C1F4}" presName="accentRepeatNode" presStyleLbl="solidFgAcc1" presStyleIdx="1" presStyleCnt="3"/>
      <dgm:spPr/>
    </dgm:pt>
    <dgm:pt modelId="{C2744B57-9267-4717-8846-239BB44F90BD}" type="pres">
      <dgm:prSet presAssocID="{658595E8-75C8-406A-AC0C-2C275C1431AF}" presName="text_3" presStyleLbl="node1" presStyleIdx="2" presStyleCnt="3">
        <dgm:presLayoutVars>
          <dgm:bulletEnabled val="1"/>
        </dgm:presLayoutVars>
      </dgm:prSet>
      <dgm:spPr/>
    </dgm:pt>
    <dgm:pt modelId="{CA29FA89-5AAB-46DC-89F9-490240CF35AA}" type="pres">
      <dgm:prSet presAssocID="{658595E8-75C8-406A-AC0C-2C275C1431AF}" presName="accent_3" presStyleCnt="0"/>
      <dgm:spPr/>
    </dgm:pt>
    <dgm:pt modelId="{1CD2F509-4A1D-429C-A585-C9A52A79FE59}" type="pres">
      <dgm:prSet presAssocID="{658595E8-75C8-406A-AC0C-2C275C1431AF}" presName="accentRepeatNode" presStyleLbl="solidFgAcc1" presStyleIdx="2" presStyleCnt="3"/>
      <dgm:spPr/>
    </dgm:pt>
  </dgm:ptLst>
  <dgm:cxnLst>
    <dgm:cxn modelId="{D3378A15-BC7A-4212-BD5F-7A728D2350AF}" type="presOf" srcId="{658595E8-75C8-406A-AC0C-2C275C1431AF}" destId="{C2744B57-9267-4717-8846-239BB44F90BD}" srcOrd="0" destOrd="0" presId="urn:microsoft.com/office/officeart/2008/layout/VerticalCurvedList"/>
    <dgm:cxn modelId="{A4FD5936-2006-4CFF-B5E8-D4BCA0D4CE31}" type="presOf" srcId="{FD949706-EDCC-4ADC-8EDF-8EDA49C92325}" destId="{D79B43FC-100B-4A0D-A4D5-0D2D04B99064}" srcOrd="0" destOrd="0" presId="urn:microsoft.com/office/officeart/2008/layout/VerticalCurvedList"/>
    <dgm:cxn modelId="{59669740-5E2A-4B8F-8A66-E9466B496CB6}" type="presOf" srcId="{0BEF68B8-1228-47BB-83B5-7B9CD1E3F84E}" destId="{EA4C79BB-C190-44EF-8DA4-5E2AE26DA7E1}" srcOrd="0" destOrd="0" presId="urn:microsoft.com/office/officeart/2008/layout/VerticalCurvedList"/>
    <dgm:cxn modelId="{41672661-EE02-41B8-ACF2-67D411F4614A}" srcId="{7E5AA53B-3EEE-4DE4-BB81-9044890C2946}" destId="{658595E8-75C8-406A-AC0C-2C275C1431AF}" srcOrd="2" destOrd="0" parTransId="{CD4C2A87-90F2-43E0-BE99-9085B12E93B4}" sibTransId="{BAC75E6C-255B-4B73-91DA-953D4033D86F}"/>
    <dgm:cxn modelId="{EDEF4F82-1237-4639-A0F7-385C1897CE66}" srcId="{7E5AA53B-3EEE-4DE4-BB81-9044890C2946}" destId="{0BEF68B8-1228-47BB-83B5-7B9CD1E3F84E}" srcOrd="0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550B2AB8-D5C9-4652-9014-20754F04ADAF}" type="presOf" srcId="{B4E184A6-3A7A-44FA-81C9-58846A82C1F4}" destId="{81EA9683-4EEA-4181-A584-D6CD4C5ABB47}" srcOrd="0" destOrd="0" presId="urn:microsoft.com/office/officeart/2008/layout/VerticalCurvedList"/>
    <dgm:cxn modelId="{8EB2D1C8-CC3A-48E4-B10A-AEB3C32F22C6}" srcId="{7E5AA53B-3EEE-4DE4-BB81-9044890C2946}" destId="{B4E184A6-3A7A-44FA-81C9-58846A82C1F4}" srcOrd="1" destOrd="0" parTransId="{660505D6-479F-44EC-94CA-B85B8EDB81E0}" sibTransId="{A36C045B-8979-4CAC-B4F7-BA435D299A4D}"/>
    <dgm:cxn modelId="{9B5AB681-2539-4FB4-836C-DBA820F9D5E7}" type="presParOf" srcId="{57806726-6E60-4ACC-9C1C-7DF9CC365A10}" destId="{90561C55-3C6E-4D53-85E1-2C50BCDDA392}" srcOrd="0" destOrd="0" presId="urn:microsoft.com/office/officeart/2008/layout/VerticalCurvedList"/>
    <dgm:cxn modelId="{40EA3778-8B0D-4777-BCA0-5A5D9B751A6D}" type="presParOf" srcId="{90561C55-3C6E-4D53-85E1-2C50BCDDA392}" destId="{B6CD42EC-5AD4-4004-AE5B-47EDA668DAA8}" srcOrd="0" destOrd="0" presId="urn:microsoft.com/office/officeart/2008/layout/VerticalCurvedList"/>
    <dgm:cxn modelId="{0CC5C5A1-ECF3-4006-9AA4-D97ED62C3820}" type="presParOf" srcId="{B6CD42EC-5AD4-4004-AE5B-47EDA668DAA8}" destId="{963B8EE3-40CC-4A0A-B420-D0BF920973CE}" srcOrd="0" destOrd="0" presId="urn:microsoft.com/office/officeart/2008/layout/VerticalCurvedList"/>
    <dgm:cxn modelId="{704E0FBD-46AC-4DEC-8CFA-B6A20B4E2788}" type="presParOf" srcId="{B6CD42EC-5AD4-4004-AE5B-47EDA668DAA8}" destId="{D79B43FC-100B-4A0D-A4D5-0D2D04B99064}" srcOrd="1" destOrd="0" presId="urn:microsoft.com/office/officeart/2008/layout/VerticalCurvedList"/>
    <dgm:cxn modelId="{289B90A7-070E-4690-B9BA-FC429463CEFF}" type="presParOf" srcId="{B6CD42EC-5AD4-4004-AE5B-47EDA668DAA8}" destId="{3CAD8DA1-8D53-445C-ACE8-D8449E4F0F55}" srcOrd="2" destOrd="0" presId="urn:microsoft.com/office/officeart/2008/layout/VerticalCurvedList"/>
    <dgm:cxn modelId="{528E0C25-3F65-48B1-BC18-3DB5B76EA72C}" type="presParOf" srcId="{B6CD42EC-5AD4-4004-AE5B-47EDA668DAA8}" destId="{429CABD1-4116-474B-81BF-735E2CA9DD00}" srcOrd="3" destOrd="0" presId="urn:microsoft.com/office/officeart/2008/layout/VerticalCurvedList"/>
    <dgm:cxn modelId="{ACB87143-2A1E-4AAB-8CD2-56E691B6BE7B}" type="presParOf" srcId="{90561C55-3C6E-4D53-85E1-2C50BCDDA392}" destId="{EA4C79BB-C190-44EF-8DA4-5E2AE26DA7E1}" srcOrd="1" destOrd="0" presId="urn:microsoft.com/office/officeart/2008/layout/VerticalCurvedList"/>
    <dgm:cxn modelId="{605BB573-ED2F-4474-8B29-FE61154BB56D}" type="presParOf" srcId="{90561C55-3C6E-4D53-85E1-2C50BCDDA392}" destId="{CF767E76-1DE2-449F-BF90-B82EB0EC2354}" srcOrd="2" destOrd="0" presId="urn:microsoft.com/office/officeart/2008/layout/VerticalCurvedList"/>
    <dgm:cxn modelId="{51E539A1-2B18-4CDF-A34F-96A7057F6E2A}" type="presParOf" srcId="{CF767E76-1DE2-449F-BF90-B82EB0EC2354}" destId="{3F8116AC-FAC3-4E95-9865-93CCFEB191B9}" srcOrd="0" destOrd="0" presId="urn:microsoft.com/office/officeart/2008/layout/VerticalCurvedList"/>
    <dgm:cxn modelId="{20A32E3D-B6CA-46CC-A847-B09F4BC73004}" type="presParOf" srcId="{90561C55-3C6E-4D53-85E1-2C50BCDDA392}" destId="{81EA9683-4EEA-4181-A584-D6CD4C5ABB47}" srcOrd="3" destOrd="0" presId="urn:microsoft.com/office/officeart/2008/layout/VerticalCurvedList"/>
    <dgm:cxn modelId="{54A6D430-BEE3-45EB-9776-2C04C0DE32BC}" type="presParOf" srcId="{90561C55-3C6E-4D53-85E1-2C50BCDDA392}" destId="{7BCC0383-9031-412F-B503-99CFBD5DDD95}" srcOrd="4" destOrd="0" presId="urn:microsoft.com/office/officeart/2008/layout/VerticalCurvedList"/>
    <dgm:cxn modelId="{ABC701B4-29D4-4F80-B8BE-B36A6050AC6B}" type="presParOf" srcId="{7BCC0383-9031-412F-B503-99CFBD5DDD95}" destId="{A3B41B9B-6F43-4526-82BA-42762A861E86}" srcOrd="0" destOrd="0" presId="urn:microsoft.com/office/officeart/2008/layout/VerticalCurvedList"/>
    <dgm:cxn modelId="{F7F69AEF-DD74-4FC4-95A5-74B38832E991}" type="presParOf" srcId="{90561C55-3C6E-4D53-85E1-2C50BCDDA392}" destId="{C2744B57-9267-4717-8846-239BB44F90BD}" srcOrd="5" destOrd="0" presId="urn:microsoft.com/office/officeart/2008/layout/VerticalCurvedList"/>
    <dgm:cxn modelId="{D9892300-177D-4773-9CCF-681BCD49CC95}" type="presParOf" srcId="{90561C55-3C6E-4D53-85E1-2C50BCDDA392}" destId="{CA29FA89-5AAB-46DC-89F9-490240CF35AA}" srcOrd="6" destOrd="0" presId="urn:microsoft.com/office/officeart/2008/layout/VerticalCurvedList"/>
    <dgm:cxn modelId="{8B53BECA-7B1E-4083-AB69-386525C1BA0D}" type="presParOf" srcId="{CA29FA89-5AAB-46DC-89F9-490240CF35AA}" destId="{1CD2F509-4A1D-429C-A585-C9A52A79FE5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98F35-19EB-40AF-AFDA-47091F11A97F}">
      <dsp:nvSpPr>
        <dsp:cNvPr id="0" name=""/>
        <dsp:cNvSpPr/>
      </dsp:nvSpPr>
      <dsp:spPr>
        <a:xfrm>
          <a:off x="4619191" y="1828"/>
          <a:ext cx="1645105" cy="919006"/>
        </a:xfrm>
        <a:prstGeom prst="roundRect">
          <a:avLst/>
        </a:prstGeom>
        <a:solidFill>
          <a:srgbClr val="3399FF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i="0" u="none" strike="noStrike" kern="1200" cap="none" baseline="0" noProof="0" dirty="0">
              <a:solidFill>
                <a:srgbClr val="010000"/>
              </a:solidFill>
              <a:latin typeface="Gill Sans MT"/>
            </a:rPr>
            <a:t> </a:t>
          </a:r>
          <a:endParaRPr lang="pt-BR" sz="1300" b="1" kern="1200" dirty="0">
            <a:solidFill>
              <a:schemeClr val="tx1"/>
            </a:solidFill>
          </a:endParaRPr>
        </a:p>
      </dsp:txBody>
      <dsp:txXfrm>
        <a:off x="4664053" y="46690"/>
        <a:ext cx="1555381" cy="829282"/>
      </dsp:txXfrm>
    </dsp:sp>
    <dsp:sp modelId="{358CC89D-8CE9-4F4F-8A27-707D2B1D6E79}">
      <dsp:nvSpPr>
        <dsp:cNvPr id="0" name=""/>
        <dsp:cNvSpPr/>
      </dsp:nvSpPr>
      <dsp:spPr>
        <a:xfrm>
          <a:off x="3922473" y="461331"/>
          <a:ext cx="3038542" cy="3038542"/>
        </a:xfrm>
        <a:custGeom>
          <a:avLst/>
          <a:gdLst/>
          <a:ahLst/>
          <a:cxnLst/>
          <a:rect l="0" t="0" r="0" b="0"/>
          <a:pathLst>
            <a:path>
              <a:moveTo>
                <a:pt x="2506887" y="364801"/>
              </a:moveTo>
              <a:arcTo wR="1519271" hR="1519271" stAng="18632763" swAng="1444978"/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068341-8E19-49A0-B923-970D6B140CAE}">
      <dsp:nvSpPr>
        <dsp:cNvPr id="0" name=""/>
        <dsp:cNvSpPr/>
      </dsp:nvSpPr>
      <dsp:spPr>
        <a:xfrm>
          <a:off x="6073814" y="1521099"/>
          <a:ext cx="1774402" cy="919006"/>
        </a:xfrm>
        <a:prstGeom prst="roundRect">
          <a:avLst/>
        </a:prstGeom>
        <a:solidFill>
          <a:srgbClr val="FFFF4F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noProof="0" dirty="0">
              <a:solidFill>
                <a:schemeClr val="tx1"/>
              </a:solidFill>
            </a:rPr>
            <a:t>Relatório</a:t>
          </a:r>
        </a:p>
      </dsp:txBody>
      <dsp:txXfrm>
        <a:off x="6118676" y="1565961"/>
        <a:ext cx="1684678" cy="829282"/>
      </dsp:txXfrm>
    </dsp:sp>
    <dsp:sp modelId="{C51B8772-F60A-4E0D-898B-4DA146FA4FE2}">
      <dsp:nvSpPr>
        <dsp:cNvPr id="0" name=""/>
        <dsp:cNvSpPr/>
      </dsp:nvSpPr>
      <dsp:spPr>
        <a:xfrm>
          <a:off x="3922473" y="461331"/>
          <a:ext cx="3038542" cy="3038542"/>
        </a:xfrm>
        <a:custGeom>
          <a:avLst/>
          <a:gdLst/>
          <a:ahLst/>
          <a:cxnLst/>
          <a:rect l="0" t="0" r="0" b="0"/>
          <a:pathLst>
            <a:path>
              <a:moveTo>
                <a:pt x="2890666" y="2173075"/>
              </a:moveTo>
              <a:arcTo wR="1519271" hR="1519271" stAng="1529351" swAng="1468522"/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A3577-E45F-4441-82BA-E3B3A53FD3AA}">
      <dsp:nvSpPr>
        <dsp:cNvPr id="0" name=""/>
        <dsp:cNvSpPr/>
      </dsp:nvSpPr>
      <dsp:spPr>
        <a:xfrm>
          <a:off x="4633259" y="3040370"/>
          <a:ext cx="1616970" cy="91900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noProof="0" dirty="0">
              <a:solidFill>
                <a:schemeClr val="tx1"/>
              </a:solidFill>
              <a:latin typeface="Gill Sans MT" panose="020B0502020104020203"/>
            </a:rPr>
            <a:t>Gestão de recursos</a:t>
          </a:r>
          <a:endParaRPr lang="pt-BR" sz="1400" b="1" kern="1200" noProof="0" dirty="0">
            <a:solidFill>
              <a:schemeClr val="tx1"/>
            </a:solidFill>
          </a:endParaRPr>
        </a:p>
      </dsp:txBody>
      <dsp:txXfrm>
        <a:off x="4678121" y="3085232"/>
        <a:ext cx="1527246" cy="829282"/>
      </dsp:txXfrm>
    </dsp:sp>
    <dsp:sp modelId="{CD04786E-39C0-468C-9AB4-537A0FAF30F5}">
      <dsp:nvSpPr>
        <dsp:cNvPr id="0" name=""/>
        <dsp:cNvSpPr/>
      </dsp:nvSpPr>
      <dsp:spPr>
        <a:xfrm>
          <a:off x="3922473" y="461331"/>
          <a:ext cx="3038542" cy="3038542"/>
        </a:xfrm>
        <a:custGeom>
          <a:avLst/>
          <a:gdLst/>
          <a:ahLst/>
          <a:cxnLst/>
          <a:rect l="0" t="0" r="0" b="0"/>
          <a:pathLst>
            <a:path>
              <a:moveTo>
                <a:pt x="541982" y="2682496"/>
              </a:moveTo>
              <a:arcTo wR="1519271" hR="1519271" stAng="7802127" swAng="1468522"/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D1E28-4CB0-4239-8C8F-63D2E18B08B5}">
      <dsp:nvSpPr>
        <dsp:cNvPr id="0" name=""/>
        <dsp:cNvSpPr/>
      </dsp:nvSpPr>
      <dsp:spPr>
        <a:xfrm>
          <a:off x="3057907" y="1521099"/>
          <a:ext cx="1729131" cy="919006"/>
        </a:xfrm>
        <a:prstGeom prst="roundRect">
          <a:avLst/>
        </a:prstGeom>
        <a:solidFill>
          <a:srgbClr val="8ED46E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noProof="0" dirty="0">
              <a:solidFill>
                <a:schemeClr val="tx1"/>
              </a:solidFill>
            </a:rPr>
            <a:t>Monitoramento e acompanhamento</a:t>
          </a:r>
        </a:p>
      </dsp:txBody>
      <dsp:txXfrm>
        <a:off x="3102769" y="1565961"/>
        <a:ext cx="1639407" cy="829282"/>
      </dsp:txXfrm>
    </dsp:sp>
    <dsp:sp modelId="{0A567A92-BEC3-451C-A16C-CB6879BEC60A}">
      <dsp:nvSpPr>
        <dsp:cNvPr id="0" name=""/>
        <dsp:cNvSpPr/>
      </dsp:nvSpPr>
      <dsp:spPr>
        <a:xfrm>
          <a:off x="3922473" y="461331"/>
          <a:ext cx="3038542" cy="3038542"/>
        </a:xfrm>
        <a:custGeom>
          <a:avLst/>
          <a:gdLst/>
          <a:ahLst/>
          <a:cxnLst/>
          <a:rect l="0" t="0" r="0" b="0"/>
          <a:pathLst>
            <a:path>
              <a:moveTo>
                <a:pt x="146530" y="868297"/>
              </a:moveTo>
              <a:arcTo wR="1519271" hR="1519271" stAng="12322259" swAng="1444978"/>
            </a:path>
          </a:pathLst>
        </a:cu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3" y="-618397"/>
          <a:ext cx="4800731" cy="4800731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C79BB-C190-44EF-8DA4-5E2AE26DA7E1}">
      <dsp:nvSpPr>
        <dsp:cNvPr id="0" name=""/>
        <dsp:cNvSpPr/>
      </dsp:nvSpPr>
      <dsp:spPr>
        <a:xfrm>
          <a:off x="496568" y="356393"/>
          <a:ext cx="6310968" cy="712787"/>
        </a:xfrm>
        <a:prstGeom prst="rect">
          <a:avLst/>
        </a:prstGeom>
        <a:gradFill rotWithShape="0">
          <a:gsLst>
            <a:gs pos="0">
              <a:srgbClr val="79CB53"/>
            </a:gs>
            <a:gs pos="84000">
              <a:srgbClr val="79CB17"/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noProof="0" dirty="0">
              <a:latin typeface="Gill Sans MT" panose="020B0502020104020203"/>
            </a:rPr>
            <a:t>Agricultura baseada em análise de</a:t>
          </a:r>
          <a:r>
            <a:rPr lang="pt-BR" sz="2600" kern="1200" dirty="0">
              <a:latin typeface="Gill Sans MT" panose="020B0502020104020203"/>
            </a:rPr>
            <a:t> campo</a:t>
          </a:r>
          <a:endParaRPr lang="pt-BR" sz="2600" kern="1200" dirty="0"/>
        </a:p>
      </dsp:txBody>
      <dsp:txXfrm>
        <a:off x="496568" y="356393"/>
        <a:ext cx="6310968" cy="712787"/>
      </dsp:txXfrm>
    </dsp:sp>
    <dsp:sp modelId="{3F8116AC-FAC3-4E95-9865-93CCFEB191B9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A9683-4EEA-4181-A584-D6CD4C5ABB47}">
      <dsp:nvSpPr>
        <dsp:cNvPr id="0" name=""/>
        <dsp:cNvSpPr/>
      </dsp:nvSpPr>
      <dsp:spPr>
        <a:xfrm>
          <a:off x="755666" y="1425574"/>
          <a:ext cx="6051869" cy="712787"/>
        </a:xfrm>
        <a:prstGeom prst="rect">
          <a:avLst/>
        </a:prstGeom>
        <a:gradFill rotWithShape="0">
          <a:gsLst>
            <a:gs pos="0">
              <a:srgbClr val="79CB17"/>
            </a:gs>
            <a:gs pos="84000">
              <a:srgbClr val="79CB17"/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0" i="0" u="none" strike="noStrike" kern="1200" cap="none" baseline="0" noProof="0" dirty="0">
              <a:solidFill>
                <a:schemeClr val="bg1"/>
              </a:solidFill>
              <a:latin typeface="Gill Sans MT"/>
            </a:rPr>
            <a:t>Foco na produtividade do agricultor</a:t>
          </a:r>
          <a:endParaRPr lang="pt-BR" sz="2600" kern="1200" dirty="0"/>
        </a:p>
      </dsp:txBody>
      <dsp:txXfrm>
        <a:off x="755666" y="1425574"/>
        <a:ext cx="6051869" cy="712787"/>
      </dsp:txXfrm>
    </dsp:sp>
    <dsp:sp modelId="{A3B41B9B-6F43-4526-82BA-42762A861E86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44B57-9267-4717-8846-239BB44F90BD}">
      <dsp:nvSpPr>
        <dsp:cNvPr id="0" name=""/>
        <dsp:cNvSpPr/>
      </dsp:nvSpPr>
      <dsp:spPr>
        <a:xfrm>
          <a:off x="496568" y="2494755"/>
          <a:ext cx="6310968" cy="712787"/>
        </a:xfrm>
        <a:prstGeom prst="rect">
          <a:avLst/>
        </a:prstGeom>
        <a:gradFill rotWithShape="0">
          <a:gsLst>
            <a:gs pos="0">
              <a:srgbClr val="79CB17"/>
            </a:gs>
            <a:gs pos="84000">
              <a:srgbClr val="79CB53"/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Visão macro sobre o agronegócio</a:t>
          </a:r>
          <a:endParaRPr lang="pt-BR" sz="2600" kern="1200" dirty="0">
            <a:latin typeface="Gill Sans MT" panose="020B0502020104020203"/>
          </a:endParaRPr>
        </a:p>
      </dsp:txBody>
      <dsp:txXfrm>
        <a:off x="496568" y="2494755"/>
        <a:ext cx="6310968" cy="712787"/>
      </dsp:txXfrm>
    </dsp:sp>
    <dsp:sp modelId="{1CD2F509-4A1D-429C-A585-C9A52A79FE59}">
      <dsp:nvSpPr>
        <dsp:cNvPr id="0" name=""/>
        <dsp:cNvSpPr/>
      </dsp:nvSpPr>
      <dsp:spPr>
        <a:xfrm>
          <a:off x="51076" y="2405657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CE915-1BAE-4029-BF7C-D979B0085C7C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0CFB6-5B42-4D66-81EB-2619F0E1E6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5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B4D1C2-4E59-41B0-9C33-711FA526253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80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54046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5097B-F895-488D-B032-346258AEE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0728EF-E596-4F4B-814E-8C4848459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67DA33-CC60-42E8-86FE-67A94750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6A70-4421-4E81-9822-57BE3B1E5097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B75E85-ED45-48C7-B20D-93F2CE91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DBE5B7-5470-4328-9CB0-D7720435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BF98-3003-40AD-A94A-3E4D33757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56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BA4CE-1789-4C58-841A-7568F448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6577A5-A8DE-4C09-A998-D77B0F920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8D0798-D5DD-4526-A670-A20E62B4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6A70-4421-4E81-9822-57BE3B1E5097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B72D0-35BB-4959-A9E2-8AF1C200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2D0FB0-35EA-40AC-94CB-3EB06B9C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BF98-3003-40AD-A94A-3E4D33757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16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FEAA7F-D9E9-427A-A505-B655E0C6A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A206C5-DC63-4F1E-BE83-5D296EC30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7AB2F6-3CB4-45F5-BE74-D20A24BD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6A70-4421-4E81-9822-57BE3B1E5097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28FA2E-CE6F-442E-8792-8BFB25E7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03476A-A1BA-4E2A-B5B5-371EAD27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BF98-3003-40AD-A94A-3E4D33757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041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46420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69103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15587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9561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3068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1062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02409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6793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C954B-C19E-4BA2-802E-577DF4D2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BAED8D-9156-48A7-9DE0-AF9356BF6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652C78-5DE8-482E-BC71-A8F05A21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6A70-4421-4E81-9822-57BE3B1E5097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27EE8B-A35D-4C3B-BE0F-E38E094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970C4B-16A8-4B7E-A6BC-ED22CB38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BF98-3003-40AD-A94A-3E4D33757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428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35684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90821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6282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B022A-27FD-4970-83FB-F85E1D89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3292D2-D956-4B06-8DE7-A87ED3B1A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C5606B-7803-4BCA-9EA1-52115B9E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6A70-4421-4E81-9822-57BE3B1E5097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FF5B06-A4D3-41BF-A0BB-0F1A3769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7291D1-3D95-4BB1-9669-8368E4A5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BF98-3003-40AD-A94A-3E4D33757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3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BEF33-F3A3-4496-93FB-3CD71A34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7A338D-3B1D-424A-9C5C-1BAF68B24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390FAB-ED0E-49B0-8E35-C45A89033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57335B-F2E2-48C0-ABAF-802E2A7A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6A70-4421-4E81-9822-57BE3B1E5097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698954-160B-4A10-91E3-4CE32BA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51000A-FEF2-4776-8275-026E9514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BF98-3003-40AD-A94A-3E4D33757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0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23AF5-812A-4B38-84CD-AAFFC61E9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E88F40-14D1-4F84-A39D-577FE6965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2C30E9-1F89-4698-A0B0-A63D505E8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D480CF-F4AC-466F-8855-48EC24185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F31B0D-DF39-49A9-9C5E-3B8EE9411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9116BDB-A268-4B42-BFE2-CBF02B27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6A70-4421-4E81-9822-57BE3B1E5097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226A25-8E14-41F5-A142-F8041E2D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962A771-5919-4D63-8343-254E86CF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BF98-3003-40AD-A94A-3E4D33757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00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7FE83-2E1D-4FE6-AF52-63BE0418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519549-2FAE-42A3-AA42-C47CB83E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6A70-4421-4E81-9822-57BE3B1E5097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9A84DA-1118-4359-B7CF-FC638E09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D2813C-43F7-4543-A11E-DB27BD29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BF98-3003-40AD-A94A-3E4D33757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06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82591EF-5CE9-4535-A646-755FD796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6A70-4421-4E81-9822-57BE3B1E5097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A76E18-7348-429A-8BF1-F963B6A1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B239D3-6F94-48EC-9A4F-3C767E43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BF98-3003-40AD-A94A-3E4D33757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02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B2F5-9F91-4F7A-BFFF-090B0756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C62B4-BC21-4185-A76C-0186C3888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878D68-26AB-440C-A5A8-761652630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87AB82-3026-4385-9E8F-CFF7DD92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6A70-4421-4E81-9822-57BE3B1E5097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E1F08A-A787-43AA-9E39-938ECFDB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B3C0B7-60E1-4810-98BA-37C17135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BF98-3003-40AD-A94A-3E4D33757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46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1584F-4984-45E9-94B8-29FC8629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8409A0F-42E9-41B9-940C-2E3A684C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016E79-CAF1-4D34-8529-C5A61AE59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A07DBC-3026-4BF2-AFE8-ACB8DC09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6A70-4421-4E81-9822-57BE3B1E5097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E73761-AA44-4492-8409-626F96EA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952113-855A-4E0C-93D3-BD809AD1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BF98-3003-40AD-A94A-3E4D33757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54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369AB7-7751-45DB-9731-1F5EA143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CD9A9A-89E7-4558-B0C5-8D96C1B34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41684B-2315-47D4-982A-7F2AA97B4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46A70-4421-4E81-9822-57BE3B1E5097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C6AB03-0E88-4C4A-9B71-4D0132384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BC85DC-05D6-47DC-8072-F9DE7B7DF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8BF98-3003-40AD-A94A-3E4D33757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69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16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CB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>
            <a:extLst>
              <a:ext uri="{FF2B5EF4-FFF2-40B4-BE49-F238E27FC236}">
                <a16:creationId xmlns:a16="http://schemas.microsoft.com/office/drawing/2014/main" id="{D9EE0B9B-C49B-409A-AB86-EEC6870A7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4402" y="3496092"/>
            <a:ext cx="4963373" cy="974308"/>
          </a:xfrm>
        </p:spPr>
        <p:txBody>
          <a:bodyPr rtlCol="0">
            <a:noAutofit/>
          </a:bodyPr>
          <a:lstStyle/>
          <a:p>
            <a:r>
              <a:rPr lang="pt-BR" sz="3200" dirty="0">
                <a:solidFill>
                  <a:srgbClr val="E4FA16"/>
                </a:solidFill>
              </a:rPr>
              <a:t>O software que moderniza o seu jeito de cultivar.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FEEEDF5C-EE1B-46C3-8D76-A3D1F838F44B}"/>
              </a:ext>
            </a:extLst>
          </p:cNvPr>
          <p:cNvSpPr txBox="1"/>
          <p:nvPr/>
        </p:nvSpPr>
        <p:spPr>
          <a:xfrm>
            <a:off x="6519406" y="1628095"/>
            <a:ext cx="5073367" cy="1324402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990089" marR="5080" indent="-1978025">
              <a:lnSpc>
                <a:spcPts val="10000"/>
              </a:lnSpc>
              <a:spcBef>
                <a:spcPts val="1335"/>
              </a:spcBef>
            </a:pPr>
            <a:r>
              <a:rPr lang="pt-BR" sz="7200" spc="-140" dirty="0">
                <a:solidFill>
                  <a:schemeClr val="bg1"/>
                </a:solidFill>
                <a:latin typeface="Verdana"/>
                <a:cs typeface="Verdana"/>
              </a:rPr>
              <a:t>BoostCrops</a:t>
            </a:r>
            <a:endParaRPr lang="pt-BR" sz="7200" spc="-204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F87B60-81F1-4592-BF46-5271488B3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9" y="1031358"/>
            <a:ext cx="5347383" cy="473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05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3" y="2115402"/>
            <a:ext cx="5800298" cy="4135273"/>
          </a:xfrm>
        </p:spPr>
      </p:pic>
      <p:pic>
        <p:nvPicPr>
          <p:cNvPr id="8" name="Espaço Reservado para Conteúdo 7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027" y="2197290"/>
            <a:ext cx="5186149" cy="4435521"/>
          </a:xfr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5DEF516-3FB1-465C-B61F-DBC4440D3C56}"/>
              </a:ext>
            </a:extLst>
          </p:cNvPr>
          <p:cNvSpPr/>
          <p:nvPr/>
        </p:nvSpPr>
        <p:spPr>
          <a:xfrm>
            <a:off x="436729" y="607325"/>
            <a:ext cx="11315851" cy="1264655"/>
          </a:xfrm>
          <a:prstGeom prst="rect">
            <a:avLst/>
          </a:prstGeom>
          <a:solidFill>
            <a:srgbClr val="79C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46" y="992601"/>
            <a:ext cx="11029616" cy="494101"/>
          </a:xfrm>
        </p:spPr>
        <p:txBody>
          <a:bodyPr rtlCol="0">
            <a:normAutofit fontScale="90000"/>
          </a:bodyPr>
          <a:lstStyle/>
          <a:p>
            <a:pPr algn="ctr"/>
            <a:r>
              <a:rPr lang="pt-BR" dirty="0"/>
              <a:t>GESTÃO E QUALIDADE DE PRODUÇãO</a:t>
            </a:r>
          </a:p>
        </p:txBody>
      </p:sp>
      <p:sp>
        <p:nvSpPr>
          <p:cNvPr id="7" name="Sinal de Subtração 6">
            <a:extLst>
              <a:ext uri="{FF2B5EF4-FFF2-40B4-BE49-F238E27FC236}">
                <a16:creationId xmlns:a16="http://schemas.microsoft.com/office/drawing/2014/main" id="{BC60E6F5-525E-4B93-9171-A0ADFD926819}"/>
              </a:ext>
            </a:extLst>
          </p:cNvPr>
          <p:cNvSpPr/>
          <p:nvPr/>
        </p:nvSpPr>
        <p:spPr>
          <a:xfrm>
            <a:off x="-1596788" y="228577"/>
            <a:ext cx="15381027" cy="539955"/>
          </a:xfrm>
          <a:prstGeom prst="mathMinus">
            <a:avLst/>
          </a:prstGeom>
          <a:solidFill>
            <a:srgbClr val="79C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CB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igela com frutas&#10;&#10;Descrição gerada automaticamente">
            <a:extLst>
              <a:ext uri="{FF2B5EF4-FFF2-40B4-BE49-F238E27FC236}">
                <a16:creationId xmlns:a16="http://schemas.microsoft.com/office/drawing/2014/main" id="{963EF041-BDB7-41E6-AC63-520DFE5A4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426" y="652735"/>
            <a:ext cx="4620860" cy="5060515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FEEEDF5C-EE1B-46C3-8D76-A3D1F838F44B}"/>
              </a:ext>
            </a:extLst>
          </p:cNvPr>
          <p:cNvSpPr txBox="1"/>
          <p:nvPr/>
        </p:nvSpPr>
        <p:spPr>
          <a:xfrm>
            <a:off x="6519406" y="652735"/>
            <a:ext cx="5073367" cy="1324402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990089" marR="5080" lvl="0" indent="-1978025" algn="l" defTabSz="914400" rtl="0" eaLnBrk="1" fontAlgn="auto" latinLnBrk="0" hangingPunct="1">
              <a:lnSpc>
                <a:spcPts val="10000"/>
              </a:lnSpc>
              <a:spcBef>
                <a:spcPts val="13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-14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Obrigado!</a:t>
            </a:r>
            <a:endParaRPr kumimoji="0" lang="pt-BR" sz="7200" b="0" i="0" u="none" strike="noStrike" kern="1200" cap="none" spc="-204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7410064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BCEA287-0AB2-4DA7-83DB-9F81514DF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8054" y="2152358"/>
            <a:ext cx="6064526" cy="4210592"/>
          </a:xfrm>
        </p:spPr>
        <p:txBody>
          <a:bodyPr rtlCol="0"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Solucionar os problemas do mercado agricultor.</a:t>
            </a:r>
          </a:p>
          <a:p>
            <a:pPr algn="l"/>
            <a:endParaRPr lang="pt-BR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Auxiliar os pequenos e médios produtores.</a:t>
            </a:r>
          </a:p>
          <a:p>
            <a:pPr algn="l"/>
            <a:endParaRPr lang="pt-BR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Modernizar.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004E246-4792-4B43-BF62-528A68685B70}"/>
              </a:ext>
            </a:extLst>
          </p:cNvPr>
          <p:cNvSpPr/>
          <p:nvPr/>
        </p:nvSpPr>
        <p:spPr>
          <a:xfrm>
            <a:off x="436729" y="368172"/>
            <a:ext cx="11315851" cy="1264655"/>
          </a:xfrm>
          <a:prstGeom prst="rect">
            <a:avLst/>
          </a:prstGeom>
          <a:solidFill>
            <a:srgbClr val="79C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C6DCD1-D1B8-4B9F-B035-AED0FAA53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9" y="2152357"/>
            <a:ext cx="4731334" cy="4210593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66ED15D4-D3EB-4592-B22F-CFDF1C8AE0F7}"/>
              </a:ext>
            </a:extLst>
          </p:cNvPr>
          <p:cNvSpPr txBox="1"/>
          <p:nvPr/>
        </p:nvSpPr>
        <p:spPr>
          <a:xfrm>
            <a:off x="735239" y="156601"/>
            <a:ext cx="11017341" cy="1292533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990089" marR="5080" indent="-1978025" algn="ctr">
              <a:lnSpc>
                <a:spcPts val="10000"/>
              </a:lnSpc>
              <a:spcBef>
                <a:spcPts val="1335"/>
              </a:spcBef>
            </a:pPr>
            <a:r>
              <a:rPr lang="pt-BR" sz="5400" spc="-204" dirty="0">
                <a:solidFill>
                  <a:schemeClr val="bg1"/>
                </a:solidFill>
                <a:latin typeface="Verdana"/>
                <a:cs typeface="Verdana"/>
              </a:rPr>
              <a:t>Qual nosso objetivo ?</a:t>
            </a:r>
          </a:p>
        </p:txBody>
      </p:sp>
    </p:spTree>
    <p:extLst>
      <p:ext uri="{BB962C8B-B14F-4D97-AF65-F5344CB8AC3E}">
        <p14:creationId xmlns:p14="http://schemas.microsoft.com/office/powerpoint/2010/main" val="89284278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BCEA287-0AB2-4DA7-83DB-9F81514DF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729" y="2152358"/>
            <a:ext cx="11315851" cy="4210592"/>
          </a:xfrm>
        </p:spPr>
        <p:txBody>
          <a:bodyPr rtlCol="0"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Equipamento medidor de PH para análise de solo.</a:t>
            </a:r>
          </a:p>
          <a:p>
            <a:pPr marL="1028700" lvl="1" indent="-571500" algn="l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Higrômetro de solo.</a:t>
            </a:r>
          </a:p>
          <a:p>
            <a:pPr algn="l"/>
            <a:endParaRPr lang="pt-BR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Utilizar Drone para mapeamento aéreo.</a:t>
            </a:r>
          </a:p>
          <a:p>
            <a:pPr marL="571500" indent="-571500" algn="l">
              <a:buFont typeface="Wingdings" panose="05000000000000000000" pitchFamily="2" charset="2"/>
              <a:buChar char="q"/>
            </a:pPr>
            <a:endParaRPr lang="pt-BR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1028700" lvl="1" indent="-571500" algn="l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Higrômetro de ar.</a:t>
            </a:r>
          </a:p>
          <a:p>
            <a:pPr marL="1028700" lvl="1" indent="-571500" algn="l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Sensor de infravermelho.</a:t>
            </a:r>
          </a:p>
          <a:p>
            <a:pPr marL="1028700" lvl="1" indent="-571500" algn="l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Sensor de temperatura.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004E246-4792-4B43-BF62-528A68685B70}"/>
              </a:ext>
            </a:extLst>
          </p:cNvPr>
          <p:cNvSpPr/>
          <p:nvPr/>
        </p:nvSpPr>
        <p:spPr>
          <a:xfrm>
            <a:off x="436729" y="368172"/>
            <a:ext cx="11315851" cy="1264655"/>
          </a:xfrm>
          <a:prstGeom prst="rect">
            <a:avLst/>
          </a:prstGeom>
          <a:solidFill>
            <a:srgbClr val="79C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6ED15D4-D3EB-4592-B22F-CFDF1C8AE0F7}"/>
              </a:ext>
            </a:extLst>
          </p:cNvPr>
          <p:cNvSpPr txBox="1"/>
          <p:nvPr/>
        </p:nvSpPr>
        <p:spPr>
          <a:xfrm>
            <a:off x="735239" y="156601"/>
            <a:ext cx="11017341" cy="1292533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990089" marR="5080" indent="-1978025" algn="ctr">
              <a:lnSpc>
                <a:spcPts val="10000"/>
              </a:lnSpc>
              <a:spcBef>
                <a:spcPts val="1335"/>
              </a:spcBef>
            </a:pPr>
            <a:r>
              <a:rPr lang="pt-BR" sz="5400" spc="-204" dirty="0">
                <a:solidFill>
                  <a:schemeClr val="bg1"/>
                </a:solidFill>
                <a:latin typeface="Verdana"/>
                <a:cs typeface="Verdana"/>
              </a:rPr>
              <a:t>Premissas</a:t>
            </a:r>
          </a:p>
        </p:txBody>
      </p:sp>
    </p:spTree>
    <p:extLst>
      <p:ext uri="{BB962C8B-B14F-4D97-AF65-F5344CB8AC3E}">
        <p14:creationId xmlns:p14="http://schemas.microsoft.com/office/powerpoint/2010/main" val="159594002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BCEA287-0AB2-4DA7-83DB-9F81514DF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729" y="2152358"/>
            <a:ext cx="11315851" cy="4210592"/>
          </a:xfrm>
        </p:spPr>
        <p:txBody>
          <a:bodyPr rtlCol="0"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Gerenciamento de Recursos.</a:t>
            </a:r>
          </a:p>
          <a:p>
            <a:pPr marL="1028700" lvl="1" indent="-571500" algn="l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Sementes, fertilizantes, etc.</a:t>
            </a:r>
          </a:p>
          <a:p>
            <a:pPr lvl="1" algn="l"/>
            <a:endParaRPr lang="pt-BR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Gerenciamento de Produtos.</a:t>
            </a:r>
          </a:p>
          <a:p>
            <a:pPr marL="571500" indent="-571500" algn="l">
              <a:buFont typeface="Wingdings" panose="05000000000000000000" pitchFamily="2" charset="2"/>
              <a:buChar char="q"/>
            </a:pP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Loja Virtual</a:t>
            </a:r>
            <a:endParaRPr lang="pt-BR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004E246-4792-4B43-BF62-528A68685B70}"/>
              </a:ext>
            </a:extLst>
          </p:cNvPr>
          <p:cNvSpPr/>
          <p:nvPr/>
        </p:nvSpPr>
        <p:spPr>
          <a:xfrm>
            <a:off x="436729" y="368172"/>
            <a:ext cx="11315851" cy="1264655"/>
          </a:xfrm>
          <a:prstGeom prst="rect">
            <a:avLst/>
          </a:prstGeom>
          <a:solidFill>
            <a:srgbClr val="79C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6ED15D4-D3EB-4592-B22F-CFDF1C8AE0F7}"/>
              </a:ext>
            </a:extLst>
          </p:cNvPr>
          <p:cNvSpPr txBox="1"/>
          <p:nvPr/>
        </p:nvSpPr>
        <p:spPr>
          <a:xfrm>
            <a:off x="735239" y="156601"/>
            <a:ext cx="11017341" cy="1292533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990089" marR="5080" lvl="0" indent="-1978025" algn="ctr" defTabSz="914400" rtl="0" eaLnBrk="1" fontAlgn="auto" latinLnBrk="0" hangingPunct="1">
              <a:lnSpc>
                <a:spcPts val="10000"/>
              </a:lnSpc>
              <a:spcBef>
                <a:spcPts val="13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spc="-204" dirty="0">
                <a:solidFill>
                  <a:prstClr val="white"/>
                </a:solidFill>
                <a:latin typeface="Verdana"/>
                <a:cs typeface="Verdana"/>
              </a:rPr>
              <a:t>Da Gestão para a loja</a:t>
            </a:r>
            <a:endParaRPr kumimoji="0" lang="pt-BR" sz="5400" b="0" i="0" u="none" strike="noStrike" kern="1200" cap="none" spc="-204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043449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66ED15D4-D3EB-4592-B22F-CFDF1C8AE0F7}"/>
              </a:ext>
            </a:extLst>
          </p:cNvPr>
          <p:cNvSpPr txBox="1"/>
          <p:nvPr/>
        </p:nvSpPr>
        <p:spPr>
          <a:xfrm>
            <a:off x="735239" y="156601"/>
            <a:ext cx="11017341" cy="1607491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8467" marR="3387" algn="ctr">
              <a:lnSpc>
                <a:spcPts val="5627"/>
              </a:lnSpc>
              <a:spcBef>
                <a:spcPts val="717"/>
              </a:spcBef>
            </a:pPr>
            <a:r>
              <a:rPr lang="pt-BR" sz="5400" spc="-90" dirty="0">
                <a:solidFill>
                  <a:srgbClr val="79CB53"/>
                </a:solidFill>
                <a:latin typeface="Verdana"/>
              </a:rPr>
              <a:t>Como funciona a loja de produtos ?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3E40543-B144-44E2-AF44-F556606F4A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46"/>
          <a:stretch/>
        </p:blipFill>
        <p:spPr>
          <a:xfrm>
            <a:off x="1395412" y="1943100"/>
            <a:ext cx="94011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7508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Espaço Reservado para Conteúdo 3" descr="Elemento gráfico SmartArt do ícone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883247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6FF2ABFF-2C21-43ED-9251-129A2FD6C591}"/>
              </a:ext>
            </a:extLst>
          </p:cNvPr>
          <p:cNvSpPr/>
          <p:nvPr/>
        </p:nvSpPr>
        <p:spPr>
          <a:xfrm>
            <a:off x="447817" y="5130033"/>
            <a:ext cx="11290860" cy="1270767"/>
          </a:xfrm>
          <a:prstGeom prst="rect">
            <a:avLst/>
          </a:prstGeom>
          <a:solidFill>
            <a:srgbClr val="79C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r>
              <a:rPr lang="pt-BR" dirty="0">
                <a:solidFill>
                  <a:srgbClr val="FFFEFF"/>
                </a:solidFill>
              </a:rPr>
              <a:t>Ciclo de usabilidade e mapeamento Topográfico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AF85C0-1EF7-4945-909D-2657E8DDB6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790" y="858444"/>
            <a:ext cx="2198914" cy="115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85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9" y="2033516"/>
            <a:ext cx="5929686" cy="4258102"/>
          </a:xfrm>
        </p:spPr>
      </p:pic>
      <p:sp>
        <p:nvSpPr>
          <p:cNvPr id="7" name="AutoShape 6" descr="https://cdn.shortpixel.ai/client/to_webp,q_lossy,ret_img/https:/br.granular.ag/wp-content/uploads/2019/08/br-gi-laptop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1450879E-4726-4E8C-93FD-CA16B41F4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116" y="2033517"/>
            <a:ext cx="5246912" cy="425876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7C4CEC1-229C-41EF-B2FE-B466CEE6F596}"/>
              </a:ext>
            </a:extLst>
          </p:cNvPr>
          <p:cNvSpPr/>
          <p:nvPr/>
        </p:nvSpPr>
        <p:spPr>
          <a:xfrm>
            <a:off x="436729" y="612156"/>
            <a:ext cx="11315851" cy="1193800"/>
          </a:xfrm>
          <a:prstGeom prst="rect">
            <a:avLst/>
          </a:prstGeom>
          <a:solidFill>
            <a:srgbClr val="79C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9846" y="927853"/>
            <a:ext cx="11029616" cy="56240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MONITORAMENTO DE SOLO &amp; ANÁLISE DE Produtividade</a:t>
            </a:r>
          </a:p>
        </p:txBody>
      </p:sp>
      <p:sp>
        <p:nvSpPr>
          <p:cNvPr id="4" name="Sinal de Subtração 3">
            <a:extLst>
              <a:ext uri="{FF2B5EF4-FFF2-40B4-BE49-F238E27FC236}">
                <a16:creationId xmlns:a16="http://schemas.microsoft.com/office/drawing/2014/main" id="{3D4A2C6F-5103-4270-AC22-B6E31EEB218C}"/>
              </a:ext>
            </a:extLst>
          </p:cNvPr>
          <p:cNvSpPr/>
          <p:nvPr/>
        </p:nvSpPr>
        <p:spPr>
          <a:xfrm>
            <a:off x="-1596788" y="228577"/>
            <a:ext cx="15381027" cy="539955"/>
          </a:xfrm>
          <a:prstGeom prst="mathMinus">
            <a:avLst/>
          </a:prstGeom>
          <a:solidFill>
            <a:srgbClr val="79C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439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8BE3A173-492E-4B04-9248-3803B137D3BB}"/>
              </a:ext>
            </a:extLst>
          </p:cNvPr>
          <p:cNvSpPr txBox="1">
            <a:spLocks/>
          </p:cNvSpPr>
          <p:nvPr/>
        </p:nvSpPr>
        <p:spPr>
          <a:xfrm>
            <a:off x="1444256" y="315733"/>
            <a:ext cx="9303488" cy="736891"/>
          </a:xfrm>
          <a:prstGeom prst="rect">
            <a:avLst/>
          </a:prstGeom>
        </p:spPr>
        <p:txBody>
          <a:bodyPr vert="horz" wrap="square" lIns="0" tIns="91017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67" marR="3387">
              <a:lnSpc>
                <a:spcPts val="5627"/>
              </a:lnSpc>
              <a:spcBef>
                <a:spcPts val="717"/>
              </a:spcBef>
            </a:pPr>
            <a:r>
              <a:rPr lang="pt-PT" sz="4000" spc="-90" dirty="0">
                <a:solidFill>
                  <a:srgbClr val="79CB53"/>
                </a:solidFill>
                <a:latin typeface="Verdana"/>
              </a:rPr>
              <a:t>Dashboard</a:t>
            </a:r>
            <a:endParaRPr lang="pt-BR" sz="4000" spc="-90" dirty="0">
              <a:solidFill>
                <a:srgbClr val="79CB53"/>
              </a:solidFill>
              <a:latin typeface="Verdana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25B143-2263-4426-80BF-A62249D64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81" y="1358692"/>
            <a:ext cx="9862038" cy="467149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148A5CE-6F43-40C5-9FA1-4527B339157A}"/>
              </a:ext>
            </a:extLst>
          </p:cNvPr>
          <p:cNvSpPr/>
          <p:nvPr/>
        </p:nvSpPr>
        <p:spPr>
          <a:xfrm>
            <a:off x="5959719" y="2740747"/>
            <a:ext cx="448408" cy="430823"/>
          </a:xfrm>
          <a:prstGeom prst="rect">
            <a:avLst/>
          </a:prstGeom>
          <a:solidFill>
            <a:srgbClr val="F8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894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80024007"/>
              </p:ext>
            </p:extLst>
          </p:nvPr>
        </p:nvGraphicFramePr>
        <p:xfrm>
          <a:off x="4750685" y="2429481"/>
          <a:ext cx="6854825" cy="3563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323" y="3639539"/>
            <a:ext cx="1146069" cy="878927"/>
          </a:xfrm>
          <a:prstGeom prst="rect">
            <a:avLst/>
          </a:prstGeom>
        </p:spPr>
      </p:pic>
      <p:pic>
        <p:nvPicPr>
          <p:cNvPr id="914" name="Imagem 913" descr="Uma imagem contendo relógio, desenho&#10;&#10;Descrição gerada com muito alta confiança">
            <a:extLst>
              <a:ext uri="{FF2B5EF4-FFF2-40B4-BE49-F238E27FC236}">
                <a16:creationId xmlns:a16="http://schemas.microsoft.com/office/drawing/2014/main" id="{A0307E56-68AD-4856-AF9D-161487BDA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580" y="4690010"/>
            <a:ext cx="1146069" cy="878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6" name="Imagem 915" descr="Uma imagem contendo relógio, desenho&#10;&#10;Descrição gerada com muito alta confiança">
            <a:extLst>
              <a:ext uri="{FF2B5EF4-FFF2-40B4-BE49-F238E27FC236}">
                <a16:creationId xmlns:a16="http://schemas.microsoft.com/office/drawing/2014/main" id="{68CD36D7-D4BA-480E-9680-08177BA7A8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367" y="2585439"/>
            <a:ext cx="1146069" cy="87892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2531AFA-7733-43FB-B966-04907C231C8D}"/>
              </a:ext>
            </a:extLst>
          </p:cNvPr>
          <p:cNvSpPr/>
          <p:nvPr/>
        </p:nvSpPr>
        <p:spPr>
          <a:xfrm>
            <a:off x="436729" y="601656"/>
            <a:ext cx="11315851" cy="1264655"/>
          </a:xfrm>
          <a:prstGeom prst="rect">
            <a:avLst/>
          </a:prstGeom>
          <a:solidFill>
            <a:srgbClr val="79CB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algn="ctr"/>
            <a:r>
              <a:rPr lang="pt-BR" dirty="0"/>
              <a:t>Nosso Diferencial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141</Words>
  <Application>Microsoft Office PowerPoint</Application>
  <PresentationFormat>Widescreen</PresentationFormat>
  <Paragraphs>42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Gill Sans MT</vt:lpstr>
      <vt:lpstr>Verdana</vt:lpstr>
      <vt:lpstr>Wingdings</vt:lpstr>
      <vt:lpstr>Wingdings 2</vt:lpstr>
      <vt:lpstr>Tema do Office</vt:lpstr>
      <vt:lpstr>Dividendo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Ciclo de usabilidade e mapeamento Topográfico </vt:lpstr>
      <vt:lpstr>MONITORAMENTO DE SOLO &amp; ANÁLISE DE Produtividade</vt:lpstr>
      <vt:lpstr>Apresentação do PowerPoint</vt:lpstr>
      <vt:lpstr>Nosso Diferencial</vt:lpstr>
      <vt:lpstr>GESTÃO E QUALIDADE DE PRODUÇãO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Futema</dc:creator>
  <cp:lastModifiedBy>Bruno Futema</cp:lastModifiedBy>
  <cp:revision>24</cp:revision>
  <dcterms:created xsi:type="dcterms:W3CDTF">2019-11-27T01:10:08Z</dcterms:created>
  <dcterms:modified xsi:type="dcterms:W3CDTF">2019-12-03T03:44:15Z</dcterms:modified>
</cp:coreProperties>
</file>