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5" r:id="rId1"/>
  </p:sldMasterIdLst>
  <p:sldIdLst>
    <p:sldId id="257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60" r:id="rId10"/>
    <p:sldId id="265" r:id="rId11"/>
    <p:sldId id="261" r:id="rId12"/>
    <p:sldId id="262" r:id="rId13"/>
    <p:sldId id="27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dirty="0" smtClean="0">
                <a:solidFill>
                  <a:srgbClr val="8B8B8B"/>
                </a:solidFill>
                <a:latin typeface="Calibri"/>
              </a:rPr>
              <a:t>28/08/14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39552" y="16288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5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</a:p>
          <a:p>
            <a:pPr algn="ctr">
              <a:lnSpc>
                <a:spcPct val="100000"/>
              </a:lnSpc>
            </a:pPr>
            <a:r>
              <a:rPr lang="pt-BR" sz="3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Gabryell Cabral da Silva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40072" y="3765112"/>
            <a:ext cx="792036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Análise e Desenvolvimento de Sistemas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Disciplina: Arquitetura para Computação Móvel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Rômulo Menezes Jr.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Seminário sobre padrões de projeto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2348880"/>
            <a:ext cx="76328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sz="3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revista publica edições para seus </a:t>
            </a:r>
            <a:r>
              <a:rPr lang="pt-BR" sz="3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assinantes. Uma </a:t>
            </a:r>
            <a:r>
              <a:rPr lang="pt-BR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 pode ser assinante ou um assinante pode deixar de ser </a:t>
            </a:r>
            <a:r>
              <a:rPr lang="pt-BR" sz="3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assinante e </a:t>
            </a:r>
            <a:r>
              <a:rPr lang="pt-BR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revista tem como dever manter todos os seus assinantes atualizados e informados de suas publicações.</a:t>
            </a:r>
            <a:endParaRPr lang="pt-BR" sz="3000" kern="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6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endParaRPr sz="6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4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javamais.com.br/jm/wp-content/uploads/2014/04/2-diagrama-de-classe-pattern-observer-context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9" y="128240"/>
            <a:ext cx="7980209" cy="668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3568" y="1028880"/>
            <a:ext cx="6861088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265491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Acoplamento abstrato entre Subject e </a:t>
            </a: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 a comunicação broadcast(mensagem que todos os observadores enxergam);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Atualizações inesperadas.</a:t>
            </a:r>
            <a:endParaRPr lang="pt-BR" alt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3491880" y="2780928"/>
            <a:ext cx="1728192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62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745232" y="2708920"/>
            <a:ext cx="6995120" cy="308540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</a:t>
            </a: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Consequências</a:t>
            </a: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Times New Roman" panose="02020603050405020304" pitchFamily="18" charset="0"/>
              <a:buChar char="-"/>
            </a:pPr>
            <a:endParaRPr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395536" y="918208"/>
            <a:ext cx="5184576" cy="1142640"/>
          </a:xfrm>
          <a:prstGeom prst="rect">
            <a:avLst/>
          </a:prstGeom>
        </p:spPr>
        <p:txBody>
          <a:bodyPr anchor="ctr"/>
          <a:lstStyle/>
          <a:p>
            <a:r>
              <a:rPr lang="pt-BR" sz="6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712575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683568" y="2636912"/>
            <a:ext cx="7560840" cy="2880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Observer é um padrão de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comportamental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define uma dependência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um-para-muitos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objetos, afim de que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um objeto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mudar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estado, todos os seus dependentes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sejam </a:t>
            </a:r>
            <a:r>
              <a:rPr 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notificados e atualizados automaticamente.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395536" y="918208"/>
            <a:ext cx="5184576" cy="1142640"/>
          </a:xfrm>
          <a:prstGeom prst="rect">
            <a:avLst/>
          </a:prstGeom>
        </p:spPr>
        <p:txBody>
          <a:bodyPr anchor="ctr"/>
          <a:lstStyle/>
          <a:p>
            <a:r>
              <a:rPr lang="pt-BR" sz="6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1124744"/>
            <a:ext cx="7787208" cy="453072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alt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participantes</a:t>
            </a:r>
            <a:endParaRPr lang="pt-BR" altLang="pt-BR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pt-BR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pt-BR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- É a abstração do negócio que é criado com base no requisito do sistema;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 - É o objeto responsável pela exibição de dados para o usuário;</a:t>
            </a:r>
          </a:p>
        </p:txBody>
      </p:sp>
    </p:spTree>
    <p:extLst>
      <p:ext uri="{BB962C8B-B14F-4D97-AF65-F5344CB8AC3E}">
        <p14:creationId xmlns:p14="http://schemas.microsoft.com/office/powerpoint/2010/main" val="28181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1124744"/>
            <a:ext cx="7787208" cy="453072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alt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participantes</a:t>
            </a:r>
          </a:p>
          <a:p>
            <a:pPr>
              <a:buFont typeface="Verdana" panose="020B0604030504040204" pitchFamily="34" charset="0"/>
              <a:buChar char="-"/>
            </a:pPr>
            <a:endParaRPr lang="pt-BR" altLang="pt-BR" sz="30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 </a:t>
            </a:r>
            <a:r>
              <a:rPr lang="pt-BR" alt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 – Implementa o Observer atualizando a interface para manter seu estado consistente com o do Subject;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pt-BR" altLang="pt-BR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 Subject – Responsável por enviar uma notificação para seu Observer quando seu estado mudar.</a:t>
            </a:r>
          </a:p>
          <a:p>
            <a:endParaRPr lang="pt-BR" altLang="pt-BR" sz="30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5536" y="918208"/>
            <a:ext cx="792088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 de uso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755576" y="2780928"/>
            <a:ext cx="7272808" cy="302433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Reutilização de Objetos sem reutilizar seus observadores e vice-versa;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observadores podem ser adicionados sem modificar o sujeito;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sujeito e o observador podem pertencer a diferentes camadas de abstração.</a:t>
            </a:r>
            <a:endParaRPr lang="pt-BR" alt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5536" y="918208"/>
            <a:ext cx="792088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usar? 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755576" y="2780928"/>
            <a:ext cx="7272808" cy="302433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uma modificação do estado de um objeto implicar em modificações em outros objetos;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objeto precisar ser capaz de notificar outros objetos, mas sem pressupostos a serem notificador;</a:t>
            </a:r>
            <a:endParaRPr lang="pt-BR" alt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5536" y="918208"/>
            <a:ext cx="792088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usar? 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611560" y="2852936"/>
            <a:ext cx="7560840" cy="302433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uma abstração possuir dois aspectos e um dependa do outro;</a:t>
            </a:r>
          </a:p>
          <a:p>
            <a:pPr marL="457200" indent="-457200">
              <a:buFont typeface="Verdana" panose="020B0604030504040204" pitchFamily="34" charset="0"/>
              <a:buChar char="-"/>
            </a:pPr>
            <a:r>
              <a:rPr lang="pt-BR" altLang="pt-BR" sz="3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não se desejar um forte acoplamento com os objetos que necessitam conhecer estas modificações</a:t>
            </a:r>
            <a:endParaRPr lang="pt-BR" altLang="pt-BR" sz="3000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88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javamais.com.br/jm/wp-content/uploads/2014/04/1-diagrama-classe-pattern-observ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3" y="27883"/>
            <a:ext cx="8157625" cy="682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395536" y="188640"/>
            <a:ext cx="3430544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606</TotalTime>
  <Words>314</Words>
  <Application>Microsoft Office PowerPoint</Application>
  <PresentationFormat>Apresentação na tela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Adjacência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25</cp:revision>
  <dcterms:modified xsi:type="dcterms:W3CDTF">2014-09-18T10:58:28Z</dcterms:modified>
</cp:coreProperties>
</file>