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8a0d51f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8a0d51f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a0d51f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a0d51f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a0d51f7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a0d51f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8a0d51f7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8a0d51f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a0d51f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8a0d51f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Padrão Adapter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André Ribeiro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Violeta Ramos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Bruno Lopes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16450" y="0"/>
            <a:ext cx="8520600" cy="12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que é?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725" y="1524000"/>
            <a:ext cx="3198275" cy="32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Estrutura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800" y="1274875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14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Pros e Contras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264025"/>
            <a:ext cx="8520600" cy="12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PT" sz="1900">
                <a:solidFill>
                  <a:schemeClr val="dk1"/>
                </a:solidFill>
              </a:rPr>
              <a:t>Single Responsibility Principle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PT" sz="1900">
                <a:solidFill>
                  <a:schemeClr val="dk1"/>
                </a:solidFill>
              </a:rPr>
              <a:t>Open/Close Principle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pt-PT" sz="1900">
                <a:solidFill>
                  <a:schemeClr val="dk1"/>
                </a:solidFill>
              </a:rPr>
              <a:t>Complexity increases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Relações com outros padrões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Exemplo de código</a:t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FB708B3CDE042B77E246F8C34B9AD" ma:contentTypeVersion="13" ma:contentTypeDescription="Create a new document." ma:contentTypeScope="" ma:versionID="b56be8f318977c0936a6fc6427e49a0b">
  <xsd:schema xmlns:xsd="http://www.w3.org/2001/XMLSchema" xmlns:xs="http://www.w3.org/2001/XMLSchema" xmlns:p="http://schemas.microsoft.com/office/2006/metadata/properties" xmlns:ns2="b84af547-4261-47d3-9825-3ca1a0838131" xmlns:ns3="b6b7e986-c6c0-4de4-a492-503457eee46d" targetNamespace="http://schemas.microsoft.com/office/2006/metadata/properties" ma:root="true" ma:fieldsID="3485e2e0db3548d402ffb3a656fb05e2" ns2:_="" ns3:_="">
    <xsd:import namespace="b84af547-4261-47d3-9825-3ca1a0838131"/>
    <xsd:import namespace="b6b7e986-c6c0-4de4-a492-503457eee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af547-4261-47d3-9825-3ca1a08381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d602765-7830-46ba-a66b-13b8df2c5c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7e986-c6c0-4de4-a492-503457eee46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0a0e82-0c2b-4b61-9c56-7e50783c91de}" ma:internalName="TaxCatchAll" ma:showField="CatchAllData" ma:web="b6b7e986-c6c0-4de4-a492-503457eee4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b7e986-c6c0-4de4-a492-503457eee46d" xsi:nil="true"/>
    <lcf76f155ced4ddcb4097134ff3c332f xmlns="b84af547-4261-47d3-9825-3ca1a08381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963B16-2DBA-40E8-A771-6640CD539CDB}"/>
</file>

<file path=customXml/itemProps2.xml><?xml version="1.0" encoding="utf-8"?>
<ds:datastoreItem xmlns:ds="http://schemas.openxmlformats.org/officeDocument/2006/customXml" ds:itemID="{2FE66C83-49A1-4568-B641-31BEF396959E}"/>
</file>

<file path=customXml/itemProps3.xml><?xml version="1.0" encoding="utf-8"?>
<ds:datastoreItem xmlns:ds="http://schemas.openxmlformats.org/officeDocument/2006/customXml" ds:itemID="{15799942-3A03-469F-B0D4-DA2A87F0840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0x0101008ECFB708B3CDE042B77E246F8C34B9AD</vt:lpwstr>
  </property>
</Properties>
</file>