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8F865-9753-2BB0-BD98-6586BA70E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composite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85FE49-5D64-2436-E6D0-3DF24BA3F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Design </a:t>
            </a:r>
            <a:r>
              <a:rPr lang="pt-PT" sz="2400" dirty="0" err="1"/>
              <a:t>patterns</a:t>
            </a:r>
            <a:endParaRPr lang="pt-PT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5BA46A-DA81-DDDE-996F-3136E449325B}"/>
              </a:ext>
            </a:extLst>
          </p:cNvPr>
          <p:cNvSpPr txBox="1"/>
          <p:nvPr/>
        </p:nvSpPr>
        <p:spPr>
          <a:xfrm>
            <a:off x="360484" y="4985239"/>
            <a:ext cx="392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Guilherme Amaral		113207</a:t>
            </a:r>
          </a:p>
          <a:p>
            <a:r>
              <a:rPr lang="pt-PT" dirty="0"/>
              <a:t>Danilo Silva			113384</a:t>
            </a:r>
          </a:p>
          <a:p>
            <a:r>
              <a:rPr lang="pt-PT" dirty="0"/>
              <a:t>Tomás Santos			112981</a:t>
            </a:r>
          </a:p>
        </p:txBody>
      </p:sp>
    </p:spTree>
    <p:extLst>
      <p:ext uri="{BB962C8B-B14F-4D97-AF65-F5344CB8AC3E}">
        <p14:creationId xmlns:p14="http://schemas.microsoft.com/office/powerpoint/2010/main" val="104321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EBB1E7-DE07-28F6-D0CB-57E1822BA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3987"/>
            <a:ext cx="4010025" cy="40100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357F637-8059-7803-64DA-81DEC27F09A1}"/>
              </a:ext>
            </a:extLst>
          </p:cNvPr>
          <p:cNvSpPr txBox="1"/>
          <p:nvPr/>
        </p:nvSpPr>
        <p:spPr>
          <a:xfrm>
            <a:off x="589084" y="439615"/>
            <a:ext cx="356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PROBLEMA REAL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14216D-70EF-F5F7-A658-96B40286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2693301"/>
            <a:ext cx="1343212" cy="1066949"/>
          </a:xfrm>
          <a:prstGeom prst="rect">
            <a:avLst/>
          </a:prstGeom>
        </p:spPr>
      </p:pic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CED8B084-15AC-450F-2E5F-EBB42D677688}"/>
              </a:ext>
            </a:extLst>
          </p:cNvPr>
          <p:cNvCxnSpPr>
            <a:cxnSpLocks/>
          </p:cNvCxnSpPr>
          <p:nvPr/>
        </p:nvCxnSpPr>
        <p:spPr>
          <a:xfrm>
            <a:off x="4149969" y="3226775"/>
            <a:ext cx="1824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6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57F637-8059-7803-64DA-81DEC27F09A1}"/>
              </a:ext>
            </a:extLst>
          </p:cNvPr>
          <p:cNvSpPr txBox="1"/>
          <p:nvPr/>
        </p:nvSpPr>
        <p:spPr>
          <a:xfrm>
            <a:off x="589084" y="439615"/>
            <a:ext cx="426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PROBLEMA REAL 11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CED8B084-15AC-450F-2E5F-EBB42D677688}"/>
              </a:ext>
            </a:extLst>
          </p:cNvPr>
          <p:cNvCxnSpPr>
            <a:cxnSpLocks/>
          </p:cNvCxnSpPr>
          <p:nvPr/>
        </p:nvCxnSpPr>
        <p:spPr>
          <a:xfrm>
            <a:off x="4149969" y="3226775"/>
            <a:ext cx="1824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2C14B4E3-A52D-672B-4F4C-F23897413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47" y="2579033"/>
            <a:ext cx="1902741" cy="12954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4F4C6E9-6A15-8058-B87C-C4EEAC6BF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41" y="1785401"/>
            <a:ext cx="4001806" cy="32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3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3F42E3-F388-B2D5-9066-068C4637EB8F}"/>
              </a:ext>
            </a:extLst>
          </p:cNvPr>
          <p:cNvSpPr txBox="1"/>
          <p:nvPr/>
        </p:nvSpPr>
        <p:spPr>
          <a:xfrm>
            <a:off x="1910129" y="2659559"/>
            <a:ext cx="8371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/>
              <a:t>ALGUM PADRÃO CONHECIDO?</a:t>
            </a:r>
          </a:p>
        </p:txBody>
      </p:sp>
    </p:spTree>
    <p:extLst>
      <p:ext uri="{BB962C8B-B14F-4D97-AF65-F5344CB8AC3E}">
        <p14:creationId xmlns:p14="http://schemas.microsoft.com/office/powerpoint/2010/main" val="183563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57F637-8059-7803-64DA-81DEC27F09A1}"/>
              </a:ext>
            </a:extLst>
          </p:cNvPr>
          <p:cNvSpPr txBox="1"/>
          <p:nvPr/>
        </p:nvSpPr>
        <p:spPr>
          <a:xfrm>
            <a:off x="589084" y="439615"/>
            <a:ext cx="426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ÁRVORE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74AC4F-4C3A-79C0-7B62-DCB02DE8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19" y="1024390"/>
            <a:ext cx="6096000" cy="3810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644D42-2C9F-5C97-167C-A9AA16D3F4FC}"/>
              </a:ext>
            </a:extLst>
          </p:cNvPr>
          <p:cNvSpPr txBox="1"/>
          <p:nvPr/>
        </p:nvSpPr>
        <p:spPr>
          <a:xfrm>
            <a:off x="2406161" y="4957500"/>
            <a:ext cx="672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Composite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 is a structural design pattern that lets you compose objects into tree structures and then work with these structures as if they were individual objects.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31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57F637-8059-7803-64DA-81DEC27F09A1}"/>
              </a:ext>
            </a:extLst>
          </p:cNvPr>
          <p:cNvSpPr txBox="1"/>
          <p:nvPr/>
        </p:nvSpPr>
        <p:spPr>
          <a:xfrm>
            <a:off x="589084" y="439615"/>
            <a:ext cx="426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SOLUÇÃO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4F4C6E9-6A15-8058-B87C-C4EEAC6B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424" y="3672704"/>
            <a:ext cx="2097232" cy="172272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6AF63E1-3558-DB5D-337B-F12224E05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424" y="734769"/>
            <a:ext cx="2450528" cy="24505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9E0F4FD-F343-F6A2-1927-8CA5127D7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54" y="1914525"/>
            <a:ext cx="6057900" cy="30289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6BEE2C4-CF96-1C65-FBA0-F29E480A405F}"/>
              </a:ext>
            </a:extLst>
          </p:cNvPr>
          <p:cNvSpPr txBox="1"/>
          <p:nvPr/>
        </p:nvSpPr>
        <p:spPr>
          <a:xfrm>
            <a:off x="3018692" y="1652954"/>
            <a:ext cx="201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RECURSIVIDADE</a:t>
            </a:r>
          </a:p>
        </p:txBody>
      </p:sp>
    </p:spTree>
    <p:extLst>
      <p:ext uri="{BB962C8B-B14F-4D97-AF65-F5344CB8AC3E}">
        <p14:creationId xmlns:p14="http://schemas.microsoft.com/office/powerpoint/2010/main" val="423571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57F637-8059-7803-64DA-81DEC27F09A1}"/>
              </a:ext>
            </a:extLst>
          </p:cNvPr>
          <p:cNvSpPr txBox="1"/>
          <p:nvPr/>
        </p:nvSpPr>
        <p:spPr>
          <a:xfrm>
            <a:off x="589084" y="439615"/>
            <a:ext cx="426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ESTRUTURA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DE9818-473F-94CB-26CA-1EFC32A69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201616"/>
            <a:ext cx="3429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0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57F637-8059-7803-64DA-81DEC27F09A1}"/>
              </a:ext>
            </a:extLst>
          </p:cNvPr>
          <p:cNvSpPr txBox="1"/>
          <p:nvPr/>
        </p:nvSpPr>
        <p:spPr>
          <a:xfrm>
            <a:off x="1846383" y="703384"/>
            <a:ext cx="9794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VANTAGENS								DESVANTAGENS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E318E02-D872-34BB-9B55-03CB32C42983}"/>
              </a:ext>
            </a:extLst>
          </p:cNvPr>
          <p:cNvSpPr txBox="1"/>
          <p:nvPr/>
        </p:nvSpPr>
        <p:spPr>
          <a:xfrm>
            <a:off x="1213338" y="2202294"/>
            <a:ext cx="4053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You can work with complex tree structures more conveniently: use polymorphism and recursion to your advantage.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E59A5C-AD34-419B-0D07-954C7E6F2505}"/>
              </a:ext>
            </a:extLst>
          </p:cNvPr>
          <p:cNvSpPr txBox="1"/>
          <p:nvPr/>
        </p:nvSpPr>
        <p:spPr>
          <a:xfrm>
            <a:off x="1213338" y="4097309"/>
            <a:ext cx="4053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1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Open/Closed Principle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. You can introduce new element types into the app without breaking the existing code, which now works with the object tree.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4FBC60-77CE-2A50-84EB-4FD4BDAD692E}"/>
              </a:ext>
            </a:extLst>
          </p:cNvPr>
          <p:cNvSpPr txBox="1"/>
          <p:nvPr/>
        </p:nvSpPr>
        <p:spPr>
          <a:xfrm>
            <a:off x="7027984" y="2310733"/>
            <a:ext cx="4053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It might be difficult to provide a common interface for classes whose functionality differs too much. In certain scenarios, you’d need to overgeneralize the component interface, making it harder to comprehend.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2017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DE1D3E9-C4E8-A44C-7D6E-9845969C281D}"/>
              </a:ext>
            </a:extLst>
          </p:cNvPr>
          <p:cNvSpPr txBox="1"/>
          <p:nvPr/>
        </p:nvSpPr>
        <p:spPr>
          <a:xfrm>
            <a:off x="3198935" y="2659559"/>
            <a:ext cx="5794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/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201026501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CFB708B3CDE042B77E246F8C34B9AD" ma:contentTypeVersion="13" ma:contentTypeDescription="Criar um novo documento." ma:contentTypeScope="" ma:versionID="165098ee1828cc75551e46fed60a2d9f">
  <xsd:schema xmlns:xsd="http://www.w3.org/2001/XMLSchema" xmlns:xs="http://www.w3.org/2001/XMLSchema" xmlns:p="http://schemas.microsoft.com/office/2006/metadata/properties" xmlns:ns2="b84af547-4261-47d3-9825-3ca1a0838131" xmlns:ns3="b6b7e986-c6c0-4de4-a492-503457eee46d" targetNamespace="http://schemas.microsoft.com/office/2006/metadata/properties" ma:root="true" ma:fieldsID="6e58f99e3e53d86f19d91f8a26bd0394" ns2:_="" ns3:_="">
    <xsd:import namespace="b84af547-4261-47d3-9825-3ca1a0838131"/>
    <xsd:import namespace="b6b7e986-c6c0-4de4-a492-503457eee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af547-4261-47d3-9825-3ca1a0838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1d602765-7830-46ba-a66b-13b8df2c5c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7e986-c6c0-4de4-a492-503457eee46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0a0e82-0c2b-4b61-9c56-7e50783c91de}" ma:internalName="TaxCatchAll" ma:showField="CatchAllData" ma:web="b6b7e986-c6c0-4de4-a492-503457eee4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b7e986-c6c0-4de4-a492-503457eee46d" xsi:nil="true"/>
    <lcf76f155ced4ddcb4097134ff3c332f xmlns="b84af547-4261-47d3-9825-3ca1a083813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A9F649-F408-42AC-9C44-4C04F458269A}"/>
</file>

<file path=customXml/itemProps2.xml><?xml version="1.0" encoding="utf-8"?>
<ds:datastoreItem xmlns:ds="http://schemas.openxmlformats.org/officeDocument/2006/customXml" ds:itemID="{ED8313C8-B816-4FC8-BBBC-ADEF0BC74CE3}"/>
</file>

<file path=customXml/itemProps3.xml><?xml version="1.0" encoding="utf-8"?>
<ds:datastoreItem xmlns:ds="http://schemas.openxmlformats.org/officeDocument/2006/customXml" ds:itemID="{41A15271-F1D5-4553-AD91-0771288C2659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154</Words>
  <Application>Microsoft Office PowerPoint</Application>
  <PresentationFormat>Ecrã Panorâmico</PresentationFormat>
  <Paragraphs>18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PT Sans</vt:lpstr>
      <vt:lpstr>Galeria</vt:lpstr>
      <vt:lpstr>composite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</dc:title>
  <dc:creator>Tomás Fernandes</dc:creator>
  <cp:lastModifiedBy>Tomás Fernandes</cp:lastModifiedBy>
  <cp:revision>1</cp:revision>
  <dcterms:created xsi:type="dcterms:W3CDTF">2024-04-10T10:10:54Z</dcterms:created>
  <dcterms:modified xsi:type="dcterms:W3CDTF">2024-04-10T10:52:14Z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0x0101008ECFB708B3CDE042B77E246F8C34B9AD</vt:lpwstr>
  </property>
</Properties>
</file>