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426" r:id="rId7"/>
    <p:sldId id="427" r:id="rId8"/>
  </p:sldIdLst>
  <p:sldSz cx="12192000" cy="6858000"/>
  <p:notesSz cx="9144000" cy="6858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A5A69-8913-9B4A-AFAB-EF720EA9EBB4}" v="57" dt="2024-04-16T20:26:10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ónio Neves" userId="a653cad0-c890-46ff-b10a-d7297437b406" providerId="ADAL" clId="{EE40D651-1A83-9240-A49F-85D795F91D4E}"/>
    <pc:docChg chg="undo custSel addSld delSld modSld">
      <pc:chgData name="António Neves" userId="a653cad0-c890-46ff-b10a-d7297437b406" providerId="ADAL" clId="{EE40D651-1A83-9240-A49F-85D795F91D4E}" dt="2024-04-08T10:57:40.367" v="120"/>
      <pc:docMkLst>
        <pc:docMk/>
      </pc:docMkLst>
      <pc:sldChg chg="modSp mod">
        <pc:chgData name="António Neves" userId="a653cad0-c890-46ff-b10a-d7297437b406" providerId="ADAL" clId="{EE40D651-1A83-9240-A49F-85D795F91D4E}" dt="2024-04-08T10:30:46.788" v="21" actId="20577"/>
        <pc:sldMkLst>
          <pc:docMk/>
          <pc:sldMk cId="4044860215" sldId="256"/>
        </pc:sldMkLst>
        <pc:spChg chg="mod">
          <ac:chgData name="António Neves" userId="a653cad0-c890-46ff-b10a-d7297437b406" providerId="ADAL" clId="{EE40D651-1A83-9240-A49F-85D795F91D4E}" dt="2024-04-08T10:30:46.788" v="21" actId="20577"/>
          <ac:spMkLst>
            <pc:docMk/>
            <pc:sldMk cId="4044860215" sldId="256"/>
            <ac:spMk id="2" creationId="{6B760E19-80B6-09D1-360A-03BF9450AFA4}"/>
          </ac:spMkLst>
        </pc:spChg>
      </pc:sldChg>
      <pc:sldChg chg="modSp">
        <pc:chgData name="António Neves" userId="a653cad0-c890-46ff-b10a-d7297437b406" providerId="ADAL" clId="{EE40D651-1A83-9240-A49F-85D795F91D4E}" dt="2024-04-08T10:52:11.367" v="23"/>
        <pc:sldMkLst>
          <pc:docMk/>
          <pc:sldMk cId="3013768308" sldId="257"/>
        </pc:sldMkLst>
        <pc:graphicFrameChg chg="mod">
          <ac:chgData name="António Neves" userId="a653cad0-c890-46ff-b10a-d7297437b406" providerId="ADAL" clId="{EE40D651-1A83-9240-A49F-85D795F91D4E}" dt="2024-04-08T10:52:11.367" v="23"/>
          <ac:graphicFrameMkLst>
            <pc:docMk/>
            <pc:sldMk cId="3013768308" sldId="257"/>
            <ac:graphicFrameMk id="19" creationId="{72D6B3DA-5FB9-43EC-3D10-E3C9531C1E75}"/>
          </ac:graphicFrameMkLst>
        </pc:graphicFrameChg>
      </pc:sldChg>
      <pc:sldChg chg="addSp delSp modSp add del mod">
        <pc:chgData name="António Neves" userId="a653cad0-c890-46ff-b10a-d7297437b406" providerId="ADAL" clId="{EE40D651-1A83-9240-A49F-85D795F91D4E}" dt="2024-04-08T10:55:30.457" v="109" actId="2696"/>
        <pc:sldMkLst>
          <pc:docMk/>
          <pc:sldMk cId="2347442512" sldId="426"/>
        </pc:sldMkLst>
        <pc:spChg chg="mod">
          <ac:chgData name="António Neves" userId="a653cad0-c890-46ff-b10a-d7297437b406" providerId="ADAL" clId="{EE40D651-1A83-9240-A49F-85D795F91D4E}" dt="2024-04-08T10:53:02.928" v="33" actId="20577"/>
          <ac:spMkLst>
            <pc:docMk/>
            <pc:sldMk cId="2347442512" sldId="426"/>
            <ac:spMk id="2" creationId="{169CFD04-BBFA-9B92-C327-031DE5D2ED44}"/>
          </ac:spMkLst>
        </pc:spChg>
        <pc:spChg chg="del">
          <ac:chgData name="António Neves" userId="a653cad0-c890-46ff-b10a-d7297437b406" providerId="ADAL" clId="{EE40D651-1A83-9240-A49F-85D795F91D4E}" dt="2024-04-08T10:53:14.293" v="35" actId="478"/>
          <ac:spMkLst>
            <pc:docMk/>
            <pc:sldMk cId="2347442512" sldId="426"/>
            <ac:spMk id="5" creationId="{D1306A9E-3A37-6F08-151D-EAED5ACA60E0}"/>
          </ac:spMkLst>
        </pc:spChg>
        <pc:spChg chg="del">
          <ac:chgData name="António Neves" userId="a653cad0-c890-46ff-b10a-d7297437b406" providerId="ADAL" clId="{EE40D651-1A83-9240-A49F-85D795F91D4E}" dt="2024-04-08T10:53:30.898" v="38" actId="478"/>
          <ac:spMkLst>
            <pc:docMk/>
            <pc:sldMk cId="2347442512" sldId="426"/>
            <ac:spMk id="6" creationId="{F26C55ED-4DAB-76AC-256B-AB2132BAB75F}"/>
          </ac:spMkLst>
        </pc:spChg>
        <pc:spChg chg="del">
          <ac:chgData name="António Neves" userId="a653cad0-c890-46ff-b10a-d7297437b406" providerId="ADAL" clId="{EE40D651-1A83-9240-A49F-85D795F91D4E}" dt="2024-04-08T10:53:12.134" v="34" actId="478"/>
          <ac:spMkLst>
            <pc:docMk/>
            <pc:sldMk cId="2347442512" sldId="426"/>
            <ac:spMk id="7" creationId="{58D25AAE-71B2-0E6C-9AB6-401EE9203859}"/>
          </ac:spMkLst>
        </pc:spChg>
        <pc:spChg chg="add del mod">
          <ac:chgData name="António Neves" userId="a653cad0-c890-46ff-b10a-d7297437b406" providerId="ADAL" clId="{EE40D651-1A83-9240-A49F-85D795F91D4E}" dt="2024-04-08T10:55:22.433" v="107"/>
          <ac:spMkLst>
            <pc:docMk/>
            <pc:sldMk cId="2347442512" sldId="426"/>
            <ac:spMk id="8" creationId="{5EDCABDF-4B78-2BB0-7E12-D109AA18AFC8}"/>
          </ac:spMkLst>
        </pc:spChg>
        <pc:spChg chg="mod">
          <ac:chgData name="António Neves" userId="a653cad0-c890-46ff-b10a-d7297437b406" providerId="ADAL" clId="{EE40D651-1A83-9240-A49F-85D795F91D4E}" dt="2024-04-08T10:55:19.957" v="105" actId="5793"/>
          <ac:spMkLst>
            <pc:docMk/>
            <pc:sldMk cId="2347442512" sldId="426"/>
            <ac:spMk id="9" creationId="{E794FF8F-6515-1FB2-50DF-15DFE978BD1B}"/>
          </ac:spMkLst>
        </pc:spChg>
      </pc:sldChg>
      <pc:sldChg chg="modSp add mod">
        <pc:chgData name="António Neves" userId="a653cad0-c890-46ff-b10a-d7297437b406" providerId="ADAL" clId="{EE40D651-1A83-9240-A49F-85D795F91D4E}" dt="2024-04-08T10:57:40.367" v="120"/>
        <pc:sldMkLst>
          <pc:docMk/>
          <pc:sldMk cId="169699352" sldId="428"/>
        </pc:sldMkLst>
        <pc:spChg chg="mod">
          <ac:chgData name="António Neves" userId="a653cad0-c890-46ff-b10a-d7297437b406" providerId="ADAL" clId="{EE40D651-1A83-9240-A49F-85D795F91D4E}" dt="2024-04-08T10:55:39.358" v="119" actId="20577"/>
          <ac:spMkLst>
            <pc:docMk/>
            <pc:sldMk cId="169699352" sldId="428"/>
            <ac:spMk id="2" creationId="{169CFD04-BBFA-9B92-C327-031DE5D2ED44}"/>
          </ac:spMkLst>
        </pc:spChg>
        <pc:spChg chg="mod">
          <ac:chgData name="António Neves" userId="a653cad0-c890-46ff-b10a-d7297437b406" providerId="ADAL" clId="{EE40D651-1A83-9240-A49F-85D795F91D4E}" dt="2024-04-08T10:57:40.367" v="120"/>
          <ac:spMkLst>
            <pc:docMk/>
            <pc:sldMk cId="169699352" sldId="428"/>
            <ac:spMk id="9" creationId="{E794FF8F-6515-1FB2-50DF-15DFE978BD1B}"/>
          </ac:spMkLst>
        </pc:spChg>
      </pc:sldChg>
    </pc:docChg>
  </pc:docChgLst>
  <pc:docChgLst>
    <pc:chgData name="António Neves" userId="a653cad0-c890-46ff-b10a-d7297437b406" providerId="ADAL" clId="{625E6AD5-3AA3-4549-B4B4-6122B94DB12F}"/>
    <pc:docChg chg="undo custSel addSld delSld modSld sldOrd">
      <pc:chgData name="António Neves" userId="a653cad0-c890-46ff-b10a-d7297437b406" providerId="ADAL" clId="{625E6AD5-3AA3-4549-B4B4-6122B94DB12F}" dt="2024-03-17T11:54:51.471" v="559"/>
      <pc:docMkLst>
        <pc:docMk/>
      </pc:docMkLst>
      <pc:sldChg chg="modSp mod">
        <pc:chgData name="António Neves" userId="a653cad0-c890-46ff-b10a-d7297437b406" providerId="ADAL" clId="{625E6AD5-3AA3-4549-B4B4-6122B94DB12F}" dt="2024-03-15T13:39:55.102" v="1" actId="20577"/>
        <pc:sldMkLst>
          <pc:docMk/>
          <pc:sldMk cId="4044860215" sldId="256"/>
        </pc:sldMkLst>
        <pc:spChg chg="mod">
          <ac:chgData name="António Neves" userId="a653cad0-c890-46ff-b10a-d7297437b406" providerId="ADAL" clId="{625E6AD5-3AA3-4549-B4B4-6122B94DB12F}" dt="2024-03-15T13:39:55.102" v="1" actId="20577"/>
          <ac:spMkLst>
            <pc:docMk/>
            <pc:sldMk cId="4044860215" sldId="256"/>
            <ac:spMk id="2" creationId="{6B760E19-80B6-09D1-360A-03BF9450AFA4}"/>
          </ac:spMkLst>
        </pc:spChg>
      </pc:sldChg>
      <pc:sldChg chg="addSp delSp modSp mod">
        <pc:chgData name="António Neves" userId="a653cad0-c890-46ff-b10a-d7297437b406" providerId="ADAL" clId="{625E6AD5-3AA3-4549-B4B4-6122B94DB12F}" dt="2024-03-17T11:11:26.306" v="457" actId="26606"/>
        <pc:sldMkLst>
          <pc:docMk/>
          <pc:sldMk cId="3013768308" sldId="257"/>
        </pc:sldMkLst>
        <pc:spChg chg="mod">
          <ac:chgData name="António Neves" userId="a653cad0-c890-46ff-b10a-d7297437b406" providerId="ADAL" clId="{625E6AD5-3AA3-4549-B4B4-6122B94DB12F}" dt="2024-03-17T11:11:26.306" v="457" actId="26606"/>
          <ac:spMkLst>
            <pc:docMk/>
            <pc:sldMk cId="3013768308" sldId="257"/>
            <ac:spMk id="2" creationId="{BBAAEAA7-5AC2-F638-597E-8F5BC689AC10}"/>
          </ac:spMkLst>
        </pc:spChg>
        <pc:spChg chg="mod">
          <ac:chgData name="António Neves" userId="a653cad0-c890-46ff-b10a-d7297437b406" providerId="ADAL" clId="{625E6AD5-3AA3-4549-B4B4-6122B94DB12F}" dt="2024-03-17T11:11:26.306" v="457" actId="26606"/>
          <ac:spMkLst>
            <pc:docMk/>
            <pc:sldMk cId="3013768308" sldId="257"/>
            <ac:spMk id="3" creationId="{3EB6CF77-0E71-9F60-B557-476B36EA3FAD}"/>
          </ac:spMkLst>
        </pc:spChg>
        <pc:spChg chg="del">
          <ac:chgData name="António Neves" userId="a653cad0-c890-46ff-b10a-d7297437b406" providerId="ADAL" clId="{625E6AD5-3AA3-4549-B4B4-6122B94DB12F}" dt="2024-03-17T11:11:26.306" v="457" actId="26606"/>
          <ac:spMkLst>
            <pc:docMk/>
            <pc:sldMk cId="3013768308" sldId="257"/>
            <ac:spMk id="59" creationId="{A5A5CE6E-90AF-4D43-A014-1F9EC83EB93D}"/>
          </ac:spMkLst>
        </pc:spChg>
        <pc:spChg chg="del">
          <ac:chgData name="António Neves" userId="a653cad0-c890-46ff-b10a-d7297437b406" providerId="ADAL" clId="{625E6AD5-3AA3-4549-B4B4-6122B94DB12F}" dt="2024-03-17T11:11:26.306" v="457" actId="26606"/>
          <ac:spMkLst>
            <pc:docMk/>
            <pc:sldMk cId="3013768308" sldId="257"/>
            <ac:spMk id="60" creationId="{9DBC8166-481C-4473-95F5-9A5B9073B7F1}"/>
          </ac:spMkLst>
        </pc:spChg>
        <pc:spChg chg="add">
          <ac:chgData name="António Neves" userId="a653cad0-c890-46ff-b10a-d7297437b406" providerId="ADAL" clId="{625E6AD5-3AA3-4549-B4B4-6122B94DB12F}" dt="2024-03-17T11:11:26.306" v="457" actId="26606"/>
          <ac:spMkLst>
            <pc:docMk/>
            <pc:sldMk cId="3013768308" sldId="257"/>
            <ac:spMk id="65" creationId="{BACC6370-2D7E-4714-9D71-7542949D7D5D}"/>
          </ac:spMkLst>
        </pc:spChg>
        <pc:spChg chg="add">
          <ac:chgData name="António Neves" userId="a653cad0-c890-46ff-b10a-d7297437b406" providerId="ADAL" clId="{625E6AD5-3AA3-4549-B4B4-6122B94DB12F}" dt="2024-03-17T11:11:26.306" v="457" actId="26606"/>
          <ac:spMkLst>
            <pc:docMk/>
            <pc:sldMk cId="3013768308" sldId="257"/>
            <ac:spMk id="67" creationId="{256B2C21-A230-48C0-8DF1-C46611373C44}"/>
          </ac:spMkLst>
        </pc:spChg>
        <pc:spChg chg="add">
          <ac:chgData name="António Neves" userId="a653cad0-c890-46ff-b10a-d7297437b406" providerId="ADAL" clId="{625E6AD5-3AA3-4549-B4B4-6122B94DB12F}" dt="2024-03-17T11:11:26.306" v="457" actId="26606"/>
          <ac:spMkLst>
            <pc:docMk/>
            <pc:sldMk cId="3013768308" sldId="257"/>
            <ac:spMk id="69" creationId="{3847E18C-932D-4C95-AABA-FEC7C9499AD7}"/>
          </ac:spMkLst>
        </pc:spChg>
        <pc:spChg chg="add">
          <ac:chgData name="António Neves" userId="a653cad0-c890-46ff-b10a-d7297437b406" providerId="ADAL" clId="{625E6AD5-3AA3-4549-B4B4-6122B94DB12F}" dt="2024-03-17T11:11:26.306" v="457" actId="26606"/>
          <ac:spMkLst>
            <pc:docMk/>
            <pc:sldMk cId="3013768308" sldId="257"/>
            <ac:spMk id="71" creationId="{3150CB11-0C61-439E-910F-5787759E72A0}"/>
          </ac:spMkLst>
        </pc:spChg>
        <pc:spChg chg="add">
          <ac:chgData name="António Neves" userId="a653cad0-c890-46ff-b10a-d7297437b406" providerId="ADAL" clId="{625E6AD5-3AA3-4549-B4B4-6122B94DB12F}" dt="2024-03-17T11:11:26.306" v="457" actId="26606"/>
          <ac:spMkLst>
            <pc:docMk/>
            <pc:sldMk cId="3013768308" sldId="257"/>
            <ac:spMk id="73" creationId="{43F8A58B-5155-44CE-A5FF-7647B47D0A7A}"/>
          </ac:spMkLst>
        </pc:spChg>
        <pc:spChg chg="add">
          <ac:chgData name="António Neves" userId="a653cad0-c890-46ff-b10a-d7297437b406" providerId="ADAL" clId="{625E6AD5-3AA3-4549-B4B4-6122B94DB12F}" dt="2024-03-17T11:11:26.306" v="457" actId="26606"/>
          <ac:spMkLst>
            <pc:docMk/>
            <pc:sldMk cId="3013768308" sldId="257"/>
            <ac:spMk id="75" creationId="{443F2ACA-E6D6-4028-82DD-F03C262D5DE6}"/>
          </ac:spMkLst>
        </pc:spChg>
        <pc:graphicFrameChg chg="mod modGraphic">
          <ac:chgData name="António Neves" userId="a653cad0-c890-46ff-b10a-d7297437b406" providerId="ADAL" clId="{625E6AD5-3AA3-4549-B4B4-6122B94DB12F}" dt="2024-03-17T11:11:26.306" v="457" actId="26606"/>
          <ac:graphicFrameMkLst>
            <pc:docMk/>
            <pc:sldMk cId="3013768308" sldId="257"/>
            <ac:graphicFrameMk id="19" creationId="{72D6B3DA-5FB9-43EC-3D10-E3C9531C1E75}"/>
          </ac:graphicFrameMkLst>
        </pc:graphicFrameChg>
      </pc:sldChg>
      <pc:sldChg chg="ord">
        <pc:chgData name="António Neves" userId="a653cad0-c890-46ff-b10a-d7297437b406" providerId="ADAL" clId="{625E6AD5-3AA3-4549-B4B4-6122B94DB12F}" dt="2024-03-17T11:53:44.619" v="558" actId="20578"/>
        <pc:sldMkLst>
          <pc:docMk/>
          <pc:sldMk cId="1528144072" sldId="420"/>
        </pc:sldMkLst>
      </pc:sldChg>
      <pc:sldChg chg="modSp mod">
        <pc:chgData name="António Neves" userId="a653cad0-c890-46ff-b10a-d7297437b406" providerId="ADAL" clId="{625E6AD5-3AA3-4549-B4B4-6122B94DB12F}" dt="2024-03-17T11:47:31.970" v="529"/>
        <pc:sldMkLst>
          <pc:docMk/>
          <pc:sldMk cId="2347442512" sldId="426"/>
        </pc:sldMkLst>
        <pc:spChg chg="mod">
          <ac:chgData name="António Neves" userId="a653cad0-c890-46ff-b10a-d7297437b406" providerId="ADAL" clId="{625E6AD5-3AA3-4549-B4B4-6122B94DB12F}" dt="2024-03-17T11:47:31.970" v="529"/>
          <ac:spMkLst>
            <pc:docMk/>
            <pc:sldMk cId="2347442512" sldId="426"/>
            <ac:spMk id="6" creationId="{F26C55ED-4DAB-76AC-256B-AB2132BAB75F}"/>
          </ac:spMkLst>
        </pc:spChg>
        <pc:spChg chg="mod">
          <ac:chgData name="António Neves" userId="a653cad0-c890-46ff-b10a-d7297437b406" providerId="ADAL" clId="{625E6AD5-3AA3-4549-B4B4-6122B94DB12F}" dt="2024-03-15T13:42:22.595" v="23" actId="20577"/>
          <ac:spMkLst>
            <pc:docMk/>
            <pc:sldMk cId="2347442512" sldId="426"/>
            <ac:spMk id="9" creationId="{E794FF8F-6515-1FB2-50DF-15DFE978BD1B}"/>
          </ac:spMkLst>
        </pc:spChg>
      </pc:sldChg>
      <pc:sldChg chg="del">
        <pc:chgData name="António Neves" userId="a653cad0-c890-46ff-b10a-d7297437b406" providerId="ADAL" clId="{625E6AD5-3AA3-4549-B4B4-6122B94DB12F}" dt="2024-03-15T13:40:21.236" v="2" actId="2696"/>
        <pc:sldMkLst>
          <pc:docMk/>
          <pc:sldMk cId="2234760064" sldId="428"/>
        </pc:sldMkLst>
      </pc:sldChg>
      <pc:sldChg chg="del">
        <pc:chgData name="António Neves" userId="a653cad0-c890-46ff-b10a-d7297437b406" providerId="ADAL" clId="{625E6AD5-3AA3-4549-B4B4-6122B94DB12F}" dt="2024-03-15T13:40:21.245" v="3" actId="2696"/>
        <pc:sldMkLst>
          <pc:docMk/>
          <pc:sldMk cId="2908068415" sldId="429"/>
        </pc:sldMkLst>
      </pc:sldChg>
      <pc:sldChg chg="del">
        <pc:chgData name="António Neves" userId="a653cad0-c890-46ff-b10a-d7297437b406" providerId="ADAL" clId="{625E6AD5-3AA3-4549-B4B4-6122B94DB12F}" dt="2024-03-15T13:40:21.255" v="4" actId="2696"/>
        <pc:sldMkLst>
          <pc:docMk/>
          <pc:sldMk cId="2079172840" sldId="430"/>
        </pc:sldMkLst>
      </pc:sldChg>
      <pc:sldChg chg="del">
        <pc:chgData name="António Neves" userId="a653cad0-c890-46ff-b10a-d7297437b406" providerId="ADAL" clId="{625E6AD5-3AA3-4549-B4B4-6122B94DB12F}" dt="2024-03-15T13:40:21.290" v="8" actId="2696"/>
        <pc:sldMkLst>
          <pc:docMk/>
          <pc:sldMk cId="3450839003" sldId="431"/>
        </pc:sldMkLst>
      </pc:sldChg>
      <pc:sldChg chg="del">
        <pc:chgData name="António Neves" userId="a653cad0-c890-46ff-b10a-d7297437b406" providerId="ADAL" clId="{625E6AD5-3AA3-4549-B4B4-6122B94DB12F}" dt="2024-03-15T13:40:21.260" v="5" actId="2696"/>
        <pc:sldMkLst>
          <pc:docMk/>
          <pc:sldMk cId="1894591101" sldId="432"/>
        </pc:sldMkLst>
      </pc:sldChg>
      <pc:sldChg chg="del">
        <pc:chgData name="António Neves" userId="a653cad0-c890-46ff-b10a-d7297437b406" providerId="ADAL" clId="{625E6AD5-3AA3-4549-B4B4-6122B94DB12F}" dt="2024-03-15T13:40:21.282" v="7" actId="2696"/>
        <pc:sldMkLst>
          <pc:docMk/>
          <pc:sldMk cId="4205714646" sldId="433"/>
        </pc:sldMkLst>
      </pc:sldChg>
      <pc:sldChg chg="del">
        <pc:chgData name="António Neves" userId="a653cad0-c890-46ff-b10a-d7297437b406" providerId="ADAL" clId="{625E6AD5-3AA3-4549-B4B4-6122B94DB12F}" dt="2024-03-15T13:40:21.271" v="6" actId="2696"/>
        <pc:sldMkLst>
          <pc:docMk/>
          <pc:sldMk cId="3420107319" sldId="434"/>
        </pc:sldMkLst>
      </pc:sldChg>
      <pc:sldChg chg="modSp mod ord">
        <pc:chgData name="António Neves" userId="a653cad0-c890-46ff-b10a-d7297437b406" providerId="ADAL" clId="{625E6AD5-3AA3-4549-B4B4-6122B94DB12F}" dt="2024-03-17T11:48:25.336" v="531"/>
        <pc:sldMkLst>
          <pc:docMk/>
          <pc:sldMk cId="2517204994" sldId="435"/>
        </pc:sldMkLst>
        <pc:spChg chg="mod">
          <ac:chgData name="António Neves" userId="a653cad0-c890-46ff-b10a-d7297437b406" providerId="ADAL" clId="{625E6AD5-3AA3-4549-B4B4-6122B94DB12F}" dt="2024-03-17T11:48:25.336" v="531"/>
          <ac:spMkLst>
            <pc:docMk/>
            <pc:sldMk cId="2517204994" sldId="435"/>
            <ac:spMk id="6" creationId="{A0F8BD07-D673-18A9-6A79-E2CC28D6C6B0}"/>
          </ac:spMkLst>
        </pc:spChg>
        <pc:spChg chg="mod">
          <ac:chgData name="António Neves" userId="a653cad0-c890-46ff-b10a-d7297437b406" providerId="ADAL" clId="{625E6AD5-3AA3-4549-B4B4-6122B94DB12F}" dt="2024-03-15T13:43:31.955" v="37" actId="20577"/>
          <ac:spMkLst>
            <pc:docMk/>
            <pc:sldMk cId="2517204994" sldId="435"/>
            <ac:spMk id="9" creationId="{F33B2D00-6E6E-AADD-5942-C0DD2263789B}"/>
          </ac:spMkLst>
        </pc:spChg>
      </pc:sldChg>
      <pc:sldChg chg="modSp add mod">
        <pc:chgData name="António Neves" userId="a653cad0-c890-46ff-b10a-d7297437b406" providerId="ADAL" clId="{625E6AD5-3AA3-4549-B4B4-6122B94DB12F}" dt="2024-03-17T11:49:23.848" v="533"/>
        <pc:sldMkLst>
          <pc:docMk/>
          <pc:sldMk cId="74808133" sldId="436"/>
        </pc:sldMkLst>
        <pc:spChg chg="mod">
          <ac:chgData name="António Neves" userId="a653cad0-c890-46ff-b10a-d7297437b406" providerId="ADAL" clId="{625E6AD5-3AA3-4549-B4B4-6122B94DB12F}" dt="2024-03-17T11:49:23.848" v="533"/>
          <ac:spMkLst>
            <pc:docMk/>
            <pc:sldMk cId="74808133" sldId="436"/>
            <ac:spMk id="6" creationId="{A0F8BD07-D673-18A9-6A79-E2CC28D6C6B0}"/>
          </ac:spMkLst>
        </pc:spChg>
        <pc:spChg chg="mod">
          <ac:chgData name="António Neves" userId="a653cad0-c890-46ff-b10a-d7297437b406" providerId="ADAL" clId="{625E6AD5-3AA3-4549-B4B4-6122B94DB12F}" dt="2024-03-17T11:12:21.331" v="468" actId="20577"/>
          <ac:spMkLst>
            <pc:docMk/>
            <pc:sldMk cId="74808133" sldId="436"/>
            <ac:spMk id="9" creationId="{F33B2D00-6E6E-AADD-5942-C0DD2263789B}"/>
          </ac:spMkLst>
        </pc:spChg>
      </pc:sldChg>
      <pc:sldChg chg="del">
        <pc:chgData name="António Neves" userId="a653cad0-c890-46ff-b10a-d7297437b406" providerId="ADAL" clId="{625E6AD5-3AA3-4549-B4B4-6122B94DB12F}" dt="2024-03-15T13:40:28.656" v="9" actId="2696"/>
        <pc:sldMkLst>
          <pc:docMk/>
          <pc:sldMk cId="2175348795" sldId="436"/>
        </pc:sldMkLst>
      </pc:sldChg>
      <pc:sldChg chg="addSp modSp new mod setBg">
        <pc:chgData name="António Neves" userId="a653cad0-c890-46ff-b10a-d7297437b406" providerId="ADAL" clId="{625E6AD5-3AA3-4549-B4B4-6122B94DB12F}" dt="2024-03-17T09:51:44.271" v="60" actId="26606"/>
        <pc:sldMkLst>
          <pc:docMk/>
          <pc:sldMk cId="1187716793" sldId="437"/>
        </pc:sldMkLst>
        <pc:spChg chg="mod">
          <ac:chgData name="António Neves" userId="a653cad0-c890-46ff-b10a-d7297437b406" providerId="ADAL" clId="{625E6AD5-3AA3-4549-B4B4-6122B94DB12F}" dt="2024-03-17T09:51:44.271" v="60" actId="26606"/>
          <ac:spMkLst>
            <pc:docMk/>
            <pc:sldMk cId="1187716793" sldId="437"/>
            <ac:spMk id="2" creationId="{50BB50A2-55A9-3AFA-10F6-860F27422D87}"/>
          </ac:spMkLst>
        </pc:spChg>
        <pc:spChg chg="mod">
          <ac:chgData name="António Neves" userId="a653cad0-c890-46ff-b10a-d7297437b406" providerId="ADAL" clId="{625E6AD5-3AA3-4549-B4B4-6122B94DB12F}" dt="2024-03-17T09:51:44.271" v="60" actId="26606"/>
          <ac:spMkLst>
            <pc:docMk/>
            <pc:sldMk cId="1187716793" sldId="437"/>
            <ac:spMk id="3" creationId="{7DCF5FC2-6EF8-D81E-3622-2749BD1110D6}"/>
          </ac:spMkLst>
        </pc:spChg>
        <pc:spChg chg="mod ord">
          <ac:chgData name="António Neves" userId="a653cad0-c890-46ff-b10a-d7297437b406" providerId="ADAL" clId="{625E6AD5-3AA3-4549-B4B4-6122B94DB12F}" dt="2024-03-17T09:51:44.271" v="60" actId="26606"/>
          <ac:spMkLst>
            <pc:docMk/>
            <pc:sldMk cId="1187716793" sldId="437"/>
            <ac:spMk id="4" creationId="{9F8176C6-BC0D-CC18-44A2-C1EB50B233B2}"/>
          </ac:spMkLst>
        </pc:spChg>
        <pc:spChg chg="add">
          <ac:chgData name="António Neves" userId="a653cad0-c890-46ff-b10a-d7297437b406" providerId="ADAL" clId="{625E6AD5-3AA3-4549-B4B4-6122B94DB12F}" dt="2024-03-17T09:51:44.271" v="60" actId="26606"/>
          <ac:spMkLst>
            <pc:docMk/>
            <pc:sldMk cId="1187716793" sldId="437"/>
            <ac:spMk id="1031" creationId="{F13C74B1-5B17-4795-BED0-7140497B445A}"/>
          </ac:spMkLst>
        </pc:spChg>
        <pc:spChg chg="add">
          <ac:chgData name="António Neves" userId="a653cad0-c890-46ff-b10a-d7297437b406" providerId="ADAL" clId="{625E6AD5-3AA3-4549-B4B4-6122B94DB12F}" dt="2024-03-17T09:51:44.271" v="60" actId="26606"/>
          <ac:spMkLst>
            <pc:docMk/>
            <pc:sldMk cId="1187716793" sldId="437"/>
            <ac:spMk id="1033" creationId="{D4974D33-8DC5-464E-8C6D-BE58F0669C17}"/>
          </ac:spMkLst>
        </pc:spChg>
        <pc:picChg chg="add mod">
          <ac:chgData name="António Neves" userId="a653cad0-c890-46ff-b10a-d7297437b406" providerId="ADAL" clId="{625E6AD5-3AA3-4549-B4B4-6122B94DB12F}" dt="2024-03-17T09:51:44.271" v="60" actId="26606"/>
          <ac:picMkLst>
            <pc:docMk/>
            <pc:sldMk cId="1187716793" sldId="437"/>
            <ac:picMk id="1026" creationId="{5D5B35C9-25F3-6F61-6464-D3C19EB70553}"/>
          </ac:picMkLst>
        </pc:picChg>
      </pc:sldChg>
      <pc:sldChg chg="del">
        <pc:chgData name="António Neves" userId="a653cad0-c890-46ff-b10a-d7297437b406" providerId="ADAL" clId="{625E6AD5-3AA3-4549-B4B4-6122B94DB12F}" dt="2024-03-15T13:40:28.667" v="10" actId="2696"/>
        <pc:sldMkLst>
          <pc:docMk/>
          <pc:sldMk cId="1305626878" sldId="437"/>
        </pc:sldMkLst>
      </pc:sldChg>
      <pc:sldChg chg="addSp modSp new mod setBg">
        <pc:chgData name="António Neves" userId="a653cad0-c890-46ff-b10a-d7297437b406" providerId="ADAL" clId="{625E6AD5-3AA3-4549-B4B4-6122B94DB12F}" dt="2024-03-17T09:52:07.571" v="63" actId="1076"/>
        <pc:sldMkLst>
          <pc:docMk/>
          <pc:sldMk cId="805572356" sldId="438"/>
        </pc:sldMkLst>
        <pc:spChg chg="mod">
          <ac:chgData name="António Neves" userId="a653cad0-c890-46ff-b10a-d7297437b406" providerId="ADAL" clId="{625E6AD5-3AA3-4549-B4B4-6122B94DB12F}" dt="2024-03-17T09:52:00.947" v="62" actId="26606"/>
          <ac:spMkLst>
            <pc:docMk/>
            <pc:sldMk cId="805572356" sldId="438"/>
            <ac:spMk id="2" creationId="{F1FF4DED-2A0B-53E0-7093-99163A94F474}"/>
          </ac:spMkLst>
        </pc:spChg>
        <pc:spChg chg="mod">
          <ac:chgData name="António Neves" userId="a653cad0-c890-46ff-b10a-d7297437b406" providerId="ADAL" clId="{625E6AD5-3AA3-4549-B4B4-6122B94DB12F}" dt="2024-03-17T09:52:00.947" v="62" actId="26606"/>
          <ac:spMkLst>
            <pc:docMk/>
            <pc:sldMk cId="805572356" sldId="438"/>
            <ac:spMk id="3" creationId="{A88B37A0-026A-0D05-95B6-58BDD3FFCF58}"/>
          </ac:spMkLst>
        </pc:spChg>
        <pc:spChg chg="mod ord">
          <ac:chgData name="António Neves" userId="a653cad0-c890-46ff-b10a-d7297437b406" providerId="ADAL" clId="{625E6AD5-3AA3-4549-B4B4-6122B94DB12F}" dt="2024-03-17T09:52:00.947" v="62" actId="26606"/>
          <ac:spMkLst>
            <pc:docMk/>
            <pc:sldMk cId="805572356" sldId="438"/>
            <ac:spMk id="4" creationId="{C8B1114A-4E65-5D62-D8FA-669DBF67EBE7}"/>
          </ac:spMkLst>
        </pc:spChg>
        <pc:spChg chg="add">
          <ac:chgData name="António Neves" userId="a653cad0-c890-46ff-b10a-d7297437b406" providerId="ADAL" clId="{625E6AD5-3AA3-4549-B4B4-6122B94DB12F}" dt="2024-03-17T09:52:00.947" v="62" actId="26606"/>
          <ac:spMkLst>
            <pc:docMk/>
            <pc:sldMk cId="805572356" sldId="438"/>
            <ac:spMk id="2055" creationId="{45D37F4E-DDB4-456B-97E0-9937730A039F}"/>
          </ac:spMkLst>
        </pc:spChg>
        <pc:spChg chg="add">
          <ac:chgData name="António Neves" userId="a653cad0-c890-46ff-b10a-d7297437b406" providerId="ADAL" clId="{625E6AD5-3AA3-4549-B4B4-6122B94DB12F}" dt="2024-03-17T09:52:00.947" v="62" actId="26606"/>
          <ac:spMkLst>
            <pc:docMk/>
            <pc:sldMk cId="805572356" sldId="438"/>
            <ac:spMk id="2057" creationId="{B2DD41CD-8F47-4F56-AD12-4E2FF7696987}"/>
          </ac:spMkLst>
        </pc:spChg>
        <pc:picChg chg="add mod">
          <ac:chgData name="António Neves" userId="a653cad0-c890-46ff-b10a-d7297437b406" providerId="ADAL" clId="{625E6AD5-3AA3-4549-B4B4-6122B94DB12F}" dt="2024-03-17T09:52:07.571" v="63" actId="1076"/>
          <ac:picMkLst>
            <pc:docMk/>
            <pc:sldMk cId="805572356" sldId="438"/>
            <ac:picMk id="2050" creationId="{C214656A-A553-D4E8-8859-92D5974F358D}"/>
          </ac:picMkLst>
        </pc:picChg>
      </pc:sldChg>
      <pc:sldChg chg="del">
        <pc:chgData name="António Neves" userId="a653cad0-c890-46ff-b10a-d7297437b406" providerId="ADAL" clId="{625E6AD5-3AA3-4549-B4B4-6122B94DB12F}" dt="2024-03-15T13:40:28.677" v="11" actId="2696"/>
        <pc:sldMkLst>
          <pc:docMk/>
          <pc:sldMk cId="2972921986" sldId="438"/>
        </pc:sldMkLst>
      </pc:sldChg>
      <pc:sldChg chg="addSp modSp new mod setBg">
        <pc:chgData name="António Neves" userId="a653cad0-c890-46ff-b10a-d7297437b406" providerId="ADAL" clId="{625E6AD5-3AA3-4549-B4B4-6122B94DB12F}" dt="2024-03-17T10:24:59.265" v="71" actId="1076"/>
        <pc:sldMkLst>
          <pc:docMk/>
          <pc:sldMk cId="1269417648" sldId="439"/>
        </pc:sldMkLst>
        <pc:spChg chg="mod">
          <ac:chgData name="António Neves" userId="a653cad0-c890-46ff-b10a-d7297437b406" providerId="ADAL" clId="{625E6AD5-3AA3-4549-B4B4-6122B94DB12F}" dt="2024-03-17T10:24:53.096" v="70" actId="26606"/>
          <ac:spMkLst>
            <pc:docMk/>
            <pc:sldMk cId="1269417648" sldId="439"/>
            <ac:spMk id="2" creationId="{A757BE2E-B613-1A07-48E3-5AD1475ABEA8}"/>
          </ac:spMkLst>
        </pc:spChg>
        <pc:spChg chg="mod">
          <ac:chgData name="António Neves" userId="a653cad0-c890-46ff-b10a-d7297437b406" providerId="ADAL" clId="{625E6AD5-3AA3-4549-B4B4-6122B94DB12F}" dt="2024-03-17T10:24:53.096" v="70" actId="26606"/>
          <ac:spMkLst>
            <pc:docMk/>
            <pc:sldMk cId="1269417648" sldId="439"/>
            <ac:spMk id="3" creationId="{801175F8-0392-7555-11C6-56DE1AD381FA}"/>
          </ac:spMkLst>
        </pc:spChg>
        <pc:spChg chg="mod ord">
          <ac:chgData name="António Neves" userId="a653cad0-c890-46ff-b10a-d7297437b406" providerId="ADAL" clId="{625E6AD5-3AA3-4549-B4B4-6122B94DB12F}" dt="2024-03-17T10:24:53.096" v="70" actId="26606"/>
          <ac:spMkLst>
            <pc:docMk/>
            <pc:sldMk cId="1269417648" sldId="439"/>
            <ac:spMk id="4" creationId="{5F4BCA9D-888C-FF51-936C-F8C8576E0E50}"/>
          </ac:spMkLst>
        </pc:spChg>
        <pc:spChg chg="add">
          <ac:chgData name="António Neves" userId="a653cad0-c890-46ff-b10a-d7297437b406" providerId="ADAL" clId="{625E6AD5-3AA3-4549-B4B4-6122B94DB12F}" dt="2024-03-17T10:24:53.096" v="70" actId="26606"/>
          <ac:spMkLst>
            <pc:docMk/>
            <pc:sldMk cId="1269417648" sldId="439"/>
            <ac:spMk id="3079" creationId="{743AA782-23D1-4521-8CAD-47662984AA08}"/>
          </ac:spMkLst>
        </pc:spChg>
        <pc:spChg chg="add">
          <ac:chgData name="António Neves" userId="a653cad0-c890-46ff-b10a-d7297437b406" providerId="ADAL" clId="{625E6AD5-3AA3-4549-B4B4-6122B94DB12F}" dt="2024-03-17T10:24:53.096" v="70" actId="26606"/>
          <ac:spMkLst>
            <pc:docMk/>
            <pc:sldMk cId="1269417648" sldId="439"/>
            <ac:spMk id="3081" creationId="{71877DBC-BB60-40F0-AC93-2ACDBAAE60CE}"/>
          </ac:spMkLst>
        </pc:spChg>
        <pc:picChg chg="add mod">
          <ac:chgData name="António Neves" userId="a653cad0-c890-46ff-b10a-d7297437b406" providerId="ADAL" clId="{625E6AD5-3AA3-4549-B4B4-6122B94DB12F}" dt="2024-03-17T10:24:59.265" v="71" actId="1076"/>
          <ac:picMkLst>
            <pc:docMk/>
            <pc:sldMk cId="1269417648" sldId="439"/>
            <ac:picMk id="3074" creationId="{8480AB87-8004-B0A7-DE77-67FA2EE2255F}"/>
          </ac:picMkLst>
        </pc:picChg>
      </pc:sldChg>
      <pc:sldChg chg="del">
        <pc:chgData name="António Neves" userId="a653cad0-c890-46ff-b10a-d7297437b406" providerId="ADAL" clId="{625E6AD5-3AA3-4549-B4B4-6122B94DB12F}" dt="2024-03-15T13:40:28.683" v="12" actId="2696"/>
        <pc:sldMkLst>
          <pc:docMk/>
          <pc:sldMk cId="1574813137" sldId="439"/>
        </pc:sldMkLst>
      </pc:sldChg>
      <pc:sldChg chg="del">
        <pc:chgData name="António Neves" userId="a653cad0-c890-46ff-b10a-d7297437b406" providerId="ADAL" clId="{625E6AD5-3AA3-4549-B4B4-6122B94DB12F}" dt="2024-03-15T13:40:28.704" v="14" actId="2696"/>
        <pc:sldMkLst>
          <pc:docMk/>
          <pc:sldMk cId="977886220" sldId="440"/>
        </pc:sldMkLst>
      </pc:sldChg>
      <pc:sldChg chg="addSp modSp new mod setBg">
        <pc:chgData name="António Neves" userId="a653cad0-c890-46ff-b10a-d7297437b406" providerId="ADAL" clId="{625E6AD5-3AA3-4549-B4B4-6122B94DB12F}" dt="2024-03-17T10:35:00.264" v="109" actId="1076"/>
        <pc:sldMkLst>
          <pc:docMk/>
          <pc:sldMk cId="4012496490" sldId="440"/>
        </pc:sldMkLst>
        <pc:spChg chg="mod">
          <ac:chgData name="António Neves" userId="a653cad0-c890-46ff-b10a-d7297437b406" providerId="ADAL" clId="{625E6AD5-3AA3-4549-B4B4-6122B94DB12F}" dt="2024-03-17T10:34:36.554" v="103" actId="26606"/>
          <ac:spMkLst>
            <pc:docMk/>
            <pc:sldMk cId="4012496490" sldId="440"/>
            <ac:spMk id="2" creationId="{89BBA447-636D-7DEC-F22E-1B6D02DD1D31}"/>
          </ac:spMkLst>
        </pc:spChg>
        <pc:spChg chg="mod">
          <ac:chgData name="António Neves" userId="a653cad0-c890-46ff-b10a-d7297437b406" providerId="ADAL" clId="{625E6AD5-3AA3-4549-B4B4-6122B94DB12F}" dt="2024-03-17T10:34:36.554" v="103" actId="26606"/>
          <ac:spMkLst>
            <pc:docMk/>
            <pc:sldMk cId="4012496490" sldId="440"/>
            <ac:spMk id="3" creationId="{F48782EA-EB4C-ED26-A9B6-93BB81BC3EE2}"/>
          </ac:spMkLst>
        </pc:spChg>
        <pc:spChg chg="mod ord">
          <ac:chgData name="António Neves" userId="a653cad0-c890-46ff-b10a-d7297437b406" providerId="ADAL" clId="{625E6AD5-3AA3-4549-B4B4-6122B94DB12F}" dt="2024-03-17T10:34:36.554" v="103" actId="26606"/>
          <ac:spMkLst>
            <pc:docMk/>
            <pc:sldMk cId="4012496490" sldId="440"/>
            <ac:spMk id="4" creationId="{365D81C1-DFDD-1F70-7885-9794C2ABC382}"/>
          </ac:spMkLst>
        </pc:spChg>
        <pc:spChg chg="add">
          <ac:chgData name="António Neves" userId="a653cad0-c890-46ff-b10a-d7297437b406" providerId="ADAL" clId="{625E6AD5-3AA3-4549-B4B4-6122B94DB12F}" dt="2024-03-17T10:34:36.554" v="103" actId="26606"/>
          <ac:spMkLst>
            <pc:docMk/>
            <pc:sldMk cId="4012496490" sldId="440"/>
            <ac:spMk id="4105" creationId="{352BEC0E-22F8-46D0-9632-375DB541B06C}"/>
          </ac:spMkLst>
        </pc:spChg>
        <pc:spChg chg="add">
          <ac:chgData name="António Neves" userId="a653cad0-c890-46ff-b10a-d7297437b406" providerId="ADAL" clId="{625E6AD5-3AA3-4549-B4B4-6122B94DB12F}" dt="2024-03-17T10:34:36.554" v="103" actId="26606"/>
          <ac:spMkLst>
            <pc:docMk/>
            <pc:sldMk cId="4012496490" sldId="440"/>
            <ac:spMk id="4107" creationId="{3FCFB1DE-0B7E-48CC-BA90-B2AB0889F9D6}"/>
          </ac:spMkLst>
        </pc:spChg>
        <pc:picChg chg="add mod ord">
          <ac:chgData name="António Neves" userId="a653cad0-c890-46ff-b10a-d7297437b406" providerId="ADAL" clId="{625E6AD5-3AA3-4549-B4B4-6122B94DB12F}" dt="2024-03-17T10:35:00.264" v="109" actId="1076"/>
          <ac:picMkLst>
            <pc:docMk/>
            <pc:sldMk cId="4012496490" sldId="440"/>
            <ac:picMk id="4098" creationId="{B247685C-D0A9-D892-D7BB-AF7324D03810}"/>
          </ac:picMkLst>
        </pc:picChg>
        <pc:picChg chg="add mod">
          <ac:chgData name="António Neves" userId="a653cad0-c890-46ff-b10a-d7297437b406" providerId="ADAL" clId="{625E6AD5-3AA3-4549-B4B4-6122B94DB12F}" dt="2024-03-17T10:34:57.488" v="108" actId="1076"/>
          <ac:picMkLst>
            <pc:docMk/>
            <pc:sldMk cId="4012496490" sldId="440"/>
            <ac:picMk id="4100" creationId="{7998F80B-0190-CE9D-B5ED-4768426C35CC}"/>
          </ac:picMkLst>
        </pc:picChg>
      </pc:sldChg>
      <pc:sldChg chg="addSp modSp new mod setBg">
        <pc:chgData name="António Neves" userId="a653cad0-c890-46ff-b10a-d7297437b406" providerId="ADAL" clId="{625E6AD5-3AA3-4549-B4B4-6122B94DB12F}" dt="2024-03-17T10:35:46.876" v="110" actId="26606"/>
        <pc:sldMkLst>
          <pc:docMk/>
          <pc:sldMk cId="164420655" sldId="441"/>
        </pc:sldMkLst>
        <pc:spChg chg="mod">
          <ac:chgData name="António Neves" userId="a653cad0-c890-46ff-b10a-d7297437b406" providerId="ADAL" clId="{625E6AD5-3AA3-4549-B4B4-6122B94DB12F}" dt="2024-03-17T10:35:46.876" v="110" actId="26606"/>
          <ac:spMkLst>
            <pc:docMk/>
            <pc:sldMk cId="164420655" sldId="441"/>
            <ac:spMk id="2" creationId="{F865D042-684D-B5C4-F60C-792CF5B4BADB}"/>
          </ac:spMkLst>
        </pc:spChg>
        <pc:spChg chg="mod">
          <ac:chgData name="António Neves" userId="a653cad0-c890-46ff-b10a-d7297437b406" providerId="ADAL" clId="{625E6AD5-3AA3-4549-B4B4-6122B94DB12F}" dt="2024-03-17T10:35:46.876" v="110" actId="26606"/>
          <ac:spMkLst>
            <pc:docMk/>
            <pc:sldMk cId="164420655" sldId="441"/>
            <ac:spMk id="3" creationId="{3BA0D09B-5851-CF6A-1227-4D59220FA5AD}"/>
          </ac:spMkLst>
        </pc:spChg>
        <pc:spChg chg="mod">
          <ac:chgData name="António Neves" userId="a653cad0-c890-46ff-b10a-d7297437b406" providerId="ADAL" clId="{625E6AD5-3AA3-4549-B4B4-6122B94DB12F}" dt="2024-03-17T10:35:46.876" v="110" actId="26606"/>
          <ac:spMkLst>
            <pc:docMk/>
            <pc:sldMk cId="164420655" sldId="441"/>
            <ac:spMk id="4" creationId="{6A20F50E-C12D-34AC-F354-25CD5669B616}"/>
          </ac:spMkLst>
        </pc:spChg>
        <pc:spChg chg="add">
          <ac:chgData name="António Neves" userId="a653cad0-c890-46ff-b10a-d7297437b406" providerId="ADAL" clId="{625E6AD5-3AA3-4549-B4B4-6122B94DB12F}" dt="2024-03-17T10:35:46.876" v="110" actId="26606"/>
          <ac:spMkLst>
            <pc:docMk/>
            <pc:sldMk cId="164420655" sldId="441"/>
            <ac:spMk id="9" creationId="{777A147A-9ED8-46B4-8660-1B3C2AA880B5}"/>
          </ac:spMkLst>
        </pc:spChg>
        <pc:spChg chg="add">
          <ac:chgData name="António Neves" userId="a653cad0-c890-46ff-b10a-d7297437b406" providerId="ADAL" clId="{625E6AD5-3AA3-4549-B4B4-6122B94DB12F}" dt="2024-03-17T10:35:46.876" v="110" actId="26606"/>
          <ac:spMkLst>
            <pc:docMk/>
            <pc:sldMk cId="164420655" sldId="441"/>
            <ac:spMk id="11" creationId="{5D6C15A0-C087-4593-8414-2B4EC1CDC3DE}"/>
          </ac:spMkLst>
        </pc:spChg>
      </pc:sldChg>
      <pc:sldChg chg="del">
        <pc:chgData name="António Neves" userId="a653cad0-c890-46ff-b10a-d7297437b406" providerId="ADAL" clId="{625E6AD5-3AA3-4549-B4B4-6122B94DB12F}" dt="2024-03-15T13:40:28.696" v="13" actId="2696"/>
        <pc:sldMkLst>
          <pc:docMk/>
          <pc:sldMk cId="2490717879" sldId="441"/>
        </pc:sldMkLst>
      </pc:sldChg>
      <pc:sldChg chg="addSp delSp modSp new mod setBg">
        <pc:chgData name="António Neves" userId="a653cad0-c890-46ff-b10a-d7297437b406" providerId="ADAL" clId="{625E6AD5-3AA3-4549-B4B4-6122B94DB12F}" dt="2024-03-17T10:37:43.389" v="122" actId="26606"/>
        <pc:sldMkLst>
          <pc:docMk/>
          <pc:sldMk cId="2172129098" sldId="442"/>
        </pc:sldMkLst>
        <pc:spChg chg="mod">
          <ac:chgData name="António Neves" userId="a653cad0-c890-46ff-b10a-d7297437b406" providerId="ADAL" clId="{625E6AD5-3AA3-4549-B4B4-6122B94DB12F}" dt="2024-03-17T10:37:43.389" v="122" actId="26606"/>
          <ac:spMkLst>
            <pc:docMk/>
            <pc:sldMk cId="2172129098" sldId="442"/>
            <ac:spMk id="2" creationId="{E01473DF-37E0-3A79-0639-F4336297C1D8}"/>
          </ac:spMkLst>
        </pc:spChg>
        <pc:spChg chg="mod">
          <ac:chgData name="António Neves" userId="a653cad0-c890-46ff-b10a-d7297437b406" providerId="ADAL" clId="{625E6AD5-3AA3-4549-B4B4-6122B94DB12F}" dt="2024-03-17T10:37:43.389" v="122" actId="26606"/>
          <ac:spMkLst>
            <pc:docMk/>
            <pc:sldMk cId="2172129098" sldId="442"/>
            <ac:spMk id="3" creationId="{4B8AA39B-41A8-04ED-EA9F-50B8F9D05D75}"/>
          </ac:spMkLst>
        </pc:spChg>
        <pc:spChg chg="mod ord">
          <ac:chgData name="António Neves" userId="a653cad0-c890-46ff-b10a-d7297437b406" providerId="ADAL" clId="{625E6AD5-3AA3-4549-B4B4-6122B94DB12F}" dt="2024-03-17T10:37:43.389" v="122" actId="26606"/>
          <ac:spMkLst>
            <pc:docMk/>
            <pc:sldMk cId="2172129098" sldId="442"/>
            <ac:spMk id="4" creationId="{84CBD588-2C91-EAA0-4F6C-FB67313FF438}"/>
          </ac:spMkLst>
        </pc:spChg>
        <pc:spChg chg="add del">
          <ac:chgData name="António Neves" userId="a653cad0-c890-46ff-b10a-d7297437b406" providerId="ADAL" clId="{625E6AD5-3AA3-4549-B4B4-6122B94DB12F}" dt="2024-03-17T10:37:33.621" v="115" actId="26606"/>
          <ac:spMkLst>
            <pc:docMk/>
            <pc:sldMk cId="2172129098" sldId="442"/>
            <ac:spMk id="11" creationId="{2B97F24A-32CE-4C1C-A50D-3016B394DCFB}"/>
          </ac:spMkLst>
        </pc:spChg>
        <pc:spChg chg="add del">
          <ac:chgData name="António Neves" userId="a653cad0-c890-46ff-b10a-d7297437b406" providerId="ADAL" clId="{625E6AD5-3AA3-4549-B4B4-6122B94DB12F}" dt="2024-03-17T10:37:33.621" v="115" actId="26606"/>
          <ac:spMkLst>
            <pc:docMk/>
            <pc:sldMk cId="2172129098" sldId="442"/>
            <ac:spMk id="13" creationId="{CD8B4F24-440B-49E9-B85D-733523DC064B}"/>
          </ac:spMkLst>
        </pc:spChg>
        <pc:spChg chg="add del">
          <ac:chgData name="António Neves" userId="a653cad0-c890-46ff-b10a-d7297437b406" providerId="ADAL" clId="{625E6AD5-3AA3-4549-B4B4-6122B94DB12F}" dt="2024-03-17T10:37:40.012" v="117" actId="26606"/>
          <ac:spMkLst>
            <pc:docMk/>
            <pc:sldMk cId="2172129098" sldId="442"/>
            <ac:spMk id="15" creationId="{743AA782-23D1-4521-8CAD-47662984AA08}"/>
          </ac:spMkLst>
        </pc:spChg>
        <pc:spChg chg="add del">
          <ac:chgData name="António Neves" userId="a653cad0-c890-46ff-b10a-d7297437b406" providerId="ADAL" clId="{625E6AD5-3AA3-4549-B4B4-6122B94DB12F}" dt="2024-03-17T10:37:40.012" v="117" actId="26606"/>
          <ac:spMkLst>
            <pc:docMk/>
            <pc:sldMk cId="2172129098" sldId="442"/>
            <ac:spMk id="16" creationId="{71877DBC-BB60-40F0-AC93-2ACDBAAE60CE}"/>
          </ac:spMkLst>
        </pc:spChg>
        <pc:spChg chg="add del">
          <ac:chgData name="António Neves" userId="a653cad0-c890-46ff-b10a-d7297437b406" providerId="ADAL" clId="{625E6AD5-3AA3-4549-B4B4-6122B94DB12F}" dt="2024-03-17T10:37:41.978" v="119" actId="26606"/>
          <ac:spMkLst>
            <pc:docMk/>
            <pc:sldMk cId="2172129098" sldId="442"/>
            <ac:spMk id="18" creationId="{45D37F4E-DDB4-456B-97E0-9937730A039F}"/>
          </ac:spMkLst>
        </pc:spChg>
        <pc:spChg chg="add del">
          <ac:chgData name="António Neves" userId="a653cad0-c890-46ff-b10a-d7297437b406" providerId="ADAL" clId="{625E6AD5-3AA3-4549-B4B4-6122B94DB12F}" dt="2024-03-17T10:37:41.978" v="119" actId="26606"/>
          <ac:spMkLst>
            <pc:docMk/>
            <pc:sldMk cId="2172129098" sldId="442"/>
            <ac:spMk id="19" creationId="{B2DD41CD-8F47-4F56-AD12-4E2FF7696987}"/>
          </ac:spMkLst>
        </pc:spChg>
        <pc:spChg chg="add del">
          <ac:chgData name="António Neves" userId="a653cad0-c890-46ff-b10a-d7297437b406" providerId="ADAL" clId="{625E6AD5-3AA3-4549-B4B4-6122B94DB12F}" dt="2024-03-17T10:37:43.379" v="121" actId="26606"/>
          <ac:spMkLst>
            <pc:docMk/>
            <pc:sldMk cId="2172129098" sldId="442"/>
            <ac:spMk id="21" creationId="{743AA782-23D1-4521-8CAD-47662984AA08}"/>
          </ac:spMkLst>
        </pc:spChg>
        <pc:spChg chg="add del">
          <ac:chgData name="António Neves" userId="a653cad0-c890-46ff-b10a-d7297437b406" providerId="ADAL" clId="{625E6AD5-3AA3-4549-B4B4-6122B94DB12F}" dt="2024-03-17T10:37:43.379" v="121" actId="26606"/>
          <ac:spMkLst>
            <pc:docMk/>
            <pc:sldMk cId="2172129098" sldId="442"/>
            <ac:spMk id="22" creationId="{71877DBC-BB60-40F0-AC93-2ACDBAAE60CE}"/>
          </ac:spMkLst>
        </pc:spChg>
        <pc:spChg chg="add">
          <ac:chgData name="António Neves" userId="a653cad0-c890-46ff-b10a-d7297437b406" providerId="ADAL" clId="{625E6AD5-3AA3-4549-B4B4-6122B94DB12F}" dt="2024-03-17T10:37:43.389" v="122" actId="26606"/>
          <ac:spMkLst>
            <pc:docMk/>
            <pc:sldMk cId="2172129098" sldId="442"/>
            <ac:spMk id="24" creationId="{2B97F24A-32CE-4C1C-A50D-3016B394DCFB}"/>
          </ac:spMkLst>
        </pc:spChg>
        <pc:spChg chg="add">
          <ac:chgData name="António Neves" userId="a653cad0-c890-46ff-b10a-d7297437b406" providerId="ADAL" clId="{625E6AD5-3AA3-4549-B4B4-6122B94DB12F}" dt="2024-03-17T10:37:43.389" v="122" actId="26606"/>
          <ac:spMkLst>
            <pc:docMk/>
            <pc:sldMk cId="2172129098" sldId="442"/>
            <ac:spMk id="25" creationId="{CD8B4F24-440B-49E9-B85D-733523DC064B}"/>
          </ac:spMkLst>
        </pc:spChg>
        <pc:picChg chg="add mod">
          <ac:chgData name="António Neves" userId="a653cad0-c890-46ff-b10a-d7297437b406" providerId="ADAL" clId="{625E6AD5-3AA3-4549-B4B4-6122B94DB12F}" dt="2024-03-17T10:37:43.389" v="122" actId="26606"/>
          <ac:picMkLst>
            <pc:docMk/>
            <pc:sldMk cId="2172129098" sldId="442"/>
            <ac:picMk id="6" creationId="{6830D7F0-24CB-DB39-6B3F-7FADF6598161}"/>
          </ac:picMkLst>
        </pc:picChg>
      </pc:sldChg>
      <pc:sldChg chg="addSp delSp modSp new mod setBg">
        <pc:chgData name="António Neves" userId="a653cad0-c890-46ff-b10a-d7297437b406" providerId="ADAL" clId="{625E6AD5-3AA3-4549-B4B4-6122B94DB12F}" dt="2024-03-17T10:40:49.092" v="137" actId="26606"/>
        <pc:sldMkLst>
          <pc:docMk/>
          <pc:sldMk cId="428790264" sldId="443"/>
        </pc:sldMkLst>
        <pc:spChg chg="mod">
          <ac:chgData name="António Neves" userId="a653cad0-c890-46ff-b10a-d7297437b406" providerId="ADAL" clId="{625E6AD5-3AA3-4549-B4B4-6122B94DB12F}" dt="2024-03-17T10:40:49.092" v="137" actId="26606"/>
          <ac:spMkLst>
            <pc:docMk/>
            <pc:sldMk cId="428790264" sldId="443"/>
            <ac:spMk id="2" creationId="{55005B1B-75A0-C7BE-137C-E8C7C3CDDA78}"/>
          </ac:spMkLst>
        </pc:spChg>
        <pc:spChg chg="del mod">
          <ac:chgData name="António Neves" userId="a653cad0-c890-46ff-b10a-d7297437b406" providerId="ADAL" clId="{625E6AD5-3AA3-4549-B4B4-6122B94DB12F}" dt="2024-03-17T10:40:49.092" v="137" actId="26606"/>
          <ac:spMkLst>
            <pc:docMk/>
            <pc:sldMk cId="428790264" sldId="443"/>
            <ac:spMk id="3" creationId="{44831168-84DB-A396-FC80-E8CF912B40C2}"/>
          </ac:spMkLst>
        </pc:spChg>
        <pc:spChg chg="mod">
          <ac:chgData name="António Neves" userId="a653cad0-c890-46ff-b10a-d7297437b406" providerId="ADAL" clId="{625E6AD5-3AA3-4549-B4B4-6122B94DB12F}" dt="2024-03-17T10:40:49.092" v="137" actId="26606"/>
          <ac:spMkLst>
            <pc:docMk/>
            <pc:sldMk cId="428790264" sldId="443"/>
            <ac:spMk id="4" creationId="{346A7688-72BC-C29D-55F0-671327A8E6CF}"/>
          </ac:spMkLst>
        </pc:spChg>
        <pc:spChg chg="add">
          <ac:chgData name="António Neves" userId="a653cad0-c890-46ff-b10a-d7297437b406" providerId="ADAL" clId="{625E6AD5-3AA3-4549-B4B4-6122B94DB12F}" dt="2024-03-17T10:40:49.092" v="137" actId="26606"/>
          <ac:spMkLst>
            <pc:docMk/>
            <pc:sldMk cId="428790264" sldId="443"/>
            <ac:spMk id="10" creationId="{53B021B3-DE93-4AB7-8A18-CF5F1CED88B8}"/>
          </ac:spMkLst>
        </pc:spChg>
        <pc:spChg chg="add">
          <ac:chgData name="António Neves" userId="a653cad0-c890-46ff-b10a-d7297437b406" providerId="ADAL" clId="{625E6AD5-3AA3-4549-B4B4-6122B94DB12F}" dt="2024-03-17T10:40:49.092" v="137" actId="26606"/>
          <ac:spMkLst>
            <pc:docMk/>
            <pc:sldMk cId="428790264" sldId="443"/>
            <ac:spMk id="12" creationId="{52D502E5-F6B4-4D58-B4AE-FC466FF15EE8}"/>
          </ac:spMkLst>
        </pc:spChg>
        <pc:spChg chg="add">
          <ac:chgData name="António Neves" userId="a653cad0-c890-46ff-b10a-d7297437b406" providerId="ADAL" clId="{625E6AD5-3AA3-4549-B4B4-6122B94DB12F}" dt="2024-03-17T10:40:49.092" v="137" actId="26606"/>
          <ac:spMkLst>
            <pc:docMk/>
            <pc:sldMk cId="428790264" sldId="443"/>
            <ac:spMk id="14" creationId="{9DECDBF4-02B6-4BB4-B65B-B8107AD6A9E8}"/>
          </ac:spMkLst>
        </pc:spChg>
        <pc:graphicFrameChg chg="add">
          <ac:chgData name="António Neves" userId="a653cad0-c890-46ff-b10a-d7297437b406" providerId="ADAL" clId="{625E6AD5-3AA3-4549-B4B4-6122B94DB12F}" dt="2024-03-17T10:40:49.092" v="137" actId="26606"/>
          <ac:graphicFrameMkLst>
            <pc:docMk/>
            <pc:sldMk cId="428790264" sldId="443"/>
            <ac:graphicFrameMk id="6" creationId="{742B26E4-DCAC-FB1A-62DC-A8EE54B99294}"/>
          </ac:graphicFrameMkLst>
        </pc:graphicFrameChg>
      </pc:sldChg>
      <pc:sldChg chg="addSp delSp modSp new mod setBg">
        <pc:chgData name="António Neves" userId="a653cad0-c890-46ff-b10a-d7297437b406" providerId="ADAL" clId="{625E6AD5-3AA3-4549-B4B4-6122B94DB12F}" dt="2024-03-17T10:52:34.075" v="190" actId="14100"/>
        <pc:sldMkLst>
          <pc:docMk/>
          <pc:sldMk cId="4105734411" sldId="444"/>
        </pc:sldMkLst>
        <pc:spChg chg="del mod">
          <ac:chgData name="António Neves" userId="a653cad0-c890-46ff-b10a-d7297437b406" providerId="ADAL" clId="{625E6AD5-3AA3-4549-B4B4-6122B94DB12F}" dt="2024-03-17T10:50:13.583" v="156" actId="21"/>
          <ac:spMkLst>
            <pc:docMk/>
            <pc:sldMk cId="4105734411" sldId="444"/>
            <ac:spMk id="2" creationId="{F84145F4-03CE-A40F-12CD-1A28875DACF2}"/>
          </ac:spMkLst>
        </pc:spChg>
        <pc:spChg chg="del">
          <ac:chgData name="António Neves" userId="a653cad0-c890-46ff-b10a-d7297437b406" providerId="ADAL" clId="{625E6AD5-3AA3-4549-B4B4-6122B94DB12F}" dt="2024-03-17T10:47:31.494" v="146"/>
          <ac:spMkLst>
            <pc:docMk/>
            <pc:sldMk cId="4105734411" sldId="444"/>
            <ac:spMk id="3" creationId="{A69B4D50-E439-167D-A146-1766B3B35ED9}"/>
          </ac:spMkLst>
        </pc:spChg>
        <pc:spChg chg="mod">
          <ac:chgData name="António Neves" userId="a653cad0-c890-46ff-b10a-d7297437b406" providerId="ADAL" clId="{625E6AD5-3AA3-4549-B4B4-6122B94DB12F}" dt="2024-03-17T10:50:54.502" v="159" actId="26606"/>
          <ac:spMkLst>
            <pc:docMk/>
            <pc:sldMk cId="4105734411" sldId="444"/>
            <ac:spMk id="4" creationId="{9B7BEDE5-5277-54A1-0500-E4E0BE85C099}"/>
          </ac:spMkLst>
        </pc:spChg>
        <pc:spChg chg="add del mod">
          <ac:chgData name="António Neves" userId="a653cad0-c890-46ff-b10a-d7297437b406" providerId="ADAL" clId="{625E6AD5-3AA3-4549-B4B4-6122B94DB12F}" dt="2024-03-17T10:50:25.612" v="157" actId="478"/>
          <ac:spMkLst>
            <pc:docMk/>
            <pc:sldMk cId="4105734411" sldId="444"/>
            <ac:spMk id="10" creationId="{009E4C9E-6351-F086-A0EF-34CB73E18E27}"/>
          </ac:spMkLst>
        </pc:spChg>
        <pc:spChg chg="add mod">
          <ac:chgData name="António Neves" userId="a653cad0-c890-46ff-b10a-d7297437b406" providerId="ADAL" clId="{625E6AD5-3AA3-4549-B4B4-6122B94DB12F}" dt="2024-03-17T10:52:20.592" v="188" actId="1076"/>
          <ac:spMkLst>
            <pc:docMk/>
            <pc:sldMk cId="4105734411" sldId="444"/>
            <ac:spMk id="11" creationId="{9FC23CF2-F415-0544-8BEC-BB97CF32BC49}"/>
          </ac:spMkLst>
        </pc:spChg>
        <pc:spChg chg="add del mod">
          <ac:chgData name="António Neves" userId="a653cad0-c890-46ff-b10a-d7297437b406" providerId="ADAL" clId="{625E6AD5-3AA3-4549-B4B4-6122B94DB12F}" dt="2024-03-17T10:52:02.828" v="184"/>
          <ac:spMkLst>
            <pc:docMk/>
            <pc:sldMk cId="4105734411" sldId="444"/>
            <ac:spMk id="12" creationId="{C1DF786D-7D2E-349E-13D8-4F9809DF3C35}"/>
          </ac:spMkLst>
        </pc:spChg>
        <pc:spChg chg="add del">
          <ac:chgData name="António Neves" userId="a653cad0-c890-46ff-b10a-d7297437b406" providerId="ADAL" clId="{625E6AD5-3AA3-4549-B4B4-6122B94DB12F}" dt="2024-03-17T10:50:54.502" v="159" actId="26606"/>
          <ac:spMkLst>
            <pc:docMk/>
            <pc:sldMk cId="4105734411" sldId="444"/>
            <ac:spMk id="13" creationId="{A169D286-F4D7-4C8B-A6BD-D05384C7F1D8}"/>
          </ac:spMkLst>
        </pc:spChg>
        <pc:spChg chg="add del">
          <ac:chgData name="António Neves" userId="a653cad0-c890-46ff-b10a-d7297437b406" providerId="ADAL" clId="{625E6AD5-3AA3-4549-B4B4-6122B94DB12F}" dt="2024-03-17T10:50:54.502" v="159" actId="26606"/>
          <ac:spMkLst>
            <pc:docMk/>
            <pc:sldMk cId="4105734411" sldId="444"/>
            <ac:spMk id="15" creationId="{39E8235E-135E-4261-8F54-2B316E493C42}"/>
          </ac:spMkLst>
        </pc:spChg>
        <pc:spChg chg="add del">
          <ac:chgData name="António Neves" userId="a653cad0-c890-46ff-b10a-d7297437b406" providerId="ADAL" clId="{625E6AD5-3AA3-4549-B4B4-6122B94DB12F}" dt="2024-03-17T10:50:54.502" v="159" actId="26606"/>
          <ac:spMkLst>
            <pc:docMk/>
            <pc:sldMk cId="4105734411" sldId="444"/>
            <ac:spMk id="17" creationId="{D4ED8EC3-4D57-4620-93CE-4E6661F09A3E}"/>
          </ac:spMkLst>
        </pc:spChg>
        <pc:spChg chg="add del">
          <ac:chgData name="António Neves" userId="a653cad0-c890-46ff-b10a-d7297437b406" providerId="ADAL" clId="{625E6AD5-3AA3-4549-B4B4-6122B94DB12F}" dt="2024-03-17T10:50:54.502" v="159" actId="26606"/>
          <ac:spMkLst>
            <pc:docMk/>
            <pc:sldMk cId="4105734411" sldId="444"/>
            <ac:spMk id="19" creationId="{83BCB34A-2F40-4F41-8488-A134C1C155B7}"/>
          </ac:spMkLst>
        </pc:spChg>
        <pc:spChg chg="add del">
          <ac:chgData name="António Neves" userId="a653cad0-c890-46ff-b10a-d7297437b406" providerId="ADAL" clId="{625E6AD5-3AA3-4549-B4B4-6122B94DB12F}" dt="2024-03-17T10:50:54.502" v="159" actId="26606"/>
          <ac:spMkLst>
            <pc:docMk/>
            <pc:sldMk cId="4105734411" sldId="444"/>
            <ac:spMk id="21" creationId="{F78382DC-4207-465E-B379-1E16448AA222}"/>
          </ac:spMkLst>
        </pc:spChg>
        <pc:spChg chg="add">
          <ac:chgData name="António Neves" userId="a653cad0-c890-46ff-b10a-d7297437b406" providerId="ADAL" clId="{625E6AD5-3AA3-4549-B4B4-6122B94DB12F}" dt="2024-03-17T10:50:54.502" v="159" actId="26606"/>
          <ac:spMkLst>
            <pc:docMk/>
            <pc:sldMk cId="4105734411" sldId="444"/>
            <ac:spMk id="26" creationId="{D0394FE2-BDDA-4ECE-B320-81AE19E90566}"/>
          </ac:spMkLst>
        </pc:spChg>
        <pc:spChg chg="add">
          <ac:chgData name="António Neves" userId="a653cad0-c890-46ff-b10a-d7297437b406" providerId="ADAL" clId="{625E6AD5-3AA3-4549-B4B4-6122B94DB12F}" dt="2024-03-17T10:50:54.502" v="159" actId="26606"/>
          <ac:spMkLst>
            <pc:docMk/>
            <pc:sldMk cId="4105734411" sldId="444"/>
            <ac:spMk id="28" creationId="{0625AAC5-802A-4197-8804-2B78FF65CEE8}"/>
          </ac:spMkLst>
        </pc:spChg>
        <pc:spChg chg="add">
          <ac:chgData name="António Neves" userId="a653cad0-c890-46ff-b10a-d7297437b406" providerId="ADAL" clId="{625E6AD5-3AA3-4549-B4B4-6122B94DB12F}" dt="2024-03-17T10:50:54.502" v="159" actId="26606"/>
          <ac:spMkLst>
            <pc:docMk/>
            <pc:sldMk cId="4105734411" sldId="444"/>
            <ac:spMk id="30" creationId="{A1B139DD-0E8D-42FA-9171-C5F001754A88}"/>
          </ac:spMkLst>
        </pc:spChg>
        <pc:picChg chg="add mod modCrop">
          <ac:chgData name="António Neves" userId="a653cad0-c890-46ff-b10a-d7297437b406" providerId="ADAL" clId="{625E6AD5-3AA3-4549-B4B4-6122B94DB12F}" dt="2024-03-17T10:52:00.295" v="182" actId="1076"/>
          <ac:picMkLst>
            <pc:docMk/>
            <pc:sldMk cId="4105734411" sldId="444"/>
            <ac:picMk id="6" creationId="{9CA9BD8C-AD1D-FD14-F326-3BAC405A3E3F}"/>
          </ac:picMkLst>
        </pc:picChg>
        <pc:picChg chg="add mod ord modCrop">
          <ac:chgData name="António Neves" userId="a653cad0-c890-46ff-b10a-d7297437b406" providerId="ADAL" clId="{625E6AD5-3AA3-4549-B4B4-6122B94DB12F}" dt="2024-03-17T10:52:34.075" v="190" actId="14100"/>
          <ac:picMkLst>
            <pc:docMk/>
            <pc:sldMk cId="4105734411" sldId="444"/>
            <ac:picMk id="8" creationId="{59A18C9C-6154-9A67-3B16-29AE1243F8EB}"/>
          </ac:picMkLst>
        </pc:picChg>
      </pc:sldChg>
      <pc:sldChg chg="addSp modSp new mod setBg">
        <pc:chgData name="António Neves" userId="a653cad0-c890-46ff-b10a-d7297437b406" providerId="ADAL" clId="{625E6AD5-3AA3-4549-B4B4-6122B94DB12F}" dt="2024-03-17T10:56:09.797" v="223" actId="1076"/>
        <pc:sldMkLst>
          <pc:docMk/>
          <pc:sldMk cId="4150174147" sldId="445"/>
        </pc:sldMkLst>
        <pc:spChg chg="mod">
          <ac:chgData name="António Neves" userId="a653cad0-c890-46ff-b10a-d7297437b406" providerId="ADAL" clId="{625E6AD5-3AA3-4549-B4B4-6122B94DB12F}" dt="2024-03-17T10:55:49.318" v="218" actId="26606"/>
          <ac:spMkLst>
            <pc:docMk/>
            <pc:sldMk cId="4150174147" sldId="445"/>
            <ac:spMk id="2" creationId="{D3FD9B47-D256-FEAF-E6B4-FE76B83F4A4D}"/>
          </ac:spMkLst>
        </pc:spChg>
        <pc:spChg chg="mod">
          <ac:chgData name="António Neves" userId="a653cad0-c890-46ff-b10a-d7297437b406" providerId="ADAL" clId="{625E6AD5-3AA3-4549-B4B4-6122B94DB12F}" dt="2024-03-17T10:56:09.797" v="223" actId="1076"/>
          <ac:spMkLst>
            <pc:docMk/>
            <pc:sldMk cId="4150174147" sldId="445"/>
            <ac:spMk id="3" creationId="{05B33188-EAC9-67A5-9E2B-2B2F7AD9B224}"/>
          </ac:spMkLst>
        </pc:spChg>
        <pc:spChg chg="mod ord">
          <ac:chgData name="António Neves" userId="a653cad0-c890-46ff-b10a-d7297437b406" providerId="ADAL" clId="{625E6AD5-3AA3-4549-B4B4-6122B94DB12F}" dt="2024-03-17T10:55:49.318" v="218" actId="26606"/>
          <ac:spMkLst>
            <pc:docMk/>
            <pc:sldMk cId="4150174147" sldId="445"/>
            <ac:spMk id="4" creationId="{5D00D85F-D388-4A30-C1F3-7CD4C0662D73}"/>
          </ac:spMkLst>
        </pc:spChg>
        <pc:spChg chg="add">
          <ac:chgData name="António Neves" userId="a653cad0-c890-46ff-b10a-d7297437b406" providerId="ADAL" clId="{625E6AD5-3AA3-4549-B4B4-6122B94DB12F}" dt="2024-03-17T10:55:49.318" v="218" actId="26606"/>
          <ac:spMkLst>
            <pc:docMk/>
            <pc:sldMk cId="4150174147" sldId="445"/>
            <ac:spMk id="11" creationId="{7FF47CB7-972F-479F-A36D-9E72D26EC8DA}"/>
          </ac:spMkLst>
        </pc:spChg>
        <pc:spChg chg="add">
          <ac:chgData name="António Neves" userId="a653cad0-c890-46ff-b10a-d7297437b406" providerId="ADAL" clId="{625E6AD5-3AA3-4549-B4B4-6122B94DB12F}" dt="2024-03-17T10:55:49.318" v="218" actId="26606"/>
          <ac:spMkLst>
            <pc:docMk/>
            <pc:sldMk cId="4150174147" sldId="445"/>
            <ac:spMk id="13" creationId="{0D153B68-5844-490D-8E67-F616D6D721CA}"/>
          </ac:spMkLst>
        </pc:spChg>
        <pc:spChg chg="add">
          <ac:chgData name="António Neves" userId="a653cad0-c890-46ff-b10a-d7297437b406" providerId="ADAL" clId="{625E6AD5-3AA3-4549-B4B4-6122B94DB12F}" dt="2024-03-17T10:55:49.318" v="218" actId="26606"/>
          <ac:spMkLst>
            <pc:docMk/>
            <pc:sldMk cId="4150174147" sldId="445"/>
            <ac:spMk id="15" creationId="{9A0D773F-7A7D-4DBB-9DEA-86BB8B8F4BC8}"/>
          </ac:spMkLst>
        </pc:spChg>
        <pc:picChg chg="add mod">
          <ac:chgData name="António Neves" userId="a653cad0-c890-46ff-b10a-d7297437b406" providerId="ADAL" clId="{625E6AD5-3AA3-4549-B4B4-6122B94DB12F}" dt="2024-03-17T10:55:57.819" v="220" actId="1076"/>
          <ac:picMkLst>
            <pc:docMk/>
            <pc:sldMk cId="4150174147" sldId="445"/>
            <ac:picMk id="6" creationId="{5572A4B0-2C40-DE59-5A9E-16B07A6FBF0F}"/>
          </ac:picMkLst>
        </pc:picChg>
      </pc:sldChg>
      <pc:sldChg chg="addSp delSp modSp new mod setBg">
        <pc:chgData name="António Neves" userId="a653cad0-c890-46ff-b10a-d7297437b406" providerId="ADAL" clId="{625E6AD5-3AA3-4549-B4B4-6122B94DB12F}" dt="2024-03-17T11:54:51.471" v="559"/>
        <pc:sldMkLst>
          <pc:docMk/>
          <pc:sldMk cId="2983984007" sldId="446"/>
        </pc:sldMkLst>
        <pc:spChg chg="mod">
          <ac:chgData name="António Neves" userId="a653cad0-c890-46ff-b10a-d7297437b406" providerId="ADAL" clId="{625E6AD5-3AA3-4549-B4B4-6122B94DB12F}" dt="2024-03-17T11:08:45.941" v="358" actId="26606"/>
          <ac:spMkLst>
            <pc:docMk/>
            <pc:sldMk cId="2983984007" sldId="446"/>
            <ac:spMk id="2" creationId="{283425F5-2E9C-A759-D522-546145B5271C}"/>
          </ac:spMkLst>
        </pc:spChg>
        <pc:spChg chg="mod">
          <ac:chgData name="António Neves" userId="a653cad0-c890-46ff-b10a-d7297437b406" providerId="ADAL" clId="{625E6AD5-3AA3-4549-B4B4-6122B94DB12F}" dt="2024-03-17T11:54:51.471" v="559"/>
          <ac:spMkLst>
            <pc:docMk/>
            <pc:sldMk cId="2983984007" sldId="446"/>
            <ac:spMk id="3" creationId="{8630878F-F487-8BE2-34F3-3F8DA6013B02}"/>
          </ac:spMkLst>
        </pc:spChg>
        <pc:spChg chg="mod">
          <ac:chgData name="António Neves" userId="a653cad0-c890-46ff-b10a-d7297437b406" providerId="ADAL" clId="{625E6AD5-3AA3-4549-B4B4-6122B94DB12F}" dt="2024-03-17T11:08:25.047" v="356" actId="26606"/>
          <ac:spMkLst>
            <pc:docMk/>
            <pc:sldMk cId="2983984007" sldId="446"/>
            <ac:spMk id="4" creationId="{501FDD24-AC51-33E5-7EA0-D38ACFD873B4}"/>
          </ac:spMkLst>
        </pc:spChg>
        <pc:spChg chg="add del">
          <ac:chgData name="António Neves" userId="a653cad0-c890-46ff-b10a-d7297437b406" providerId="ADAL" clId="{625E6AD5-3AA3-4549-B4B4-6122B94DB12F}" dt="2024-03-17T11:08:45.941" v="358" actId="26606"/>
          <ac:spMkLst>
            <pc:docMk/>
            <pc:sldMk cId="2983984007" sldId="446"/>
            <ac:spMk id="11" creationId="{743AA782-23D1-4521-8CAD-47662984AA08}"/>
          </ac:spMkLst>
        </pc:spChg>
        <pc:spChg chg="add del">
          <ac:chgData name="António Neves" userId="a653cad0-c890-46ff-b10a-d7297437b406" providerId="ADAL" clId="{625E6AD5-3AA3-4549-B4B4-6122B94DB12F}" dt="2024-03-17T11:08:45.941" v="358" actId="26606"/>
          <ac:spMkLst>
            <pc:docMk/>
            <pc:sldMk cId="2983984007" sldId="446"/>
            <ac:spMk id="13" creationId="{71877DBC-BB60-40F0-AC93-2ACDBAAE60CE}"/>
          </ac:spMkLst>
        </pc:spChg>
        <pc:spChg chg="add">
          <ac:chgData name="António Neves" userId="a653cad0-c890-46ff-b10a-d7297437b406" providerId="ADAL" clId="{625E6AD5-3AA3-4549-B4B4-6122B94DB12F}" dt="2024-03-17T11:08:45.941" v="358" actId="26606"/>
          <ac:spMkLst>
            <pc:docMk/>
            <pc:sldMk cId="2983984007" sldId="446"/>
            <ac:spMk id="20" creationId="{DF8BC164-E230-753F-2C7E-B4EE7BA77CF1}"/>
          </ac:spMkLst>
        </pc:spChg>
        <pc:picChg chg="add del">
          <ac:chgData name="António Neves" userId="a653cad0-c890-46ff-b10a-d7297437b406" providerId="ADAL" clId="{625E6AD5-3AA3-4549-B4B4-6122B94DB12F}" dt="2024-03-17T11:08:25.030" v="355" actId="26606"/>
          <ac:picMkLst>
            <pc:docMk/>
            <pc:sldMk cId="2983984007" sldId="446"/>
            <ac:picMk id="6" creationId="{F76CB6E2-4513-6CD7-9811-4210927D8EAD}"/>
          </ac:picMkLst>
        </pc:picChg>
        <pc:picChg chg="add mod">
          <ac:chgData name="António Neves" userId="a653cad0-c890-46ff-b10a-d7297437b406" providerId="ADAL" clId="{625E6AD5-3AA3-4549-B4B4-6122B94DB12F}" dt="2024-03-17T11:08:45.941" v="358" actId="26606"/>
          <ac:picMkLst>
            <pc:docMk/>
            <pc:sldMk cId="2983984007" sldId="446"/>
            <ac:picMk id="8" creationId="{6A1A2DC1-F0F6-1136-5560-979B3984A97F}"/>
          </ac:picMkLst>
        </pc:picChg>
        <pc:cxnChg chg="add del">
          <ac:chgData name="António Neves" userId="a653cad0-c890-46ff-b10a-d7297437b406" providerId="ADAL" clId="{625E6AD5-3AA3-4549-B4B4-6122B94DB12F}" dt="2024-03-17T11:08:25.030" v="355" actId="26606"/>
          <ac:cxnSpMkLst>
            <pc:docMk/>
            <pc:sldMk cId="2983984007" sldId="446"/>
            <ac:cxnSpMk id="10" creationId="{1503BFE4-729B-D9D0-C17B-501E6AF1127A}"/>
          </ac:cxnSpMkLst>
        </pc:cxnChg>
        <pc:cxnChg chg="add">
          <ac:chgData name="António Neves" userId="a653cad0-c890-46ff-b10a-d7297437b406" providerId="ADAL" clId="{625E6AD5-3AA3-4549-B4B4-6122B94DB12F}" dt="2024-03-17T11:08:45.941" v="358" actId="26606"/>
          <ac:cxnSpMkLst>
            <pc:docMk/>
            <pc:sldMk cId="2983984007" sldId="446"/>
            <ac:cxnSpMk id="18" creationId="{FC23E3B9-5ABF-58B3-E2B0-E9A5DAA90037}"/>
          </ac:cxnSpMkLst>
        </pc:cxnChg>
      </pc:sldChg>
      <pc:sldChg chg="addSp modSp new mod setBg">
        <pc:chgData name="António Neves" userId="a653cad0-c890-46ff-b10a-d7297437b406" providerId="ADAL" clId="{625E6AD5-3AA3-4549-B4B4-6122B94DB12F}" dt="2024-03-17T11:18:06.685" v="482" actId="1076"/>
        <pc:sldMkLst>
          <pc:docMk/>
          <pc:sldMk cId="3673309010" sldId="447"/>
        </pc:sldMkLst>
        <pc:spChg chg="mod">
          <ac:chgData name="António Neves" userId="a653cad0-c890-46ff-b10a-d7297437b406" providerId="ADAL" clId="{625E6AD5-3AA3-4549-B4B4-6122B94DB12F}" dt="2024-03-17T11:17:33.793" v="476" actId="26606"/>
          <ac:spMkLst>
            <pc:docMk/>
            <pc:sldMk cId="3673309010" sldId="447"/>
            <ac:spMk id="2" creationId="{6DD843D6-CA70-B5B8-F6E0-8B6B088BB888}"/>
          </ac:spMkLst>
        </pc:spChg>
        <pc:spChg chg="mod">
          <ac:chgData name="António Neves" userId="a653cad0-c890-46ff-b10a-d7297437b406" providerId="ADAL" clId="{625E6AD5-3AA3-4549-B4B4-6122B94DB12F}" dt="2024-03-17T11:18:02.816" v="481" actId="14100"/>
          <ac:spMkLst>
            <pc:docMk/>
            <pc:sldMk cId="3673309010" sldId="447"/>
            <ac:spMk id="3" creationId="{740A864B-B184-23F2-0074-7D8D245E3E52}"/>
          </ac:spMkLst>
        </pc:spChg>
        <pc:spChg chg="mod ord">
          <ac:chgData name="António Neves" userId="a653cad0-c890-46ff-b10a-d7297437b406" providerId="ADAL" clId="{625E6AD5-3AA3-4549-B4B4-6122B94DB12F}" dt="2024-03-17T11:17:33.793" v="476" actId="26606"/>
          <ac:spMkLst>
            <pc:docMk/>
            <pc:sldMk cId="3673309010" sldId="447"/>
            <ac:spMk id="4" creationId="{0A37E3B0-8EB8-AE3A-04C9-675E049535F2}"/>
          </ac:spMkLst>
        </pc:spChg>
        <pc:spChg chg="add">
          <ac:chgData name="António Neves" userId="a653cad0-c890-46ff-b10a-d7297437b406" providerId="ADAL" clId="{625E6AD5-3AA3-4549-B4B4-6122B94DB12F}" dt="2024-03-17T11:17:33.793" v="476" actId="26606"/>
          <ac:spMkLst>
            <pc:docMk/>
            <pc:sldMk cId="3673309010" sldId="447"/>
            <ac:spMk id="5127" creationId="{45D37F4E-DDB4-456B-97E0-9937730A039F}"/>
          </ac:spMkLst>
        </pc:spChg>
        <pc:spChg chg="add">
          <ac:chgData name="António Neves" userId="a653cad0-c890-46ff-b10a-d7297437b406" providerId="ADAL" clId="{625E6AD5-3AA3-4549-B4B4-6122B94DB12F}" dt="2024-03-17T11:17:33.793" v="476" actId="26606"/>
          <ac:spMkLst>
            <pc:docMk/>
            <pc:sldMk cId="3673309010" sldId="447"/>
            <ac:spMk id="5129" creationId="{B2DD41CD-8F47-4F56-AD12-4E2FF7696987}"/>
          </ac:spMkLst>
        </pc:spChg>
        <pc:picChg chg="add mod">
          <ac:chgData name="António Neves" userId="a653cad0-c890-46ff-b10a-d7297437b406" providerId="ADAL" clId="{625E6AD5-3AA3-4549-B4B4-6122B94DB12F}" dt="2024-03-17T11:18:06.685" v="482" actId="1076"/>
          <ac:picMkLst>
            <pc:docMk/>
            <pc:sldMk cId="3673309010" sldId="447"/>
            <ac:picMk id="5122" creationId="{DB4ACD4A-3186-5116-EDEC-D35B985F4B02}"/>
          </ac:picMkLst>
        </pc:picChg>
      </pc:sldChg>
      <pc:sldChg chg="addSp delSp modSp new mod setBg">
        <pc:chgData name="António Neves" userId="a653cad0-c890-46ff-b10a-d7297437b406" providerId="ADAL" clId="{625E6AD5-3AA3-4549-B4B4-6122B94DB12F}" dt="2024-03-17T11:48:58.357" v="532" actId="26606"/>
        <pc:sldMkLst>
          <pc:docMk/>
          <pc:sldMk cId="930975682" sldId="448"/>
        </pc:sldMkLst>
        <pc:spChg chg="mod">
          <ac:chgData name="António Neves" userId="a653cad0-c890-46ff-b10a-d7297437b406" providerId="ADAL" clId="{625E6AD5-3AA3-4549-B4B4-6122B94DB12F}" dt="2024-03-17T11:48:58.357" v="532" actId="26606"/>
          <ac:spMkLst>
            <pc:docMk/>
            <pc:sldMk cId="930975682" sldId="448"/>
            <ac:spMk id="2" creationId="{EA90C554-1F94-02F6-F612-453C1D0BCC7E}"/>
          </ac:spMkLst>
        </pc:spChg>
        <pc:spChg chg="del mod">
          <ac:chgData name="António Neves" userId="a653cad0-c890-46ff-b10a-d7297437b406" providerId="ADAL" clId="{625E6AD5-3AA3-4549-B4B4-6122B94DB12F}" dt="2024-03-17T11:21:03.754" v="495" actId="26606"/>
          <ac:spMkLst>
            <pc:docMk/>
            <pc:sldMk cId="930975682" sldId="448"/>
            <ac:spMk id="3" creationId="{21D5F9ED-FF62-39CB-4BDD-5F5D308DD93A}"/>
          </ac:spMkLst>
        </pc:spChg>
        <pc:spChg chg="mod ord">
          <ac:chgData name="António Neves" userId="a653cad0-c890-46ff-b10a-d7297437b406" providerId="ADAL" clId="{625E6AD5-3AA3-4549-B4B4-6122B94DB12F}" dt="2024-03-17T11:33:35.148" v="497" actId="26606"/>
          <ac:spMkLst>
            <pc:docMk/>
            <pc:sldMk cId="930975682" sldId="448"/>
            <ac:spMk id="4" creationId="{4C805887-3047-D6BF-F46A-08A104010137}"/>
          </ac:spMkLst>
        </pc:spChg>
        <pc:spChg chg="add del">
          <ac:chgData name="António Neves" userId="a653cad0-c890-46ff-b10a-d7297437b406" providerId="ADAL" clId="{625E6AD5-3AA3-4549-B4B4-6122B94DB12F}" dt="2024-03-17T11:48:58.357" v="532" actId="26606"/>
          <ac:spMkLst>
            <pc:docMk/>
            <pc:sldMk cId="930975682" sldId="448"/>
            <ac:spMk id="6151" creationId="{45D37F4E-DDB4-456B-97E0-9937730A039F}"/>
          </ac:spMkLst>
        </pc:spChg>
        <pc:spChg chg="add del">
          <ac:chgData name="António Neves" userId="a653cad0-c890-46ff-b10a-d7297437b406" providerId="ADAL" clId="{625E6AD5-3AA3-4549-B4B4-6122B94DB12F}" dt="2024-03-17T11:48:58.357" v="532" actId="26606"/>
          <ac:spMkLst>
            <pc:docMk/>
            <pc:sldMk cId="930975682" sldId="448"/>
            <ac:spMk id="6153" creationId="{B2DD41CD-8F47-4F56-AD12-4E2FF7696987}"/>
          </ac:spMkLst>
        </pc:spChg>
        <pc:spChg chg="add">
          <ac:chgData name="António Neves" userId="a653cad0-c890-46ff-b10a-d7297437b406" providerId="ADAL" clId="{625E6AD5-3AA3-4549-B4B4-6122B94DB12F}" dt="2024-03-17T11:48:58.357" v="532" actId="26606"/>
          <ac:spMkLst>
            <pc:docMk/>
            <pc:sldMk cId="930975682" sldId="448"/>
            <ac:spMk id="6158" creationId="{6C4028FD-8BAA-4A19-BFDE-594D991B7552}"/>
          </ac:spMkLst>
        </pc:spChg>
        <pc:graphicFrameChg chg="add mod ord modGraphic">
          <ac:chgData name="António Neves" userId="a653cad0-c890-46ff-b10a-d7297437b406" providerId="ADAL" clId="{625E6AD5-3AA3-4549-B4B4-6122B94DB12F}" dt="2024-03-17T11:48:58.357" v="532" actId="26606"/>
          <ac:graphicFrameMkLst>
            <pc:docMk/>
            <pc:sldMk cId="930975682" sldId="448"/>
            <ac:graphicFrameMk id="6" creationId="{CE6B11FC-0CEC-5DB6-A446-F3F22E5536D8}"/>
          </ac:graphicFrameMkLst>
        </pc:graphicFrameChg>
        <pc:picChg chg="add del mod">
          <ac:chgData name="António Neves" userId="a653cad0-c890-46ff-b10a-d7297437b406" providerId="ADAL" clId="{625E6AD5-3AA3-4549-B4B4-6122B94DB12F}" dt="2024-03-17T11:40:32.777" v="514" actId="21"/>
          <ac:picMkLst>
            <pc:docMk/>
            <pc:sldMk cId="930975682" sldId="448"/>
            <ac:picMk id="6146" creationId="{D91D1FC1-0725-2994-B0F1-7171BDFFA74F}"/>
          </ac:picMkLst>
        </pc:picChg>
      </pc:sldChg>
      <pc:sldChg chg="addSp delSp modSp new mod setBg">
        <pc:chgData name="António Neves" userId="a653cad0-c890-46ff-b10a-d7297437b406" providerId="ADAL" clId="{625E6AD5-3AA3-4549-B4B4-6122B94DB12F}" dt="2024-03-17T11:41:30.869" v="528" actId="1076"/>
        <pc:sldMkLst>
          <pc:docMk/>
          <pc:sldMk cId="296890276" sldId="449"/>
        </pc:sldMkLst>
        <pc:spChg chg="mod">
          <ac:chgData name="António Neves" userId="a653cad0-c890-46ff-b10a-d7297437b406" providerId="ADAL" clId="{625E6AD5-3AA3-4549-B4B4-6122B94DB12F}" dt="2024-03-17T11:40:51.736" v="516" actId="26606"/>
          <ac:spMkLst>
            <pc:docMk/>
            <pc:sldMk cId="296890276" sldId="449"/>
            <ac:spMk id="2" creationId="{E54B1A02-14D2-4371-20B0-C4ED68C35431}"/>
          </ac:spMkLst>
        </pc:spChg>
        <pc:spChg chg="del">
          <ac:chgData name="António Neves" userId="a653cad0-c890-46ff-b10a-d7297437b406" providerId="ADAL" clId="{625E6AD5-3AA3-4549-B4B4-6122B94DB12F}" dt="2024-03-17T11:40:27.945" v="511"/>
          <ac:spMkLst>
            <pc:docMk/>
            <pc:sldMk cId="296890276" sldId="449"/>
            <ac:spMk id="3" creationId="{BBA6EE1F-6291-851E-76C3-DFA259946A13}"/>
          </ac:spMkLst>
        </pc:spChg>
        <pc:spChg chg="mod ord">
          <ac:chgData name="António Neves" userId="a653cad0-c890-46ff-b10a-d7297437b406" providerId="ADAL" clId="{625E6AD5-3AA3-4549-B4B4-6122B94DB12F}" dt="2024-03-17T11:40:51.736" v="516" actId="26606"/>
          <ac:spMkLst>
            <pc:docMk/>
            <pc:sldMk cId="296890276" sldId="449"/>
            <ac:spMk id="4" creationId="{11F3C7B4-0B45-9798-6D4C-A0BE45D33F67}"/>
          </ac:spMkLst>
        </pc:spChg>
        <pc:spChg chg="add del mod">
          <ac:chgData name="António Neves" userId="a653cad0-c890-46ff-b10a-d7297437b406" providerId="ADAL" clId="{625E6AD5-3AA3-4549-B4B4-6122B94DB12F}" dt="2024-03-17T11:41:11.548" v="522" actId="478"/>
          <ac:spMkLst>
            <pc:docMk/>
            <pc:sldMk cId="296890276" sldId="449"/>
            <ac:spMk id="10" creationId="{81477A5F-6493-D05E-A985-25CE45454761}"/>
          </ac:spMkLst>
        </pc:spChg>
        <pc:spChg chg="add del">
          <ac:chgData name="António Neves" userId="a653cad0-c890-46ff-b10a-d7297437b406" providerId="ADAL" clId="{625E6AD5-3AA3-4549-B4B4-6122B94DB12F}" dt="2024-03-17T11:41:04.928" v="520" actId="34307"/>
          <ac:spMkLst>
            <pc:docMk/>
            <pc:sldMk cId="296890276" sldId="449"/>
            <ac:spMk id="11" creationId="{A8FCA7C6-E935-57E2-651A-7C3D19F3DF8E}"/>
          </ac:spMkLst>
        </pc:spChg>
        <pc:spChg chg="add">
          <ac:chgData name="António Neves" userId="a653cad0-c890-46ff-b10a-d7297437b406" providerId="ADAL" clId="{625E6AD5-3AA3-4549-B4B4-6122B94DB12F}" dt="2024-03-17T11:40:51.736" v="516" actId="26606"/>
          <ac:spMkLst>
            <pc:docMk/>
            <pc:sldMk cId="296890276" sldId="449"/>
            <ac:spMk id="14" creationId="{38468727-63BE-4191-B4A6-C30C82C0E986}"/>
          </ac:spMkLst>
        </pc:spChg>
        <pc:spChg chg="add">
          <ac:chgData name="António Neves" userId="a653cad0-c890-46ff-b10a-d7297437b406" providerId="ADAL" clId="{625E6AD5-3AA3-4549-B4B4-6122B94DB12F}" dt="2024-03-17T11:40:51.736" v="516" actId="26606"/>
          <ac:spMkLst>
            <pc:docMk/>
            <pc:sldMk cId="296890276" sldId="449"/>
            <ac:spMk id="16" creationId="{9D355BB6-1BB8-4828-B246-CFB31742D7B8}"/>
          </ac:spMkLst>
        </pc:spChg>
        <pc:spChg chg="add">
          <ac:chgData name="António Neves" userId="a653cad0-c890-46ff-b10a-d7297437b406" providerId="ADAL" clId="{625E6AD5-3AA3-4549-B4B4-6122B94DB12F}" dt="2024-03-17T11:40:51.736" v="516" actId="26606"/>
          <ac:spMkLst>
            <pc:docMk/>
            <pc:sldMk cId="296890276" sldId="449"/>
            <ac:spMk id="18" creationId="{CA52A9B9-B2B3-46F0-9D53-0EFF9905BF8F}"/>
          </ac:spMkLst>
        </pc:spChg>
        <pc:picChg chg="add mod modCrop">
          <ac:chgData name="António Neves" userId="a653cad0-c890-46ff-b10a-d7297437b406" providerId="ADAL" clId="{625E6AD5-3AA3-4549-B4B4-6122B94DB12F}" dt="2024-03-17T11:41:26.775" v="527" actId="732"/>
          <ac:picMkLst>
            <pc:docMk/>
            <pc:sldMk cId="296890276" sldId="449"/>
            <ac:picMk id="6" creationId="{2AF5BC63-BBEB-C075-0FB8-BCED1FCE4CF9}"/>
          </ac:picMkLst>
        </pc:picChg>
        <pc:picChg chg="add mod">
          <ac:chgData name="António Neves" userId="a653cad0-c890-46ff-b10a-d7297437b406" providerId="ADAL" clId="{625E6AD5-3AA3-4549-B4B4-6122B94DB12F}" dt="2024-03-17T11:41:30.869" v="528" actId="1076"/>
          <ac:picMkLst>
            <pc:docMk/>
            <pc:sldMk cId="296890276" sldId="449"/>
            <ac:picMk id="7" creationId="{1A50B089-DB12-1E83-BE9A-FC8B00DE4EFE}"/>
          </ac:picMkLst>
        </pc:picChg>
        <pc:picChg chg="add del mod ord">
          <ac:chgData name="António Neves" userId="a653cad0-c890-46ff-b10a-d7297437b406" providerId="ADAL" clId="{625E6AD5-3AA3-4549-B4B4-6122B94DB12F}" dt="2024-03-17T11:41:07.161" v="521" actId="478"/>
          <ac:picMkLst>
            <pc:docMk/>
            <pc:sldMk cId="296890276" sldId="449"/>
            <ac:picMk id="8" creationId="{9F6C0BCF-CA44-F078-5F22-034B7C7DA0DF}"/>
          </ac:picMkLst>
        </pc:picChg>
      </pc:sldChg>
      <pc:sldChg chg="addSp delSp modSp new mod setBg">
        <pc:chgData name="António Neves" userId="a653cad0-c890-46ff-b10a-d7297437b406" providerId="ADAL" clId="{625E6AD5-3AA3-4549-B4B4-6122B94DB12F}" dt="2024-03-17T11:53:19.277" v="557" actId="14100"/>
        <pc:sldMkLst>
          <pc:docMk/>
          <pc:sldMk cId="680275616" sldId="450"/>
        </pc:sldMkLst>
        <pc:spChg chg="mod ord">
          <ac:chgData name="António Neves" userId="a653cad0-c890-46ff-b10a-d7297437b406" providerId="ADAL" clId="{625E6AD5-3AA3-4549-B4B4-6122B94DB12F}" dt="2024-03-17T11:52:58.108" v="550" actId="26606"/>
          <ac:spMkLst>
            <pc:docMk/>
            <pc:sldMk cId="680275616" sldId="450"/>
            <ac:spMk id="2" creationId="{2165DEC5-395E-88C8-E2B7-EDB252EE3C7F}"/>
          </ac:spMkLst>
        </pc:spChg>
        <pc:spChg chg="del">
          <ac:chgData name="António Neves" userId="a653cad0-c890-46ff-b10a-d7297437b406" providerId="ADAL" clId="{625E6AD5-3AA3-4549-B4B4-6122B94DB12F}" dt="2024-03-17T11:52:53.008" v="543"/>
          <ac:spMkLst>
            <pc:docMk/>
            <pc:sldMk cId="680275616" sldId="450"/>
            <ac:spMk id="3" creationId="{172C53FB-E6A1-7A8B-58C8-796139D8EF7C}"/>
          </ac:spMkLst>
        </pc:spChg>
        <pc:spChg chg="mod ord">
          <ac:chgData name="António Neves" userId="a653cad0-c890-46ff-b10a-d7297437b406" providerId="ADAL" clId="{625E6AD5-3AA3-4549-B4B4-6122B94DB12F}" dt="2024-03-17T11:52:58.108" v="550" actId="26606"/>
          <ac:spMkLst>
            <pc:docMk/>
            <pc:sldMk cId="680275616" sldId="450"/>
            <ac:spMk id="4" creationId="{625CD63F-33AF-175C-EEC8-EC757606F711}"/>
          </ac:spMkLst>
        </pc:spChg>
        <pc:spChg chg="add">
          <ac:chgData name="António Neves" userId="a653cad0-c890-46ff-b10a-d7297437b406" providerId="ADAL" clId="{625E6AD5-3AA3-4549-B4B4-6122B94DB12F}" dt="2024-03-17T11:52:58.108" v="550" actId="26606"/>
          <ac:spMkLst>
            <pc:docMk/>
            <pc:sldMk cId="680275616" sldId="450"/>
            <ac:spMk id="15" creationId="{53F29798-D584-4792-9B62-3F5F5C36D619}"/>
          </ac:spMkLst>
        </pc:spChg>
        <pc:picChg chg="add mod">
          <ac:chgData name="António Neves" userId="a653cad0-c890-46ff-b10a-d7297437b406" providerId="ADAL" clId="{625E6AD5-3AA3-4549-B4B4-6122B94DB12F}" dt="2024-03-17T11:53:19.277" v="557" actId="14100"/>
          <ac:picMkLst>
            <pc:docMk/>
            <pc:sldMk cId="680275616" sldId="450"/>
            <ac:picMk id="6" creationId="{CC0EA549-73AF-30B1-F393-5447121D4425}"/>
          </ac:picMkLst>
        </pc:picChg>
        <pc:picChg chg="add mod">
          <ac:chgData name="António Neves" userId="a653cad0-c890-46ff-b10a-d7297437b406" providerId="ADAL" clId="{625E6AD5-3AA3-4549-B4B4-6122B94DB12F}" dt="2024-03-17T11:53:11.607" v="555" actId="1076"/>
          <ac:picMkLst>
            <pc:docMk/>
            <pc:sldMk cId="680275616" sldId="450"/>
            <ac:picMk id="8" creationId="{3E9257D1-2055-5B91-D0FC-6E3603D5EB95}"/>
          </ac:picMkLst>
        </pc:picChg>
        <pc:picChg chg="add mod ord">
          <ac:chgData name="António Neves" userId="a653cad0-c890-46ff-b10a-d7297437b406" providerId="ADAL" clId="{625E6AD5-3AA3-4549-B4B4-6122B94DB12F}" dt="2024-03-17T11:53:17.427" v="556" actId="14100"/>
          <ac:picMkLst>
            <pc:docMk/>
            <pc:sldMk cId="680275616" sldId="450"/>
            <ac:picMk id="10" creationId="{E4AA2AD5-3295-7DC4-AF80-504142DE3CB8}"/>
          </ac:picMkLst>
        </pc:picChg>
      </pc:sldChg>
    </pc:docChg>
  </pc:docChgLst>
  <pc:docChgLst>
    <pc:chgData name="António Neves" userId="a653cad0-c890-46ff-b10a-d7297437b406" providerId="ADAL" clId="{1C3E2A94-5887-E94D-A61B-416472E87109}"/>
    <pc:docChg chg="undo custSel addSld modSld">
      <pc:chgData name="António Neves" userId="a653cad0-c890-46ff-b10a-d7297437b406" providerId="ADAL" clId="{1C3E2A94-5887-E94D-A61B-416472E87109}" dt="2024-02-27T09:16:44.154" v="94" actId="313"/>
      <pc:docMkLst>
        <pc:docMk/>
      </pc:docMkLst>
      <pc:sldChg chg="modSp mod">
        <pc:chgData name="António Neves" userId="a653cad0-c890-46ff-b10a-d7297437b406" providerId="ADAL" clId="{1C3E2A94-5887-E94D-A61B-416472E87109}" dt="2024-02-27T09:13:01.894" v="93" actId="20577"/>
        <pc:sldMkLst>
          <pc:docMk/>
          <pc:sldMk cId="4044860215" sldId="256"/>
        </pc:sldMkLst>
        <pc:spChg chg="mod">
          <ac:chgData name="António Neves" userId="a653cad0-c890-46ff-b10a-d7297437b406" providerId="ADAL" clId="{1C3E2A94-5887-E94D-A61B-416472E87109}" dt="2024-02-27T09:13:01.894" v="93" actId="20577"/>
          <ac:spMkLst>
            <pc:docMk/>
            <pc:sldMk cId="4044860215" sldId="256"/>
            <ac:spMk id="2" creationId="{6B760E19-80B6-09D1-360A-03BF9450AFA4}"/>
          </ac:spMkLst>
        </pc:spChg>
      </pc:sldChg>
      <pc:sldChg chg="modSp mod">
        <pc:chgData name="António Neves" userId="a653cad0-c890-46ff-b10a-d7297437b406" providerId="ADAL" clId="{1C3E2A94-5887-E94D-A61B-416472E87109}" dt="2024-02-27T09:12:12.597" v="50" actId="20577"/>
        <pc:sldMkLst>
          <pc:docMk/>
          <pc:sldMk cId="1275062122" sldId="263"/>
        </pc:sldMkLst>
        <pc:spChg chg="mod">
          <ac:chgData name="António Neves" userId="a653cad0-c890-46ff-b10a-d7297437b406" providerId="ADAL" clId="{1C3E2A94-5887-E94D-A61B-416472E87109}" dt="2024-02-27T09:12:12.597" v="50" actId="20577"/>
          <ac:spMkLst>
            <pc:docMk/>
            <pc:sldMk cId="1275062122" sldId="263"/>
            <ac:spMk id="2" creationId="{BC8454F3-BB9C-9A98-9294-06AA7055166F}"/>
          </ac:spMkLst>
        </pc:spChg>
      </pc:sldChg>
      <pc:sldChg chg="addSp delSp modSp new mod setBg">
        <pc:chgData name="António Neves" userId="a653cad0-c890-46ff-b10a-d7297437b406" providerId="ADAL" clId="{1C3E2A94-5887-E94D-A61B-416472E87109}" dt="2024-02-27T09:16:44.154" v="94" actId="313"/>
        <pc:sldMkLst>
          <pc:docMk/>
          <pc:sldMk cId="1939002022" sldId="427"/>
        </pc:sldMkLst>
        <pc:spChg chg="mod">
          <ac:chgData name="António Neves" userId="a653cad0-c890-46ff-b10a-d7297437b406" providerId="ADAL" clId="{1C3E2A94-5887-E94D-A61B-416472E87109}" dt="2024-02-27T09:16:44.154" v="94" actId="313"/>
          <ac:spMkLst>
            <pc:docMk/>
            <pc:sldMk cId="1939002022" sldId="427"/>
            <ac:spMk id="2" creationId="{1430F419-2E1C-F255-8DBB-D6289AB99FC0}"/>
          </ac:spMkLst>
        </pc:spChg>
        <pc:spChg chg="del">
          <ac:chgData name="António Neves" userId="a653cad0-c890-46ff-b10a-d7297437b406" providerId="ADAL" clId="{1C3E2A94-5887-E94D-A61B-416472E87109}" dt="2024-02-27T09:10:00.148" v="8"/>
          <ac:spMkLst>
            <pc:docMk/>
            <pc:sldMk cId="1939002022" sldId="427"/>
            <ac:spMk id="3" creationId="{F796EDEB-B1FB-D389-1B8A-CBF0291C797C}"/>
          </ac:spMkLst>
        </pc:spChg>
        <pc:spChg chg="mod ord">
          <ac:chgData name="António Neves" userId="a653cad0-c890-46ff-b10a-d7297437b406" providerId="ADAL" clId="{1C3E2A94-5887-E94D-A61B-416472E87109}" dt="2024-02-27T09:10:56.312" v="27" actId="26606"/>
          <ac:spMkLst>
            <pc:docMk/>
            <pc:sldMk cId="1939002022" sldId="427"/>
            <ac:spMk id="4" creationId="{191EC5FC-F9C9-0DAB-9CD6-02AAF83EB28B}"/>
          </ac:spMkLst>
        </pc:spChg>
        <pc:spChg chg="add del mod">
          <ac:chgData name="António Neves" userId="a653cad0-c890-46ff-b10a-d7297437b406" providerId="ADAL" clId="{1C3E2A94-5887-E94D-A61B-416472E87109}" dt="2024-02-27T09:10:08.026" v="10"/>
          <ac:spMkLst>
            <pc:docMk/>
            <pc:sldMk cId="1939002022" sldId="427"/>
            <ac:spMk id="8" creationId="{BB398366-6D03-13A1-E4EA-529AF4ECAE16}"/>
          </ac:spMkLst>
        </pc:spChg>
        <pc:spChg chg="add del">
          <ac:chgData name="António Neves" userId="a653cad0-c890-46ff-b10a-d7297437b406" providerId="ADAL" clId="{1C3E2A94-5887-E94D-A61B-416472E87109}" dt="2024-02-27T09:10:56.312" v="27" actId="26606"/>
          <ac:spMkLst>
            <pc:docMk/>
            <pc:sldMk cId="1939002022" sldId="427"/>
            <ac:spMk id="21" creationId="{E462C3FA-EE10-4283-83A9-F407C925C013}"/>
          </ac:spMkLst>
        </pc:spChg>
        <pc:spChg chg="add del">
          <ac:chgData name="António Neves" userId="a653cad0-c890-46ff-b10a-d7297437b406" providerId="ADAL" clId="{1C3E2A94-5887-E94D-A61B-416472E87109}" dt="2024-02-27T09:10:56.312" v="27" actId="26606"/>
          <ac:spMkLst>
            <pc:docMk/>
            <pc:sldMk cId="1939002022" sldId="427"/>
            <ac:spMk id="23" creationId="{419C4429-E272-408D-979C-9E5F7C0D3F45}"/>
          </ac:spMkLst>
        </pc:spChg>
        <pc:spChg chg="add del">
          <ac:chgData name="António Neves" userId="a653cad0-c890-46ff-b10a-d7297437b406" providerId="ADAL" clId="{1C3E2A94-5887-E94D-A61B-416472E87109}" dt="2024-02-27T09:11:12.716" v="32" actId="26606"/>
          <ac:spMkLst>
            <pc:docMk/>
            <pc:sldMk cId="1939002022" sldId="427"/>
            <ac:spMk id="28" creationId="{78BA5F19-D5E1-4ECC-BEC2-DF7AEDFD7C50}"/>
          </ac:spMkLst>
        </pc:spChg>
        <pc:spChg chg="add del">
          <ac:chgData name="António Neves" userId="a653cad0-c890-46ff-b10a-d7297437b406" providerId="ADAL" clId="{1C3E2A94-5887-E94D-A61B-416472E87109}" dt="2024-02-27T09:11:12.716" v="32" actId="26606"/>
          <ac:spMkLst>
            <pc:docMk/>
            <pc:sldMk cId="1939002022" sldId="427"/>
            <ac:spMk id="30" creationId="{BB4D578A-F2C4-4EA9-A811-B48E66D63696}"/>
          </ac:spMkLst>
        </pc:spChg>
        <pc:spChg chg="add del">
          <ac:chgData name="António Neves" userId="a653cad0-c890-46ff-b10a-d7297437b406" providerId="ADAL" clId="{1C3E2A94-5887-E94D-A61B-416472E87109}" dt="2024-02-27T09:11:12.709" v="31" actId="26606"/>
          <ac:spMkLst>
            <pc:docMk/>
            <pc:sldMk cId="1939002022" sldId="427"/>
            <ac:spMk id="35" creationId="{8959938C-2812-4512-958C-31AEC512238F}"/>
          </ac:spMkLst>
        </pc:spChg>
        <pc:spChg chg="add del">
          <ac:chgData name="António Neves" userId="a653cad0-c890-46ff-b10a-d7297437b406" providerId="ADAL" clId="{1C3E2A94-5887-E94D-A61B-416472E87109}" dt="2024-02-27T09:11:12.709" v="31" actId="26606"/>
          <ac:spMkLst>
            <pc:docMk/>
            <pc:sldMk cId="1939002022" sldId="427"/>
            <ac:spMk id="37" creationId="{1835F372-26A6-4264-8622-6E87CFB9633B}"/>
          </ac:spMkLst>
        </pc:spChg>
        <pc:spChg chg="add">
          <ac:chgData name="António Neves" userId="a653cad0-c890-46ff-b10a-d7297437b406" providerId="ADAL" clId="{1C3E2A94-5887-E94D-A61B-416472E87109}" dt="2024-02-27T09:11:12.716" v="32" actId="26606"/>
          <ac:spMkLst>
            <pc:docMk/>
            <pc:sldMk cId="1939002022" sldId="427"/>
            <ac:spMk id="39" creationId="{75BDD038-F345-433A-B715-30DEEC15292F}"/>
          </ac:spMkLst>
        </pc:spChg>
        <pc:spChg chg="add">
          <ac:chgData name="António Neves" userId="a653cad0-c890-46ff-b10a-d7297437b406" providerId="ADAL" clId="{1C3E2A94-5887-E94D-A61B-416472E87109}" dt="2024-02-27T09:11:12.716" v="32" actId="26606"/>
          <ac:spMkLst>
            <pc:docMk/>
            <pc:sldMk cId="1939002022" sldId="427"/>
            <ac:spMk id="40" creationId="{0B89AF2A-4ED1-4E6B-907C-ED98F10E750C}"/>
          </ac:spMkLst>
        </pc:spChg>
        <pc:picChg chg="add del mod">
          <ac:chgData name="António Neves" userId="a653cad0-c890-46ff-b10a-d7297437b406" providerId="ADAL" clId="{1C3E2A94-5887-E94D-A61B-416472E87109}" dt="2024-02-27T09:10:03.424" v="9" actId="478"/>
          <ac:picMkLst>
            <pc:docMk/>
            <pc:sldMk cId="1939002022" sldId="427"/>
            <ac:picMk id="6" creationId="{B68EEFB9-7845-DEAA-EDC7-1FCA1B7499B6}"/>
          </ac:picMkLst>
        </pc:picChg>
        <pc:picChg chg="add mod ord">
          <ac:chgData name="António Neves" userId="a653cad0-c890-46ff-b10a-d7297437b406" providerId="ADAL" clId="{1C3E2A94-5887-E94D-A61B-416472E87109}" dt="2024-02-27T09:11:12.716" v="32" actId="26606"/>
          <ac:picMkLst>
            <pc:docMk/>
            <pc:sldMk cId="1939002022" sldId="427"/>
            <ac:picMk id="10" creationId="{F414CF12-3D94-4AD2-8321-777B12D83245}"/>
          </ac:picMkLst>
        </pc:picChg>
        <pc:picChg chg="add mod ord">
          <ac:chgData name="António Neves" userId="a653cad0-c890-46ff-b10a-d7297437b406" providerId="ADAL" clId="{1C3E2A94-5887-E94D-A61B-416472E87109}" dt="2024-02-27T09:11:12.716" v="32" actId="26606"/>
          <ac:picMkLst>
            <pc:docMk/>
            <pc:sldMk cId="1939002022" sldId="427"/>
            <ac:picMk id="12" creationId="{09ACDE96-4B29-947B-D6BB-017EEAC0A23F}"/>
          </ac:picMkLst>
        </pc:picChg>
        <pc:picChg chg="add mod">
          <ac:chgData name="António Neves" userId="a653cad0-c890-46ff-b10a-d7297437b406" providerId="ADAL" clId="{1C3E2A94-5887-E94D-A61B-416472E87109}" dt="2024-02-27T09:11:12.716" v="32" actId="26606"/>
          <ac:picMkLst>
            <pc:docMk/>
            <pc:sldMk cId="1939002022" sldId="427"/>
            <ac:picMk id="14" creationId="{5D38BAB9-7535-3213-18F5-BFE71DCD22FD}"/>
          </ac:picMkLst>
        </pc:picChg>
        <pc:picChg chg="add mod ord">
          <ac:chgData name="António Neves" userId="a653cad0-c890-46ff-b10a-d7297437b406" providerId="ADAL" clId="{1C3E2A94-5887-E94D-A61B-416472E87109}" dt="2024-02-27T09:11:12.716" v="32" actId="26606"/>
          <ac:picMkLst>
            <pc:docMk/>
            <pc:sldMk cId="1939002022" sldId="427"/>
            <ac:picMk id="16" creationId="{731BCC4B-EA87-41F6-2246-132EDF403E4D}"/>
          </ac:picMkLst>
        </pc:picChg>
      </pc:sldChg>
    </pc:docChg>
  </pc:docChgLst>
  <pc:docChgLst>
    <pc:chgData name="João Rafael Almeida" userId="c38dd66a-5790-4cc5-bacb-6d7a5a5213d6" providerId="ADAL" clId="{90F00633-D0A1-194D-81C7-3C9F4F5FE5FA}"/>
    <pc:docChg chg="custSel addSld delSld modSld">
      <pc:chgData name="João Rafael Almeida" userId="c38dd66a-5790-4cc5-bacb-6d7a5a5213d6" providerId="ADAL" clId="{90F00633-D0A1-194D-81C7-3C9F4F5FE5FA}" dt="2024-02-14T10:45:49.998" v="51" actId="14100"/>
      <pc:docMkLst>
        <pc:docMk/>
      </pc:docMkLst>
      <pc:sldChg chg="modSp mod">
        <pc:chgData name="João Rafael Almeida" userId="c38dd66a-5790-4cc5-bacb-6d7a5a5213d6" providerId="ADAL" clId="{90F00633-D0A1-194D-81C7-3C9F4F5FE5FA}" dt="2024-02-14T10:30:59.208" v="7" actId="113"/>
        <pc:sldMkLst>
          <pc:docMk/>
          <pc:sldMk cId="591982007" sldId="261"/>
        </pc:sldMkLst>
        <pc:spChg chg="mod">
          <ac:chgData name="João Rafael Almeida" userId="c38dd66a-5790-4cc5-bacb-6d7a5a5213d6" providerId="ADAL" clId="{90F00633-D0A1-194D-81C7-3C9F4F5FE5FA}" dt="2024-02-14T10:30:59.208" v="7" actId="113"/>
          <ac:spMkLst>
            <pc:docMk/>
            <pc:sldMk cId="591982007" sldId="261"/>
            <ac:spMk id="6" creationId="{A9A09A6D-883A-3203-B2C3-92F1A2B4B0EB}"/>
          </ac:spMkLst>
        </pc:spChg>
      </pc:sldChg>
      <pc:sldChg chg="addSp delSp modSp mod">
        <pc:chgData name="João Rafael Almeida" userId="c38dd66a-5790-4cc5-bacb-6d7a5a5213d6" providerId="ADAL" clId="{90F00633-D0A1-194D-81C7-3C9F4F5FE5FA}" dt="2024-02-14T10:43:17.067" v="32" actId="1076"/>
        <pc:sldMkLst>
          <pc:docMk/>
          <pc:sldMk cId="2086143942" sldId="263"/>
        </pc:sldMkLst>
        <pc:spChg chg="mod">
          <ac:chgData name="João Rafael Almeida" userId="c38dd66a-5790-4cc5-bacb-6d7a5a5213d6" providerId="ADAL" clId="{90F00633-D0A1-194D-81C7-3C9F4F5FE5FA}" dt="2024-02-14T10:41:21.140" v="19" actId="20577"/>
          <ac:spMkLst>
            <pc:docMk/>
            <pc:sldMk cId="2086143942" sldId="263"/>
            <ac:spMk id="2" creationId="{6D8A35AA-3A0E-5FA2-9BF4-670B86D09FAF}"/>
          </ac:spMkLst>
        </pc:spChg>
        <pc:picChg chg="add del">
          <ac:chgData name="João Rafael Almeida" userId="c38dd66a-5790-4cc5-bacb-6d7a5a5213d6" providerId="ADAL" clId="{90F00633-D0A1-194D-81C7-3C9F4F5FE5FA}" dt="2024-02-14T10:41:48.543" v="21" actId="478"/>
          <ac:picMkLst>
            <pc:docMk/>
            <pc:sldMk cId="2086143942" sldId="263"/>
            <ac:picMk id="4" creationId="{01977A9C-985E-81DF-5A7B-BB8422858868}"/>
          </ac:picMkLst>
        </pc:picChg>
        <pc:picChg chg="add mod">
          <ac:chgData name="João Rafael Almeida" userId="c38dd66a-5790-4cc5-bacb-6d7a5a5213d6" providerId="ADAL" clId="{90F00633-D0A1-194D-81C7-3C9F4F5FE5FA}" dt="2024-02-14T10:43:17.067" v="32" actId="1076"/>
          <ac:picMkLst>
            <pc:docMk/>
            <pc:sldMk cId="2086143942" sldId="263"/>
            <ac:picMk id="6" creationId="{7FC9D592-F084-24EE-AACB-67471F886E3E}"/>
          </ac:picMkLst>
        </pc:picChg>
      </pc:sldChg>
      <pc:sldChg chg="addSp modSp mod">
        <pc:chgData name="João Rafael Almeida" userId="c38dd66a-5790-4cc5-bacb-6d7a5a5213d6" providerId="ADAL" clId="{90F00633-D0A1-194D-81C7-3C9F4F5FE5FA}" dt="2024-02-14T10:45:49.998" v="51" actId="14100"/>
        <pc:sldMkLst>
          <pc:docMk/>
          <pc:sldMk cId="658404627" sldId="279"/>
        </pc:sldMkLst>
        <pc:spChg chg="mod">
          <ac:chgData name="João Rafael Almeida" userId="c38dd66a-5790-4cc5-bacb-6d7a5a5213d6" providerId="ADAL" clId="{90F00633-D0A1-194D-81C7-3C9F4F5FE5FA}" dt="2024-02-14T10:44:19.851" v="46" actId="113"/>
          <ac:spMkLst>
            <pc:docMk/>
            <pc:sldMk cId="658404627" sldId="279"/>
            <ac:spMk id="3" creationId="{9F716BA4-4718-B9CE-A896-38ED91CE9FE0}"/>
          </ac:spMkLst>
        </pc:spChg>
        <pc:picChg chg="add mod">
          <ac:chgData name="João Rafael Almeida" userId="c38dd66a-5790-4cc5-bacb-6d7a5a5213d6" providerId="ADAL" clId="{90F00633-D0A1-194D-81C7-3C9F4F5FE5FA}" dt="2024-02-14T10:45:49.998" v="51" actId="14100"/>
          <ac:picMkLst>
            <pc:docMk/>
            <pc:sldMk cId="658404627" sldId="279"/>
            <ac:picMk id="6" creationId="{866776AD-63C7-F965-0564-F0D23EBC9C76}"/>
          </ac:picMkLst>
        </pc:picChg>
      </pc:sldChg>
      <pc:sldChg chg="modSp add mod">
        <pc:chgData name="João Rafael Almeida" userId="c38dd66a-5790-4cc5-bacb-6d7a5a5213d6" providerId="ADAL" clId="{90F00633-D0A1-194D-81C7-3C9F4F5FE5FA}" dt="2024-02-14T10:43:50.202" v="40" actId="27636"/>
        <pc:sldMkLst>
          <pc:docMk/>
          <pc:sldMk cId="15948764" sldId="285"/>
        </pc:sldMkLst>
        <pc:spChg chg="mod">
          <ac:chgData name="João Rafael Almeida" userId="c38dd66a-5790-4cc5-bacb-6d7a5a5213d6" providerId="ADAL" clId="{90F00633-D0A1-194D-81C7-3C9F4F5FE5FA}" dt="2024-02-14T10:43:50.202" v="40" actId="27636"/>
          <ac:spMkLst>
            <pc:docMk/>
            <pc:sldMk cId="15948764" sldId="285"/>
            <ac:spMk id="3" creationId="{9F716BA4-4718-B9CE-A896-38ED91CE9FE0}"/>
          </ac:spMkLst>
        </pc:spChg>
      </pc:sldChg>
      <pc:sldChg chg="delSp add del setBg delDesignElem">
        <pc:chgData name="João Rafael Almeida" userId="c38dd66a-5790-4cc5-bacb-6d7a5a5213d6" providerId="ADAL" clId="{90F00633-D0A1-194D-81C7-3C9F4F5FE5FA}" dt="2024-02-14T10:43:38.324" v="35" actId="2696"/>
        <pc:sldMkLst>
          <pc:docMk/>
          <pc:sldMk cId="2102929190" sldId="285"/>
        </pc:sldMkLst>
        <pc:spChg chg="del">
          <ac:chgData name="João Rafael Almeida" userId="c38dd66a-5790-4cc5-bacb-6d7a5a5213d6" providerId="ADAL" clId="{90F00633-D0A1-194D-81C7-3C9F4F5FE5FA}" dt="2024-02-14T10:43:32.371" v="34"/>
          <ac:spMkLst>
            <pc:docMk/>
            <pc:sldMk cId="2102929190" sldId="285"/>
            <ac:spMk id="39" creationId="{3346177D-ADC4-4968-B747-5CFCD390B5B9}"/>
          </ac:spMkLst>
        </pc:spChg>
        <pc:spChg chg="del">
          <ac:chgData name="João Rafael Almeida" userId="c38dd66a-5790-4cc5-bacb-6d7a5a5213d6" providerId="ADAL" clId="{90F00633-D0A1-194D-81C7-3C9F4F5FE5FA}" dt="2024-02-14T10:43:32.371" v="34"/>
          <ac:spMkLst>
            <pc:docMk/>
            <pc:sldMk cId="2102929190" sldId="285"/>
            <ac:spMk id="41" creationId="{0844A943-BF79-4FEA-ABB1-3BD54D236606}"/>
          </ac:spMkLst>
        </pc:spChg>
        <pc:spChg chg="del">
          <ac:chgData name="João Rafael Almeida" userId="c38dd66a-5790-4cc5-bacb-6d7a5a5213d6" providerId="ADAL" clId="{90F00633-D0A1-194D-81C7-3C9F4F5FE5FA}" dt="2024-02-14T10:43:32.371" v="34"/>
          <ac:spMkLst>
            <pc:docMk/>
            <pc:sldMk cId="2102929190" sldId="285"/>
            <ac:spMk id="43" creationId="{6437CC72-F4A8-4DC3-AFAB-D22C482C8100}"/>
          </ac:spMkLst>
        </pc:spChg>
      </pc:sldChg>
    </pc:docChg>
  </pc:docChgLst>
  <pc:docChgLst>
    <pc:chgData name="Lúcia Sousa" userId="S::luciamsousa00@ua.pt::400d70fc-0094-4b40-9d4f-825f4ea34664" providerId="AD" clId="Web-{444AB074-7394-451D-B449-ECD7B1BF9791}"/>
    <pc:docChg chg="modSld">
      <pc:chgData name="Lúcia Sousa" userId="S::luciamsousa00@ua.pt::400d70fc-0094-4b40-9d4f-825f4ea34664" providerId="AD" clId="Web-{444AB074-7394-451D-B449-ECD7B1BF9791}" dt="2024-03-04T09:46:11.445" v="2" actId="20577"/>
      <pc:docMkLst>
        <pc:docMk/>
      </pc:docMkLst>
      <pc:sldChg chg="modSp">
        <pc:chgData name="Lúcia Sousa" userId="S::luciamsousa00@ua.pt::400d70fc-0094-4b40-9d4f-825f4ea34664" providerId="AD" clId="Web-{444AB074-7394-451D-B449-ECD7B1BF9791}" dt="2024-03-04T09:46:11.445" v="2" actId="20577"/>
        <pc:sldMkLst>
          <pc:docMk/>
          <pc:sldMk cId="2454929907" sldId="437"/>
        </pc:sldMkLst>
        <pc:spChg chg="mod">
          <ac:chgData name="Lúcia Sousa" userId="S::luciamsousa00@ua.pt::400d70fc-0094-4b40-9d4f-825f4ea34664" providerId="AD" clId="Web-{444AB074-7394-451D-B449-ECD7B1BF9791}" dt="2024-03-04T09:46:11.445" v="2" actId="20577"/>
          <ac:spMkLst>
            <pc:docMk/>
            <pc:sldMk cId="2454929907" sldId="437"/>
            <ac:spMk id="3" creationId="{C8772C94-4726-F793-05A0-71529C030AEC}"/>
          </ac:spMkLst>
        </pc:spChg>
      </pc:sldChg>
    </pc:docChg>
  </pc:docChgLst>
  <pc:docChgLst>
    <pc:chgData name="António Neves" userId="a653cad0-c890-46ff-b10a-d7297437b406" providerId="ADAL" clId="{10CA5A69-8913-9B4A-AFAB-EF720EA9EBB4}"/>
    <pc:docChg chg="custSel delSld modSld">
      <pc:chgData name="António Neves" userId="a653cad0-c890-46ff-b10a-d7297437b406" providerId="ADAL" clId="{10CA5A69-8913-9B4A-AFAB-EF720EA9EBB4}" dt="2024-04-16T20:31:51.808" v="626" actId="20577"/>
      <pc:docMkLst>
        <pc:docMk/>
      </pc:docMkLst>
      <pc:sldChg chg="modSp mod">
        <pc:chgData name="António Neves" userId="a653cad0-c890-46ff-b10a-d7297437b406" providerId="ADAL" clId="{10CA5A69-8913-9B4A-AFAB-EF720EA9EBB4}" dt="2024-04-16T20:23:47.170" v="3" actId="20577"/>
        <pc:sldMkLst>
          <pc:docMk/>
          <pc:sldMk cId="4044860215" sldId="256"/>
        </pc:sldMkLst>
        <pc:spChg chg="mod">
          <ac:chgData name="António Neves" userId="a653cad0-c890-46ff-b10a-d7297437b406" providerId="ADAL" clId="{10CA5A69-8913-9B4A-AFAB-EF720EA9EBB4}" dt="2024-04-16T20:23:47.170" v="3" actId="20577"/>
          <ac:spMkLst>
            <pc:docMk/>
            <pc:sldMk cId="4044860215" sldId="256"/>
            <ac:spMk id="2" creationId="{6B760E19-80B6-09D1-360A-03BF9450AFA4}"/>
          </ac:spMkLst>
        </pc:spChg>
      </pc:sldChg>
      <pc:sldChg chg="modSp mod">
        <pc:chgData name="António Neves" userId="a653cad0-c890-46ff-b10a-d7297437b406" providerId="ADAL" clId="{10CA5A69-8913-9B4A-AFAB-EF720EA9EBB4}" dt="2024-04-16T20:25:45.545" v="48" actId="20577"/>
        <pc:sldMkLst>
          <pc:docMk/>
          <pc:sldMk cId="3013768308" sldId="257"/>
        </pc:sldMkLst>
        <pc:graphicFrameChg chg="mod">
          <ac:chgData name="António Neves" userId="a653cad0-c890-46ff-b10a-d7297437b406" providerId="ADAL" clId="{10CA5A69-8913-9B4A-AFAB-EF720EA9EBB4}" dt="2024-04-16T20:25:45.545" v="48" actId="20577"/>
          <ac:graphicFrameMkLst>
            <pc:docMk/>
            <pc:sldMk cId="3013768308" sldId="257"/>
            <ac:graphicFrameMk id="19" creationId="{72D6B3DA-5FB9-43EC-3D10-E3C9531C1E75}"/>
          </ac:graphicFrameMkLst>
        </pc:graphicFrameChg>
        <pc:picChg chg="mod">
          <ac:chgData name="António Neves" userId="a653cad0-c890-46ff-b10a-d7297437b406" providerId="ADAL" clId="{10CA5A69-8913-9B4A-AFAB-EF720EA9EBB4}" dt="2024-04-16T20:24:28.890" v="15" actId="1076"/>
          <ac:picMkLst>
            <pc:docMk/>
            <pc:sldMk cId="3013768308" sldId="257"/>
            <ac:picMk id="77" creationId="{7EA4590C-4718-BEB5-4C5F-A5DA0600D14B}"/>
          </ac:picMkLst>
        </pc:picChg>
      </pc:sldChg>
      <pc:sldChg chg="del">
        <pc:chgData name="António Neves" userId="a653cad0-c890-46ff-b10a-d7297437b406" providerId="ADAL" clId="{10CA5A69-8913-9B4A-AFAB-EF720EA9EBB4}" dt="2024-04-16T20:31:00.319" v="619" actId="2696"/>
        <pc:sldMkLst>
          <pc:docMk/>
          <pc:sldMk cId="1528144072" sldId="420"/>
        </pc:sldMkLst>
      </pc:sldChg>
      <pc:sldChg chg="modSp mod">
        <pc:chgData name="António Neves" userId="a653cad0-c890-46ff-b10a-d7297437b406" providerId="ADAL" clId="{10CA5A69-8913-9B4A-AFAB-EF720EA9EBB4}" dt="2024-04-16T20:31:51.808" v="626" actId="20577"/>
        <pc:sldMkLst>
          <pc:docMk/>
          <pc:sldMk cId="2347442512" sldId="426"/>
        </pc:sldMkLst>
        <pc:spChg chg="mod">
          <ac:chgData name="António Neves" userId="a653cad0-c890-46ff-b10a-d7297437b406" providerId="ADAL" clId="{10CA5A69-8913-9B4A-AFAB-EF720EA9EBB4}" dt="2024-04-16T20:26:10.642" v="61" actId="20577"/>
          <ac:spMkLst>
            <pc:docMk/>
            <pc:sldMk cId="2347442512" sldId="426"/>
            <ac:spMk id="2" creationId="{169CFD04-BBFA-9B92-C327-031DE5D2ED44}"/>
          </ac:spMkLst>
        </pc:spChg>
        <pc:spChg chg="mod">
          <ac:chgData name="António Neves" userId="a653cad0-c890-46ff-b10a-d7297437b406" providerId="ADAL" clId="{10CA5A69-8913-9B4A-AFAB-EF720EA9EBB4}" dt="2024-04-16T20:31:51.808" v="626" actId="20577"/>
          <ac:spMkLst>
            <pc:docMk/>
            <pc:sldMk cId="2347442512" sldId="426"/>
            <ac:spMk id="9" creationId="{E794FF8F-6515-1FB2-50DF-15DFE978BD1B}"/>
          </ac:spMkLst>
        </pc:spChg>
      </pc:sldChg>
      <pc:sldChg chg="del">
        <pc:chgData name="António Neves" userId="a653cad0-c890-46ff-b10a-d7297437b406" providerId="ADAL" clId="{10CA5A69-8913-9B4A-AFAB-EF720EA9EBB4}" dt="2024-04-16T20:30:58.025" v="618" actId="2696"/>
        <pc:sldMkLst>
          <pc:docMk/>
          <pc:sldMk cId="169699352" sldId="428"/>
        </pc:sldMkLst>
      </pc:sldChg>
      <pc:sldChg chg="del">
        <pc:chgData name="António Neves" userId="a653cad0-c890-46ff-b10a-d7297437b406" providerId="ADAL" clId="{10CA5A69-8913-9B4A-AFAB-EF720EA9EBB4}" dt="2024-04-16T20:31:04.884" v="620" actId="2696"/>
        <pc:sldMkLst>
          <pc:docMk/>
          <pc:sldMk cId="1541317364" sldId="429"/>
        </pc:sldMkLst>
      </pc:sldChg>
      <pc:sldChg chg="del">
        <pc:chgData name="António Neves" userId="a653cad0-c890-46ff-b10a-d7297437b406" providerId="ADAL" clId="{10CA5A69-8913-9B4A-AFAB-EF720EA9EBB4}" dt="2024-04-16T20:31:04.901" v="621" actId="2696"/>
        <pc:sldMkLst>
          <pc:docMk/>
          <pc:sldMk cId="1659459163" sldId="430"/>
        </pc:sldMkLst>
      </pc:sldChg>
      <pc:sldChg chg="del">
        <pc:chgData name="António Neves" userId="a653cad0-c890-46ff-b10a-d7297437b406" providerId="ADAL" clId="{10CA5A69-8913-9B4A-AFAB-EF720EA9EBB4}" dt="2024-04-16T20:31:04.912" v="622" actId="2696"/>
        <pc:sldMkLst>
          <pc:docMk/>
          <pc:sldMk cId="4115660096" sldId="431"/>
        </pc:sldMkLst>
      </pc:sldChg>
      <pc:sldChg chg="del">
        <pc:chgData name="António Neves" userId="a653cad0-c890-46ff-b10a-d7297437b406" providerId="ADAL" clId="{10CA5A69-8913-9B4A-AFAB-EF720EA9EBB4}" dt="2024-04-16T20:31:04.924" v="623" actId="2696"/>
        <pc:sldMkLst>
          <pc:docMk/>
          <pc:sldMk cId="1134921357" sldId="432"/>
        </pc:sldMkLst>
      </pc:sldChg>
      <pc:sldChg chg="del">
        <pc:chgData name="António Neves" userId="a653cad0-c890-46ff-b10a-d7297437b406" providerId="ADAL" clId="{10CA5A69-8913-9B4A-AFAB-EF720EA9EBB4}" dt="2024-04-16T20:31:04.930" v="624" actId="2696"/>
        <pc:sldMkLst>
          <pc:docMk/>
          <pc:sldMk cId="1503617540" sldId="433"/>
        </pc:sldMkLst>
      </pc:sldChg>
      <pc:sldChg chg="del">
        <pc:chgData name="António Neves" userId="a653cad0-c890-46ff-b10a-d7297437b406" providerId="ADAL" clId="{10CA5A69-8913-9B4A-AFAB-EF720EA9EBB4}" dt="2024-04-16T20:31:04.945" v="625" actId="2696"/>
        <pc:sldMkLst>
          <pc:docMk/>
          <pc:sldMk cId="333496922" sldId="434"/>
        </pc:sldMkLst>
      </pc:sldChg>
    </pc:docChg>
  </pc:docChgLst>
  <pc:docChgLst>
    <pc:chgData name="António Neves" userId="a653cad0-c890-46ff-b10a-d7297437b406" providerId="ADAL" clId="{FB95BC19-43FB-0248-8085-DD888397FBCF}"/>
    <pc:docChg chg="addSld delSld modSld sldOrd">
      <pc:chgData name="António Neves" userId="a653cad0-c890-46ff-b10a-d7297437b406" providerId="ADAL" clId="{FB95BC19-43FB-0248-8085-DD888397FBCF}" dt="2024-03-23T16:47:06.154" v="121"/>
      <pc:docMkLst>
        <pc:docMk/>
      </pc:docMkLst>
      <pc:sldChg chg="modSp mod">
        <pc:chgData name="António Neves" userId="a653cad0-c890-46ff-b10a-d7297437b406" providerId="ADAL" clId="{FB95BC19-43FB-0248-8085-DD888397FBCF}" dt="2024-03-18T11:19:44.931" v="11" actId="20577"/>
        <pc:sldMkLst>
          <pc:docMk/>
          <pc:sldMk cId="4044860215" sldId="256"/>
        </pc:sldMkLst>
        <pc:spChg chg="mod">
          <ac:chgData name="António Neves" userId="a653cad0-c890-46ff-b10a-d7297437b406" providerId="ADAL" clId="{FB95BC19-43FB-0248-8085-DD888397FBCF}" dt="2024-03-18T11:19:44.931" v="11" actId="20577"/>
          <ac:spMkLst>
            <pc:docMk/>
            <pc:sldMk cId="4044860215" sldId="256"/>
            <ac:spMk id="2" creationId="{6B760E19-80B6-09D1-360A-03BF9450AFA4}"/>
          </ac:spMkLst>
        </pc:spChg>
      </pc:sldChg>
      <pc:sldChg chg="modSp">
        <pc:chgData name="António Neves" userId="a653cad0-c890-46ff-b10a-d7297437b406" providerId="ADAL" clId="{FB95BC19-43FB-0248-8085-DD888397FBCF}" dt="2024-03-18T11:23:21.503" v="97"/>
        <pc:sldMkLst>
          <pc:docMk/>
          <pc:sldMk cId="3013768308" sldId="257"/>
        </pc:sldMkLst>
        <pc:graphicFrameChg chg="mod">
          <ac:chgData name="António Neves" userId="a653cad0-c890-46ff-b10a-d7297437b406" providerId="ADAL" clId="{FB95BC19-43FB-0248-8085-DD888397FBCF}" dt="2024-03-18T11:23:21.503" v="97"/>
          <ac:graphicFrameMkLst>
            <pc:docMk/>
            <pc:sldMk cId="3013768308" sldId="257"/>
            <ac:graphicFrameMk id="19" creationId="{72D6B3DA-5FB9-43EC-3D10-E3C9531C1E75}"/>
          </ac:graphicFrameMkLst>
        </pc:graphicFrameChg>
      </pc:sldChg>
      <pc:sldChg chg="ord">
        <pc:chgData name="António Neves" userId="a653cad0-c890-46ff-b10a-d7297437b406" providerId="ADAL" clId="{FB95BC19-43FB-0248-8085-DD888397FBCF}" dt="2024-03-23T16:28:02.135" v="107" actId="20578"/>
        <pc:sldMkLst>
          <pc:docMk/>
          <pc:sldMk cId="1528144072" sldId="420"/>
        </pc:sldMkLst>
      </pc:sldChg>
      <pc:sldChg chg="addSp delSp modSp mod">
        <pc:chgData name="António Neves" userId="a653cad0-c890-46ff-b10a-d7297437b406" providerId="ADAL" clId="{FB95BC19-43FB-0248-8085-DD888397FBCF}" dt="2024-03-23T16:27:37.009" v="106"/>
        <pc:sldMkLst>
          <pc:docMk/>
          <pc:sldMk cId="2347442512" sldId="426"/>
        </pc:sldMkLst>
        <pc:spChg chg="mod">
          <ac:chgData name="António Neves" userId="a653cad0-c890-46ff-b10a-d7297437b406" providerId="ADAL" clId="{FB95BC19-43FB-0248-8085-DD888397FBCF}" dt="2024-03-23T16:24:23.942" v="101" actId="1076"/>
          <ac:spMkLst>
            <pc:docMk/>
            <pc:sldMk cId="2347442512" sldId="426"/>
            <ac:spMk id="2" creationId="{169CFD04-BBFA-9B92-C327-031DE5D2ED44}"/>
          </ac:spMkLst>
        </pc:spChg>
        <pc:spChg chg="mod">
          <ac:chgData name="António Neves" userId="a653cad0-c890-46ff-b10a-d7297437b406" providerId="ADAL" clId="{FB95BC19-43FB-0248-8085-DD888397FBCF}" dt="2024-03-23T16:27:37.009" v="106"/>
          <ac:spMkLst>
            <pc:docMk/>
            <pc:sldMk cId="2347442512" sldId="426"/>
            <ac:spMk id="6" creationId="{F26C55ED-4DAB-76AC-256B-AB2132BAB75F}"/>
          </ac:spMkLst>
        </pc:spChg>
        <pc:spChg chg="mod">
          <ac:chgData name="António Neves" userId="a653cad0-c890-46ff-b10a-d7297437b406" providerId="ADAL" clId="{FB95BC19-43FB-0248-8085-DD888397FBCF}" dt="2024-03-18T11:22:26.099" v="76" actId="20577"/>
          <ac:spMkLst>
            <pc:docMk/>
            <pc:sldMk cId="2347442512" sldId="426"/>
            <ac:spMk id="9" creationId="{E794FF8F-6515-1FB2-50DF-15DFE978BD1B}"/>
          </ac:spMkLst>
        </pc:spChg>
        <pc:picChg chg="add mod">
          <ac:chgData name="António Neves" userId="a653cad0-c890-46ff-b10a-d7297437b406" providerId="ADAL" clId="{FB95BC19-43FB-0248-8085-DD888397FBCF}" dt="2024-03-23T16:24:23.036" v="100" actId="14100"/>
          <ac:picMkLst>
            <pc:docMk/>
            <pc:sldMk cId="2347442512" sldId="426"/>
            <ac:picMk id="3" creationId="{B451CDFA-A924-C1D8-91B8-9725EAD8B7BF}"/>
          </ac:picMkLst>
        </pc:picChg>
        <pc:picChg chg="del">
          <ac:chgData name="António Neves" userId="a653cad0-c890-46ff-b10a-d7297437b406" providerId="ADAL" clId="{FB95BC19-43FB-0248-8085-DD888397FBCF}" dt="2024-03-23T16:24:17.078" v="98" actId="478"/>
          <ac:picMkLst>
            <pc:docMk/>
            <pc:sldMk cId="2347442512" sldId="426"/>
            <ac:picMk id="7" creationId="{D2BDBF02-C382-1576-FA7A-769F865937B3}"/>
          </ac:picMkLst>
        </pc:picChg>
      </pc:sldChg>
      <pc:sldChg chg="addSp delSp modSp add mod setBg delDesignElem">
        <pc:chgData name="António Neves" userId="a653cad0-c890-46ff-b10a-d7297437b406" providerId="ADAL" clId="{FB95BC19-43FB-0248-8085-DD888397FBCF}" dt="2024-03-23T16:27:01.427" v="105"/>
        <pc:sldMkLst>
          <pc:docMk/>
          <pc:sldMk cId="3199359637" sldId="427"/>
        </pc:sldMkLst>
        <pc:spChg chg="mod">
          <ac:chgData name="António Neves" userId="a653cad0-c890-46ff-b10a-d7297437b406" providerId="ADAL" clId="{FB95BC19-43FB-0248-8085-DD888397FBCF}" dt="2024-03-23T16:27:01.427" v="105"/>
          <ac:spMkLst>
            <pc:docMk/>
            <pc:sldMk cId="3199359637" sldId="427"/>
            <ac:spMk id="6" creationId="{F26C55ED-4DAB-76AC-256B-AB2132BAB75F}"/>
          </ac:spMkLst>
        </pc:spChg>
        <pc:spChg chg="mod">
          <ac:chgData name="António Neves" userId="a653cad0-c890-46ff-b10a-d7297437b406" providerId="ADAL" clId="{FB95BC19-43FB-0248-8085-DD888397FBCF}" dt="2024-03-18T11:23:06.968" v="83"/>
          <ac:spMkLst>
            <pc:docMk/>
            <pc:sldMk cId="3199359637" sldId="427"/>
            <ac:spMk id="9" creationId="{E794FF8F-6515-1FB2-50DF-15DFE978BD1B}"/>
          </ac:spMkLst>
        </pc:spChg>
        <pc:spChg chg="del">
          <ac:chgData name="António Neves" userId="a653cad0-c890-46ff-b10a-d7297437b406" providerId="ADAL" clId="{FB95BC19-43FB-0248-8085-DD888397FBCF}" dt="2024-03-18T11:22:06.391" v="67"/>
          <ac:spMkLst>
            <pc:docMk/>
            <pc:sldMk cId="3199359637" sldId="427"/>
            <ac:spMk id="1107" creationId="{AC40FFA8-CDA2-4745-9D0A-854FC4DBE2F4}"/>
          </ac:spMkLst>
        </pc:spChg>
        <pc:spChg chg="del">
          <ac:chgData name="António Neves" userId="a653cad0-c890-46ff-b10a-d7297437b406" providerId="ADAL" clId="{FB95BC19-43FB-0248-8085-DD888397FBCF}" dt="2024-03-18T11:22:06.391" v="67"/>
          <ac:spMkLst>
            <pc:docMk/>
            <pc:sldMk cId="3199359637" sldId="427"/>
            <ac:spMk id="1108" creationId="{A031F918-6C2A-4C3F-8785-651FF6135CE8}"/>
          </ac:spMkLst>
        </pc:spChg>
        <pc:picChg chg="del">
          <ac:chgData name="António Neves" userId="a653cad0-c890-46ff-b10a-d7297437b406" providerId="ADAL" clId="{FB95BC19-43FB-0248-8085-DD888397FBCF}" dt="2024-03-23T16:24:27.957" v="102" actId="478"/>
          <ac:picMkLst>
            <pc:docMk/>
            <pc:sldMk cId="3199359637" sldId="427"/>
            <ac:picMk id="7" creationId="{D2BDBF02-C382-1576-FA7A-769F865937B3}"/>
          </ac:picMkLst>
        </pc:picChg>
        <pc:picChg chg="add mod">
          <ac:chgData name="António Neves" userId="a653cad0-c890-46ff-b10a-d7297437b406" providerId="ADAL" clId="{FB95BC19-43FB-0248-8085-DD888397FBCF}" dt="2024-03-23T16:24:32.121" v="104" actId="14100"/>
          <ac:picMkLst>
            <pc:docMk/>
            <pc:sldMk cId="3199359637" sldId="427"/>
            <ac:picMk id="2050" creationId="{0C763D36-CA28-CC61-3464-5BF296BE63DA}"/>
          </ac:picMkLst>
        </pc:picChg>
      </pc:sldChg>
      <pc:sldChg chg="modSp new mod">
        <pc:chgData name="António Neves" userId="a653cad0-c890-46ff-b10a-d7297437b406" providerId="ADAL" clId="{FB95BC19-43FB-0248-8085-DD888397FBCF}" dt="2024-03-23T16:47:06.154" v="121"/>
        <pc:sldMkLst>
          <pc:docMk/>
          <pc:sldMk cId="408668414" sldId="428"/>
        </pc:sldMkLst>
        <pc:spChg chg="mod">
          <ac:chgData name="António Neves" userId="a653cad0-c890-46ff-b10a-d7297437b406" providerId="ADAL" clId="{FB95BC19-43FB-0248-8085-DD888397FBCF}" dt="2024-03-23T16:46:40.043" v="120" actId="20577"/>
          <ac:spMkLst>
            <pc:docMk/>
            <pc:sldMk cId="408668414" sldId="428"/>
            <ac:spMk id="2" creationId="{AEEE12A8-29B5-9AAF-082A-523544AB8FAE}"/>
          </ac:spMkLst>
        </pc:spChg>
        <pc:spChg chg="mod">
          <ac:chgData name="António Neves" userId="a653cad0-c890-46ff-b10a-d7297437b406" providerId="ADAL" clId="{FB95BC19-43FB-0248-8085-DD888397FBCF}" dt="2024-03-23T16:47:06.154" v="121"/>
          <ac:spMkLst>
            <pc:docMk/>
            <pc:sldMk cId="408668414" sldId="428"/>
            <ac:spMk id="3" creationId="{EFA7690D-3672-0784-1BF0-5D063F10C1FA}"/>
          </ac:spMkLst>
        </pc:spChg>
      </pc:sldChg>
      <pc:sldChg chg="del">
        <pc:chgData name="António Neves" userId="a653cad0-c890-46ff-b10a-d7297437b406" providerId="ADAL" clId="{FB95BC19-43FB-0248-8085-DD888397FBCF}" dt="2024-03-18T11:19:52.991" v="15" actId="2696"/>
        <pc:sldMkLst>
          <pc:docMk/>
          <pc:sldMk cId="2517204994" sldId="435"/>
        </pc:sldMkLst>
      </pc:sldChg>
      <pc:sldChg chg="addSp delSp modSp del">
        <pc:chgData name="António Neves" userId="a653cad0-c890-46ff-b10a-d7297437b406" providerId="ADAL" clId="{FB95BC19-43FB-0248-8085-DD888397FBCF}" dt="2024-03-18T11:22:03.641" v="65" actId="2696"/>
        <pc:sldMkLst>
          <pc:docMk/>
          <pc:sldMk cId="74808133" sldId="436"/>
        </pc:sldMkLst>
        <pc:spChg chg="mod">
          <ac:chgData name="António Neves" userId="a653cad0-c890-46ff-b10a-d7297437b406" providerId="ADAL" clId="{FB95BC19-43FB-0248-8085-DD888397FBCF}" dt="2024-03-18T11:20:18.968" v="48" actId="20577"/>
          <ac:spMkLst>
            <pc:docMk/>
            <pc:sldMk cId="74808133" sldId="436"/>
            <ac:spMk id="2" creationId="{0A97FB03-9F68-0E83-4EA1-DDC79B7C16DE}"/>
          </ac:spMkLst>
        </pc:spChg>
        <pc:picChg chg="add del mod">
          <ac:chgData name="António Neves" userId="a653cad0-c890-46ff-b10a-d7297437b406" providerId="ADAL" clId="{FB95BC19-43FB-0248-8085-DD888397FBCF}" dt="2024-03-18T11:21:25.304" v="54" actId="478"/>
          <ac:picMkLst>
            <pc:docMk/>
            <pc:sldMk cId="74808133" sldId="436"/>
            <ac:picMk id="3" creationId="{F9D2BC5C-FE42-3661-6B41-938437741FE1}"/>
          </ac:picMkLst>
        </pc:picChg>
        <pc:picChg chg="del">
          <ac:chgData name="António Neves" userId="a653cad0-c890-46ff-b10a-d7297437b406" providerId="ADAL" clId="{FB95BC19-43FB-0248-8085-DD888397FBCF}" dt="2024-03-18T11:20:52.571" v="49" actId="478"/>
          <ac:picMkLst>
            <pc:docMk/>
            <pc:sldMk cId="74808133" sldId="436"/>
            <ac:picMk id="7" creationId="{B77D2A3C-FC61-95DB-4E34-CFB2E4ABC008}"/>
          </ac:picMkLst>
        </pc:picChg>
        <pc:picChg chg="add mod">
          <ac:chgData name="António Neves" userId="a653cad0-c890-46ff-b10a-d7297437b406" providerId="ADAL" clId="{FB95BC19-43FB-0248-8085-DD888397FBCF}" dt="2024-03-18T11:21:58.795" v="64" actId="1076"/>
          <ac:picMkLst>
            <pc:docMk/>
            <pc:sldMk cId="74808133" sldId="436"/>
            <ac:picMk id="1028" creationId="{8224411A-A3B8-1A8C-B417-A4D8C4FA7E90}"/>
          </ac:picMkLst>
        </pc:picChg>
      </pc:sldChg>
      <pc:sldChg chg="del">
        <pc:chgData name="António Neves" userId="a653cad0-c890-46ff-b10a-d7297437b406" providerId="ADAL" clId="{FB95BC19-43FB-0248-8085-DD888397FBCF}" dt="2024-03-18T11:19:52.968" v="12" actId="2696"/>
        <pc:sldMkLst>
          <pc:docMk/>
          <pc:sldMk cId="1187716793" sldId="437"/>
        </pc:sldMkLst>
      </pc:sldChg>
      <pc:sldChg chg="del">
        <pc:chgData name="António Neves" userId="a653cad0-c890-46ff-b10a-d7297437b406" providerId="ADAL" clId="{FB95BC19-43FB-0248-8085-DD888397FBCF}" dt="2024-03-18T11:19:52.974" v="13" actId="2696"/>
        <pc:sldMkLst>
          <pc:docMk/>
          <pc:sldMk cId="805572356" sldId="438"/>
        </pc:sldMkLst>
      </pc:sldChg>
      <pc:sldChg chg="del">
        <pc:chgData name="António Neves" userId="a653cad0-c890-46ff-b10a-d7297437b406" providerId="ADAL" clId="{FB95BC19-43FB-0248-8085-DD888397FBCF}" dt="2024-03-18T11:19:53" v="16" actId="2696"/>
        <pc:sldMkLst>
          <pc:docMk/>
          <pc:sldMk cId="1269417648" sldId="439"/>
        </pc:sldMkLst>
      </pc:sldChg>
      <pc:sldChg chg="del">
        <pc:chgData name="António Neves" userId="a653cad0-c890-46ff-b10a-d7297437b406" providerId="ADAL" clId="{FB95BC19-43FB-0248-8085-DD888397FBCF}" dt="2024-03-18T11:19:53.009" v="17" actId="2696"/>
        <pc:sldMkLst>
          <pc:docMk/>
          <pc:sldMk cId="4012496490" sldId="440"/>
        </pc:sldMkLst>
      </pc:sldChg>
      <pc:sldChg chg="del">
        <pc:chgData name="António Neves" userId="a653cad0-c890-46ff-b10a-d7297437b406" providerId="ADAL" clId="{FB95BC19-43FB-0248-8085-DD888397FBCF}" dt="2024-03-18T11:19:53.018" v="18" actId="2696"/>
        <pc:sldMkLst>
          <pc:docMk/>
          <pc:sldMk cId="164420655" sldId="441"/>
        </pc:sldMkLst>
      </pc:sldChg>
      <pc:sldChg chg="del">
        <pc:chgData name="António Neves" userId="a653cad0-c890-46ff-b10a-d7297437b406" providerId="ADAL" clId="{FB95BC19-43FB-0248-8085-DD888397FBCF}" dt="2024-03-18T11:19:53.025" v="19" actId="2696"/>
        <pc:sldMkLst>
          <pc:docMk/>
          <pc:sldMk cId="2172129098" sldId="442"/>
        </pc:sldMkLst>
      </pc:sldChg>
      <pc:sldChg chg="del">
        <pc:chgData name="António Neves" userId="a653cad0-c890-46ff-b10a-d7297437b406" providerId="ADAL" clId="{FB95BC19-43FB-0248-8085-DD888397FBCF}" dt="2024-03-18T11:20:01.956" v="21" actId="2696"/>
        <pc:sldMkLst>
          <pc:docMk/>
          <pc:sldMk cId="428790264" sldId="443"/>
        </pc:sldMkLst>
      </pc:sldChg>
      <pc:sldChg chg="del">
        <pc:chgData name="António Neves" userId="a653cad0-c890-46ff-b10a-d7297437b406" providerId="ADAL" clId="{FB95BC19-43FB-0248-8085-DD888397FBCF}" dt="2024-03-18T11:20:01.968" v="22" actId="2696"/>
        <pc:sldMkLst>
          <pc:docMk/>
          <pc:sldMk cId="4105734411" sldId="444"/>
        </pc:sldMkLst>
      </pc:sldChg>
      <pc:sldChg chg="del">
        <pc:chgData name="António Neves" userId="a653cad0-c890-46ff-b10a-d7297437b406" providerId="ADAL" clId="{FB95BC19-43FB-0248-8085-DD888397FBCF}" dt="2024-03-18T11:20:01.990" v="23" actId="2696"/>
        <pc:sldMkLst>
          <pc:docMk/>
          <pc:sldMk cId="4150174147" sldId="445"/>
        </pc:sldMkLst>
      </pc:sldChg>
      <pc:sldChg chg="del">
        <pc:chgData name="António Neves" userId="a653cad0-c890-46ff-b10a-d7297437b406" providerId="ADAL" clId="{FB95BC19-43FB-0248-8085-DD888397FBCF}" dt="2024-03-18T11:20:01.931" v="20" actId="2696"/>
        <pc:sldMkLst>
          <pc:docMk/>
          <pc:sldMk cId="2983984007" sldId="446"/>
        </pc:sldMkLst>
      </pc:sldChg>
      <pc:sldChg chg="del">
        <pc:chgData name="António Neves" userId="a653cad0-c890-46ff-b10a-d7297437b406" providerId="ADAL" clId="{FB95BC19-43FB-0248-8085-DD888397FBCF}" dt="2024-03-18T11:20:05.323" v="24" actId="2696"/>
        <pc:sldMkLst>
          <pc:docMk/>
          <pc:sldMk cId="3673309010" sldId="447"/>
        </pc:sldMkLst>
      </pc:sldChg>
      <pc:sldChg chg="del">
        <pc:chgData name="António Neves" userId="a653cad0-c890-46ff-b10a-d7297437b406" providerId="ADAL" clId="{FB95BC19-43FB-0248-8085-DD888397FBCF}" dt="2024-03-18T11:20:05.462" v="25" actId="2696"/>
        <pc:sldMkLst>
          <pc:docMk/>
          <pc:sldMk cId="930975682" sldId="448"/>
        </pc:sldMkLst>
      </pc:sldChg>
      <pc:sldChg chg="del">
        <pc:chgData name="António Neves" userId="a653cad0-c890-46ff-b10a-d7297437b406" providerId="ADAL" clId="{FB95BC19-43FB-0248-8085-DD888397FBCF}" dt="2024-03-18T11:20:05.469" v="26" actId="2696"/>
        <pc:sldMkLst>
          <pc:docMk/>
          <pc:sldMk cId="296890276" sldId="449"/>
        </pc:sldMkLst>
      </pc:sldChg>
      <pc:sldChg chg="del">
        <pc:chgData name="António Neves" userId="a653cad0-c890-46ff-b10a-d7297437b406" providerId="ADAL" clId="{FB95BC19-43FB-0248-8085-DD888397FBCF}" dt="2024-03-18T11:19:52.981" v="14" actId="2696"/>
        <pc:sldMkLst>
          <pc:docMk/>
          <pc:sldMk cId="680275616" sldId="450"/>
        </pc:sldMkLst>
      </pc:sldChg>
    </pc:docChg>
  </pc:docChgLst>
  <pc:docChgLst>
    <pc:chgData name="António Neves" userId="a653cad0-c890-46ff-b10a-d7297437b406" providerId="ADAL" clId="{DAD7F952-1D9F-E94A-91BC-11FC8A118AFE}"/>
    <pc:docChg chg="modSld">
      <pc:chgData name="António Neves" userId="a653cad0-c890-46ff-b10a-d7297437b406" providerId="ADAL" clId="{DAD7F952-1D9F-E94A-91BC-11FC8A118AFE}" dt="2024-03-04T11:09:20.712" v="0"/>
      <pc:docMkLst>
        <pc:docMk/>
      </pc:docMkLst>
      <pc:sldChg chg="modSp mod">
        <pc:chgData name="António Neves" userId="a653cad0-c890-46ff-b10a-d7297437b406" providerId="ADAL" clId="{DAD7F952-1D9F-E94A-91BC-11FC8A118AFE}" dt="2024-03-04T11:09:20.712" v="0"/>
        <pc:sldMkLst>
          <pc:docMk/>
          <pc:sldMk cId="2347442512" sldId="426"/>
        </pc:sldMkLst>
        <pc:spChg chg="mod">
          <ac:chgData name="António Neves" userId="a653cad0-c890-46ff-b10a-d7297437b406" providerId="ADAL" clId="{DAD7F952-1D9F-E94A-91BC-11FC8A118AFE}" dt="2024-03-04T11:09:20.712" v="0"/>
          <ac:spMkLst>
            <pc:docMk/>
            <pc:sldMk cId="2347442512" sldId="426"/>
            <ac:spMk id="6" creationId="{F26C55ED-4DAB-76AC-256B-AB2132BAB75F}"/>
          </ac:spMkLst>
        </pc:spChg>
      </pc:sldChg>
    </pc:docChg>
  </pc:docChgLst>
  <pc:docChgLst>
    <pc:chgData name="António Neves" userId="a653cad0-c890-46ff-b10a-d7297437b406" providerId="ADAL" clId="{7A369A70-AD76-CB43-8082-10367828B031}"/>
    <pc:docChg chg="undo custSel addSld modSld">
      <pc:chgData name="António Neves" userId="a653cad0-c890-46ff-b10a-d7297437b406" providerId="ADAL" clId="{7A369A70-AD76-CB43-8082-10367828B031}" dt="2024-04-09T19:19:05.610" v="101"/>
      <pc:docMkLst>
        <pc:docMk/>
      </pc:docMkLst>
      <pc:sldChg chg="modSp">
        <pc:chgData name="António Neves" userId="a653cad0-c890-46ff-b10a-d7297437b406" providerId="ADAL" clId="{7A369A70-AD76-CB43-8082-10367828B031}" dt="2024-04-09T19:19:05.610" v="101"/>
        <pc:sldMkLst>
          <pc:docMk/>
          <pc:sldMk cId="3013768308" sldId="257"/>
        </pc:sldMkLst>
        <pc:graphicFrameChg chg="mod">
          <ac:chgData name="António Neves" userId="a653cad0-c890-46ff-b10a-d7297437b406" providerId="ADAL" clId="{7A369A70-AD76-CB43-8082-10367828B031}" dt="2024-04-09T19:19:05.610" v="101"/>
          <ac:graphicFrameMkLst>
            <pc:docMk/>
            <pc:sldMk cId="3013768308" sldId="257"/>
            <ac:graphicFrameMk id="19" creationId="{72D6B3DA-5FB9-43EC-3D10-E3C9531C1E75}"/>
          </ac:graphicFrameMkLst>
        </pc:graphicFrameChg>
      </pc:sldChg>
      <pc:sldChg chg="addSp delSp modSp new mod setBg">
        <pc:chgData name="António Neves" userId="a653cad0-c890-46ff-b10a-d7297437b406" providerId="ADAL" clId="{7A369A70-AD76-CB43-8082-10367828B031}" dt="2024-04-09T19:04:37.477" v="42" actId="1076"/>
        <pc:sldMkLst>
          <pc:docMk/>
          <pc:sldMk cId="1541317364" sldId="429"/>
        </pc:sldMkLst>
        <pc:spChg chg="del mod">
          <ac:chgData name="António Neves" userId="a653cad0-c890-46ff-b10a-d7297437b406" providerId="ADAL" clId="{7A369A70-AD76-CB43-8082-10367828B031}" dt="2024-04-09T19:01:39.723" v="6" actId="26606"/>
          <ac:spMkLst>
            <pc:docMk/>
            <pc:sldMk cId="1541317364" sldId="429"/>
            <ac:spMk id="2" creationId="{E08EB89F-17DB-6211-898E-5C191DE904F8}"/>
          </ac:spMkLst>
        </pc:spChg>
        <pc:spChg chg="mod">
          <ac:chgData name="António Neves" userId="a653cad0-c890-46ff-b10a-d7297437b406" providerId="ADAL" clId="{7A369A70-AD76-CB43-8082-10367828B031}" dt="2024-04-09T19:04:37.477" v="42" actId="1076"/>
          <ac:spMkLst>
            <pc:docMk/>
            <pc:sldMk cId="1541317364" sldId="429"/>
            <ac:spMk id="3" creationId="{C471B137-F568-ED8F-8592-A98AC276B17C}"/>
          </ac:spMkLst>
        </pc:spChg>
        <pc:grpChg chg="add del">
          <ac:chgData name="António Neves" userId="a653cad0-c890-46ff-b10a-d7297437b406" providerId="ADAL" clId="{7A369A70-AD76-CB43-8082-10367828B031}" dt="2024-04-09T19:03:25.333" v="13" actId="26606"/>
          <ac:grpSpMkLst>
            <pc:docMk/>
            <pc:sldMk cId="1541317364" sldId="429"/>
            <ac:grpSpMk id="1031" creationId="{6258F736-B256-8039-9DC6-F4E49A5C5AD5}"/>
          </ac:grpSpMkLst>
        </pc:grpChg>
        <pc:grpChg chg="add del">
          <ac:chgData name="António Neves" userId="a653cad0-c890-46ff-b10a-d7297437b406" providerId="ADAL" clId="{7A369A70-AD76-CB43-8082-10367828B031}" dt="2024-04-09T19:03:25.333" v="13" actId="26606"/>
          <ac:grpSpMkLst>
            <pc:docMk/>
            <pc:sldMk cId="1541317364" sldId="429"/>
            <ac:grpSpMk id="1038" creationId="{1FD67D68-9B83-C338-8342-3348D8F22347}"/>
          </ac:grpSpMkLst>
        </pc:grpChg>
        <pc:graphicFrameChg chg="add mod ord modGraphic">
          <ac:chgData name="António Neves" userId="a653cad0-c890-46ff-b10a-d7297437b406" providerId="ADAL" clId="{7A369A70-AD76-CB43-8082-10367828B031}" dt="2024-04-09T19:04:30.884" v="41" actId="20577"/>
          <ac:graphicFrameMkLst>
            <pc:docMk/>
            <pc:sldMk cId="1541317364" sldId="429"/>
            <ac:graphicFrameMk id="5" creationId="{91D3D182-88CC-768A-63E6-647A05739293}"/>
          </ac:graphicFrameMkLst>
        </pc:graphicFrameChg>
        <pc:picChg chg="add mod">
          <ac:chgData name="António Neves" userId="a653cad0-c890-46ff-b10a-d7297437b406" providerId="ADAL" clId="{7A369A70-AD76-CB43-8082-10367828B031}" dt="2024-04-09T19:03:43.093" v="21" actId="1076"/>
          <ac:picMkLst>
            <pc:docMk/>
            <pc:sldMk cId="1541317364" sldId="429"/>
            <ac:picMk id="1026" creationId="{052E81A1-BF9D-EE1E-240E-87E2FECE1981}"/>
          </ac:picMkLst>
        </pc:picChg>
      </pc:sldChg>
      <pc:sldChg chg="addSp modSp new mod setBg">
        <pc:chgData name="António Neves" userId="a653cad0-c890-46ff-b10a-d7297437b406" providerId="ADAL" clId="{7A369A70-AD76-CB43-8082-10367828B031}" dt="2024-04-09T19:06:18.423" v="57" actId="26606"/>
        <pc:sldMkLst>
          <pc:docMk/>
          <pc:sldMk cId="1659459163" sldId="430"/>
        </pc:sldMkLst>
        <pc:spChg chg="mod ord">
          <ac:chgData name="António Neves" userId="a653cad0-c890-46ff-b10a-d7297437b406" providerId="ADAL" clId="{7A369A70-AD76-CB43-8082-10367828B031}" dt="2024-04-09T19:06:18.423" v="57" actId="26606"/>
          <ac:spMkLst>
            <pc:docMk/>
            <pc:sldMk cId="1659459163" sldId="430"/>
            <ac:spMk id="2" creationId="{398CD572-0652-B2C2-71E8-5B5C6136EAB2}"/>
          </ac:spMkLst>
        </pc:spChg>
        <pc:spChg chg="mod">
          <ac:chgData name="António Neves" userId="a653cad0-c890-46ff-b10a-d7297437b406" providerId="ADAL" clId="{7A369A70-AD76-CB43-8082-10367828B031}" dt="2024-04-09T19:06:18.423" v="57" actId="26606"/>
          <ac:spMkLst>
            <pc:docMk/>
            <pc:sldMk cId="1659459163" sldId="430"/>
            <ac:spMk id="3" creationId="{6430DCF1-9EAC-910C-A8DA-BF09FB2BBEAE}"/>
          </ac:spMkLst>
        </pc:spChg>
        <pc:spChg chg="add">
          <ac:chgData name="António Neves" userId="a653cad0-c890-46ff-b10a-d7297437b406" providerId="ADAL" clId="{7A369A70-AD76-CB43-8082-10367828B031}" dt="2024-04-09T19:06:18.423" v="57" actId="26606"/>
          <ac:spMkLst>
            <pc:docMk/>
            <pc:sldMk cId="1659459163" sldId="430"/>
            <ac:spMk id="2055" creationId="{45D37F4E-DDB4-456B-97E0-9937730A039F}"/>
          </ac:spMkLst>
        </pc:spChg>
        <pc:spChg chg="add">
          <ac:chgData name="António Neves" userId="a653cad0-c890-46ff-b10a-d7297437b406" providerId="ADAL" clId="{7A369A70-AD76-CB43-8082-10367828B031}" dt="2024-04-09T19:06:18.423" v="57" actId="26606"/>
          <ac:spMkLst>
            <pc:docMk/>
            <pc:sldMk cId="1659459163" sldId="430"/>
            <ac:spMk id="2057" creationId="{B2DD41CD-8F47-4F56-AD12-4E2FF7696987}"/>
          </ac:spMkLst>
        </pc:spChg>
        <pc:picChg chg="add mod">
          <ac:chgData name="António Neves" userId="a653cad0-c890-46ff-b10a-d7297437b406" providerId="ADAL" clId="{7A369A70-AD76-CB43-8082-10367828B031}" dt="2024-04-09T19:06:18.423" v="57" actId="26606"/>
          <ac:picMkLst>
            <pc:docMk/>
            <pc:sldMk cId="1659459163" sldId="430"/>
            <ac:picMk id="2050" creationId="{D130EC4C-E063-45B0-136B-E244B2455892}"/>
          </ac:picMkLst>
        </pc:picChg>
      </pc:sldChg>
      <pc:sldChg chg="addSp delSp modSp new mod setBg">
        <pc:chgData name="António Neves" userId="a653cad0-c890-46ff-b10a-d7297437b406" providerId="ADAL" clId="{7A369A70-AD76-CB43-8082-10367828B031}" dt="2024-04-09T19:06:57.032" v="69" actId="1076"/>
        <pc:sldMkLst>
          <pc:docMk/>
          <pc:sldMk cId="4115660096" sldId="431"/>
        </pc:sldMkLst>
        <pc:spChg chg="mod ord">
          <ac:chgData name="António Neves" userId="a653cad0-c890-46ff-b10a-d7297437b406" providerId="ADAL" clId="{7A369A70-AD76-CB43-8082-10367828B031}" dt="2024-04-09T19:06:57.032" v="69" actId="1076"/>
          <ac:spMkLst>
            <pc:docMk/>
            <pc:sldMk cId="4115660096" sldId="431"/>
            <ac:spMk id="2" creationId="{9E9841A5-49BD-9D02-6F6A-E9DBA3073873}"/>
          </ac:spMkLst>
        </pc:spChg>
        <pc:spChg chg="mod">
          <ac:chgData name="António Neves" userId="a653cad0-c890-46ff-b10a-d7297437b406" providerId="ADAL" clId="{7A369A70-AD76-CB43-8082-10367828B031}" dt="2024-04-09T19:06:38.167" v="60" actId="26606"/>
          <ac:spMkLst>
            <pc:docMk/>
            <pc:sldMk cId="4115660096" sldId="431"/>
            <ac:spMk id="3" creationId="{574D0893-27CF-B1A8-95D4-48127791A0BE}"/>
          </ac:spMkLst>
        </pc:spChg>
        <pc:spChg chg="add del">
          <ac:chgData name="António Neves" userId="a653cad0-c890-46ff-b10a-d7297437b406" providerId="ADAL" clId="{7A369A70-AD76-CB43-8082-10367828B031}" dt="2024-04-09T19:06:38.129" v="59" actId="26606"/>
          <ac:spMkLst>
            <pc:docMk/>
            <pc:sldMk cId="4115660096" sldId="431"/>
            <ac:spMk id="9" creationId="{9F7D5CDA-D291-4307-BF55-1381FED29634}"/>
          </ac:spMkLst>
        </pc:spChg>
        <pc:spChg chg="add">
          <ac:chgData name="António Neves" userId="a653cad0-c890-46ff-b10a-d7297437b406" providerId="ADAL" clId="{7A369A70-AD76-CB43-8082-10367828B031}" dt="2024-04-09T19:06:38.167" v="60" actId="26606"/>
          <ac:spMkLst>
            <pc:docMk/>
            <pc:sldMk cId="4115660096" sldId="431"/>
            <ac:spMk id="11" creationId="{D4974D33-8DC5-464E-8C6D-BE58F0669C17}"/>
          </ac:spMkLst>
        </pc:spChg>
        <pc:spChg chg="add">
          <ac:chgData name="António Neves" userId="a653cad0-c890-46ff-b10a-d7297437b406" providerId="ADAL" clId="{7A369A70-AD76-CB43-8082-10367828B031}" dt="2024-04-09T19:06:38.167" v="60" actId="26606"/>
          <ac:spMkLst>
            <pc:docMk/>
            <pc:sldMk cId="4115660096" sldId="431"/>
            <ac:spMk id="12" creationId="{F13C74B1-5B17-4795-BED0-7140497B445A}"/>
          </ac:spMkLst>
        </pc:spChg>
        <pc:picChg chg="add del">
          <ac:chgData name="António Neves" userId="a653cad0-c890-46ff-b10a-d7297437b406" providerId="ADAL" clId="{7A369A70-AD76-CB43-8082-10367828B031}" dt="2024-04-09T19:06:38.129" v="59" actId="26606"/>
          <ac:picMkLst>
            <pc:docMk/>
            <pc:sldMk cId="4115660096" sldId="431"/>
            <ac:picMk id="5" creationId="{277DAB29-3F60-22AA-7027-D4F7AD49482C}"/>
          </ac:picMkLst>
        </pc:picChg>
        <pc:picChg chg="add">
          <ac:chgData name="António Neves" userId="a653cad0-c890-46ff-b10a-d7297437b406" providerId="ADAL" clId="{7A369A70-AD76-CB43-8082-10367828B031}" dt="2024-04-09T19:06:38.167" v="60" actId="26606"/>
          <ac:picMkLst>
            <pc:docMk/>
            <pc:sldMk cId="4115660096" sldId="431"/>
            <ac:picMk id="13" creationId="{0B7EE2C5-252F-A6E4-6B59-3B6E5403C5EB}"/>
          </ac:picMkLst>
        </pc:picChg>
      </pc:sldChg>
      <pc:sldChg chg="addSp delSp modSp new mod setBg">
        <pc:chgData name="António Neves" userId="a653cad0-c890-46ff-b10a-d7297437b406" providerId="ADAL" clId="{7A369A70-AD76-CB43-8082-10367828B031}" dt="2024-04-09T19:12:41.091" v="84" actId="403"/>
        <pc:sldMkLst>
          <pc:docMk/>
          <pc:sldMk cId="1134921357" sldId="432"/>
        </pc:sldMkLst>
        <pc:spChg chg="mod ord">
          <ac:chgData name="António Neves" userId="a653cad0-c890-46ff-b10a-d7297437b406" providerId="ADAL" clId="{7A369A70-AD76-CB43-8082-10367828B031}" dt="2024-04-09T19:12:41.091" v="84" actId="403"/>
          <ac:spMkLst>
            <pc:docMk/>
            <pc:sldMk cId="1134921357" sldId="432"/>
            <ac:spMk id="2" creationId="{217EB24B-059E-18BE-C9C9-11F79A73F38F}"/>
          </ac:spMkLst>
        </pc:spChg>
        <pc:spChg chg="mod">
          <ac:chgData name="António Neves" userId="a653cad0-c890-46ff-b10a-d7297437b406" providerId="ADAL" clId="{7A369A70-AD76-CB43-8082-10367828B031}" dt="2024-04-09T19:12:03.506" v="80" actId="26606"/>
          <ac:spMkLst>
            <pc:docMk/>
            <pc:sldMk cId="1134921357" sldId="432"/>
            <ac:spMk id="3" creationId="{8AC6B34B-CD65-3522-0204-FBF1EE96B6E3}"/>
          </ac:spMkLst>
        </pc:spChg>
        <pc:spChg chg="add del">
          <ac:chgData name="António Neves" userId="a653cad0-c890-46ff-b10a-d7297437b406" providerId="ADAL" clId="{7A369A70-AD76-CB43-8082-10367828B031}" dt="2024-04-09T19:11:19.349" v="74" actId="22"/>
          <ac:spMkLst>
            <pc:docMk/>
            <pc:sldMk cId="1134921357" sldId="432"/>
            <ac:spMk id="5" creationId="{E69094A3-65FC-8E1E-310E-49293AD15D8F}"/>
          </ac:spMkLst>
        </pc:spChg>
        <pc:spChg chg="add">
          <ac:chgData name="António Neves" userId="a653cad0-c890-46ff-b10a-d7297437b406" providerId="ADAL" clId="{7A369A70-AD76-CB43-8082-10367828B031}" dt="2024-04-09T19:12:03.506" v="80" actId="26606"/>
          <ac:spMkLst>
            <pc:docMk/>
            <pc:sldMk cId="1134921357" sldId="432"/>
            <ac:spMk id="3079" creationId="{45D37F4E-DDB4-456B-97E0-9937730A039F}"/>
          </ac:spMkLst>
        </pc:spChg>
        <pc:spChg chg="add">
          <ac:chgData name="António Neves" userId="a653cad0-c890-46ff-b10a-d7297437b406" providerId="ADAL" clId="{7A369A70-AD76-CB43-8082-10367828B031}" dt="2024-04-09T19:12:03.506" v="80" actId="26606"/>
          <ac:spMkLst>
            <pc:docMk/>
            <pc:sldMk cId="1134921357" sldId="432"/>
            <ac:spMk id="3081" creationId="{B2DD41CD-8F47-4F56-AD12-4E2FF7696987}"/>
          </ac:spMkLst>
        </pc:spChg>
        <pc:picChg chg="add mod">
          <ac:chgData name="António Neves" userId="a653cad0-c890-46ff-b10a-d7297437b406" providerId="ADAL" clId="{7A369A70-AD76-CB43-8082-10367828B031}" dt="2024-04-09T19:12:03.506" v="80" actId="26606"/>
          <ac:picMkLst>
            <pc:docMk/>
            <pc:sldMk cId="1134921357" sldId="432"/>
            <ac:picMk id="3074" creationId="{AF1B9558-0335-DC91-0200-820FFCF6B053}"/>
          </ac:picMkLst>
        </pc:picChg>
      </pc:sldChg>
      <pc:sldChg chg="addSp modSp new mod setBg">
        <pc:chgData name="António Neves" userId="a653cad0-c890-46ff-b10a-d7297437b406" providerId="ADAL" clId="{7A369A70-AD76-CB43-8082-10367828B031}" dt="2024-04-09T19:18:08.784" v="100" actId="26606"/>
        <pc:sldMkLst>
          <pc:docMk/>
          <pc:sldMk cId="1503617540" sldId="433"/>
        </pc:sldMkLst>
        <pc:spChg chg="mod ord">
          <ac:chgData name="António Neves" userId="a653cad0-c890-46ff-b10a-d7297437b406" providerId="ADAL" clId="{7A369A70-AD76-CB43-8082-10367828B031}" dt="2024-04-09T19:18:08.784" v="100" actId="26606"/>
          <ac:spMkLst>
            <pc:docMk/>
            <pc:sldMk cId="1503617540" sldId="433"/>
            <ac:spMk id="2" creationId="{712D744D-39E7-FED2-7800-CF25664F1231}"/>
          </ac:spMkLst>
        </pc:spChg>
        <pc:spChg chg="mod">
          <ac:chgData name="António Neves" userId="a653cad0-c890-46ff-b10a-d7297437b406" providerId="ADAL" clId="{7A369A70-AD76-CB43-8082-10367828B031}" dt="2024-04-09T19:18:08.784" v="100" actId="26606"/>
          <ac:spMkLst>
            <pc:docMk/>
            <pc:sldMk cId="1503617540" sldId="433"/>
            <ac:spMk id="3" creationId="{A9E7A14C-A7D8-2D21-ABFF-7FB637A6480A}"/>
          </ac:spMkLst>
        </pc:spChg>
        <pc:spChg chg="add">
          <ac:chgData name="António Neves" userId="a653cad0-c890-46ff-b10a-d7297437b406" providerId="ADAL" clId="{7A369A70-AD76-CB43-8082-10367828B031}" dt="2024-04-09T19:18:08.784" v="100" actId="26606"/>
          <ac:spMkLst>
            <pc:docMk/>
            <pc:sldMk cId="1503617540" sldId="433"/>
            <ac:spMk id="4103" creationId="{7B831B6F-405A-4B47-B9BB-5CA88F285844}"/>
          </ac:spMkLst>
        </pc:spChg>
        <pc:spChg chg="add">
          <ac:chgData name="António Neves" userId="a653cad0-c890-46ff-b10a-d7297437b406" providerId="ADAL" clId="{7A369A70-AD76-CB43-8082-10367828B031}" dt="2024-04-09T19:18:08.784" v="100" actId="26606"/>
          <ac:spMkLst>
            <pc:docMk/>
            <pc:sldMk cId="1503617540" sldId="433"/>
            <ac:spMk id="4105" creationId="{953EE71A-6488-4203-A7C4-77102FD0DCCA}"/>
          </ac:spMkLst>
        </pc:spChg>
        <pc:picChg chg="add mod">
          <ac:chgData name="António Neves" userId="a653cad0-c890-46ff-b10a-d7297437b406" providerId="ADAL" clId="{7A369A70-AD76-CB43-8082-10367828B031}" dt="2024-04-09T19:18:08.784" v="100" actId="26606"/>
          <ac:picMkLst>
            <pc:docMk/>
            <pc:sldMk cId="1503617540" sldId="433"/>
            <ac:picMk id="4098" creationId="{A2FF95FE-A51A-BA38-E9C0-A10100B1FAAC}"/>
          </ac:picMkLst>
        </pc:picChg>
      </pc:sldChg>
      <pc:sldChg chg="addSp delSp modSp new mod">
        <pc:chgData name="António Neves" userId="a653cad0-c890-46ff-b10a-d7297437b406" providerId="ADAL" clId="{7A369A70-AD76-CB43-8082-10367828B031}" dt="2024-04-09T19:14:41.100" v="98" actId="26606"/>
        <pc:sldMkLst>
          <pc:docMk/>
          <pc:sldMk cId="333496922" sldId="434"/>
        </pc:sldMkLst>
        <pc:spChg chg="del mod">
          <ac:chgData name="António Neves" userId="a653cad0-c890-46ff-b10a-d7297437b406" providerId="ADAL" clId="{7A369A70-AD76-CB43-8082-10367828B031}" dt="2024-04-09T19:14:41.100" v="98" actId="26606"/>
          <ac:spMkLst>
            <pc:docMk/>
            <pc:sldMk cId="333496922" sldId="434"/>
            <ac:spMk id="2" creationId="{6A71B4FD-846F-69FE-5DCA-B731E6E68554}"/>
          </ac:spMkLst>
        </pc:spChg>
        <pc:spChg chg="mod">
          <ac:chgData name="António Neves" userId="a653cad0-c890-46ff-b10a-d7297437b406" providerId="ADAL" clId="{7A369A70-AD76-CB43-8082-10367828B031}" dt="2024-04-09T19:13:49.934" v="94"/>
          <ac:spMkLst>
            <pc:docMk/>
            <pc:sldMk cId="333496922" sldId="434"/>
            <ac:spMk id="3" creationId="{036095DB-94AF-5AF1-52BE-487C1760ADA3}"/>
          </ac:spMkLst>
        </pc:spChg>
        <pc:graphicFrameChg chg="add">
          <ac:chgData name="António Neves" userId="a653cad0-c890-46ff-b10a-d7297437b406" providerId="ADAL" clId="{7A369A70-AD76-CB43-8082-10367828B031}" dt="2024-04-09T19:14:41.100" v="98" actId="26606"/>
          <ac:graphicFrameMkLst>
            <pc:docMk/>
            <pc:sldMk cId="333496922" sldId="434"/>
            <ac:graphicFrameMk id="5" creationId="{6B69070D-BF89-A2F2-2F06-D7570FF17A6E}"/>
          </ac:graphicFrameMkLst>
        </pc:graphicFrameChg>
      </pc:sldChg>
    </pc:docChg>
  </pc:docChgLst>
  <pc:docChgLst>
    <pc:chgData name="António Neves" userId="a653cad0-c890-46ff-b10a-d7297437b406" providerId="ADAL" clId="{B0039B44-5C87-BF4F-B6B2-3E0E5FC41756}"/>
    <pc:docChg chg="undo custSel addSld delSld modSld sldOrd delMainMaster">
      <pc:chgData name="António Neves" userId="a653cad0-c890-46ff-b10a-d7297437b406" providerId="ADAL" clId="{B0039B44-5C87-BF4F-B6B2-3E0E5FC41756}" dt="2024-03-03T14:44:45.220" v="1125" actId="20577"/>
      <pc:docMkLst>
        <pc:docMk/>
      </pc:docMkLst>
      <pc:sldChg chg="modSp mod">
        <pc:chgData name="António Neves" userId="a653cad0-c890-46ff-b10a-d7297437b406" providerId="ADAL" clId="{B0039B44-5C87-BF4F-B6B2-3E0E5FC41756}" dt="2024-03-03T10:08:55.084" v="9" actId="20577"/>
        <pc:sldMkLst>
          <pc:docMk/>
          <pc:sldMk cId="4044860215" sldId="256"/>
        </pc:sldMkLst>
        <pc:spChg chg="mod">
          <ac:chgData name="António Neves" userId="a653cad0-c890-46ff-b10a-d7297437b406" providerId="ADAL" clId="{B0039B44-5C87-BF4F-B6B2-3E0E5FC41756}" dt="2024-03-03T10:08:55.084" v="9" actId="20577"/>
          <ac:spMkLst>
            <pc:docMk/>
            <pc:sldMk cId="4044860215" sldId="256"/>
            <ac:spMk id="2" creationId="{6B760E19-80B6-09D1-360A-03BF9450AFA4}"/>
          </ac:spMkLst>
        </pc:spChg>
      </pc:sldChg>
      <pc:sldChg chg="addSp delSp modSp mod">
        <pc:chgData name="António Neves" userId="a653cad0-c890-46ff-b10a-d7297437b406" providerId="ADAL" clId="{B0039B44-5C87-BF4F-B6B2-3E0E5FC41756}" dt="2024-03-03T14:27:45.554" v="892"/>
        <pc:sldMkLst>
          <pc:docMk/>
          <pc:sldMk cId="3013768308" sldId="257"/>
        </pc:sldMkLst>
        <pc:spChg chg="mod">
          <ac:chgData name="António Neves" userId="a653cad0-c890-46ff-b10a-d7297437b406" providerId="ADAL" clId="{B0039B44-5C87-BF4F-B6B2-3E0E5FC41756}" dt="2024-03-03T11:47:23.150" v="317" actId="26606"/>
          <ac:spMkLst>
            <pc:docMk/>
            <pc:sldMk cId="3013768308" sldId="257"/>
            <ac:spMk id="2" creationId="{BBAAEAA7-5AC2-F638-597E-8F5BC689AC10}"/>
          </ac:spMkLst>
        </pc:spChg>
        <pc:spChg chg="mod">
          <ac:chgData name="António Neves" userId="a653cad0-c890-46ff-b10a-d7297437b406" providerId="ADAL" clId="{B0039B44-5C87-BF4F-B6B2-3E0E5FC41756}" dt="2024-03-03T11:47:23.150" v="317" actId="26606"/>
          <ac:spMkLst>
            <pc:docMk/>
            <pc:sldMk cId="3013768308" sldId="257"/>
            <ac:spMk id="3" creationId="{3EB6CF77-0E71-9F60-B557-476B36EA3FAD}"/>
          </ac:spMkLst>
        </pc:spChg>
        <pc:spChg chg="del">
          <ac:chgData name="António Neves" userId="a653cad0-c890-46ff-b10a-d7297437b406" providerId="ADAL" clId="{B0039B44-5C87-BF4F-B6B2-3E0E5FC41756}" dt="2024-03-03T11:47:23.150" v="317" actId="26606"/>
          <ac:spMkLst>
            <pc:docMk/>
            <pc:sldMk cId="3013768308" sldId="257"/>
            <ac:spMk id="30" creationId="{35DB3719-6FDC-4E5D-891D-FF40B7300F64}"/>
          </ac:spMkLst>
        </pc:spChg>
        <pc:spChg chg="del">
          <ac:chgData name="António Neves" userId="a653cad0-c890-46ff-b10a-d7297437b406" providerId="ADAL" clId="{B0039B44-5C87-BF4F-B6B2-3E0E5FC41756}" dt="2024-03-03T11:47:23.150" v="317" actId="26606"/>
          <ac:spMkLst>
            <pc:docMk/>
            <pc:sldMk cId="3013768308" sldId="257"/>
            <ac:spMk id="32" creationId="{E0CBAC23-2E3F-4A90-BA59-F8299F6A5439}"/>
          </ac:spMkLst>
        </pc:spChg>
        <pc:spChg chg="add">
          <ac:chgData name="António Neves" userId="a653cad0-c890-46ff-b10a-d7297437b406" providerId="ADAL" clId="{B0039B44-5C87-BF4F-B6B2-3E0E5FC41756}" dt="2024-03-03T11:47:23.150" v="317" actId="26606"/>
          <ac:spMkLst>
            <pc:docMk/>
            <pc:sldMk cId="3013768308" sldId="257"/>
            <ac:spMk id="37" creationId="{1D63C574-BFD2-41A1-A567-B0C3CC7FDD4F}"/>
          </ac:spMkLst>
        </pc:spChg>
        <pc:spChg chg="add">
          <ac:chgData name="António Neves" userId="a653cad0-c890-46ff-b10a-d7297437b406" providerId="ADAL" clId="{B0039B44-5C87-BF4F-B6B2-3E0E5FC41756}" dt="2024-03-03T11:47:23.150" v="317" actId="26606"/>
          <ac:spMkLst>
            <pc:docMk/>
            <pc:sldMk cId="3013768308" sldId="257"/>
            <ac:spMk id="39" creationId="{E2A46BAB-8C31-42B2-90E8-B26DD3E81D37}"/>
          </ac:spMkLst>
        </pc:spChg>
        <pc:grpChg chg="add">
          <ac:chgData name="António Neves" userId="a653cad0-c890-46ff-b10a-d7297437b406" providerId="ADAL" clId="{B0039B44-5C87-BF4F-B6B2-3E0E5FC41756}" dt="2024-03-03T11:47:23.150" v="317" actId="26606"/>
          <ac:grpSpMkLst>
            <pc:docMk/>
            <pc:sldMk cId="3013768308" sldId="257"/>
            <ac:grpSpMk id="41" creationId="{B3F7A3C7-0737-4E57-B30E-8EEFE638B401}"/>
          </ac:grpSpMkLst>
        </pc:grpChg>
        <pc:grpChg chg="add">
          <ac:chgData name="António Neves" userId="a653cad0-c890-46ff-b10a-d7297437b406" providerId="ADAL" clId="{B0039B44-5C87-BF4F-B6B2-3E0E5FC41756}" dt="2024-03-03T11:47:23.150" v="317" actId="26606"/>
          <ac:grpSpMkLst>
            <pc:docMk/>
            <pc:sldMk cId="3013768308" sldId="257"/>
            <ac:grpSpMk id="45" creationId="{43F5E015-E085-4624-B431-B42414448684}"/>
          </ac:grpSpMkLst>
        </pc:grpChg>
        <pc:graphicFrameChg chg="mod modGraphic">
          <ac:chgData name="António Neves" userId="a653cad0-c890-46ff-b10a-d7297437b406" providerId="ADAL" clId="{B0039B44-5C87-BF4F-B6B2-3E0E5FC41756}" dt="2024-03-03T14:27:45.554" v="892"/>
          <ac:graphicFrameMkLst>
            <pc:docMk/>
            <pc:sldMk cId="3013768308" sldId="257"/>
            <ac:graphicFrameMk id="19" creationId="{72D6B3DA-5FB9-43EC-3D10-E3C9531C1E75}"/>
          </ac:graphicFrameMkLst>
        </pc:graphicFrameChg>
      </pc:sldChg>
      <pc:sldChg chg="del">
        <pc:chgData name="António Neves" userId="a653cad0-c890-46ff-b10a-d7297437b406" providerId="ADAL" clId="{B0039B44-5C87-BF4F-B6B2-3E0E5FC41756}" dt="2024-03-03T10:09:43.044" v="21" actId="2696"/>
        <pc:sldMkLst>
          <pc:docMk/>
          <pc:sldMk cId="2928839677" sldId="258"/>
        </pc:sldMkLst>
      </pc:sldChg>
      <pc:sldChg chg="del">
        <pc:chgData name="António Neves" userId="a653cad0-c890-46ff-b10a-d7297437b406" providerId="ADAL" clId="{B0039B44-5C87-BF4F-B6B2-3E0E5FC41756}" dt="2024-03-03T10:09:43.035" v="20" actId="2696"/>
        <pc:sldMkLst>
          <pc:docMk/>
          <pc:sldMk cId="260591414" sldId="259"/>
        </pc:sldMkLst>
      </pc:sldChg>
      <pc:sldChg chg="del">
        <pc:chgData name="António Neves" userId="a653cad0-c890-46ff-b10a-d7297437b406" providerId="ADAL" clId="{B0039B44-5C87-BF4F-B6B2-3E0E5FC41756}" dt="2024-03-03T10:09:42.964" v="10" actId="2696"/>
        <pc:sldMkLst>
          <pc:docMk/>
          <pc:sldMk cId="355693546" sldId="260"/>
        </pc:sldMkLst>
      </pc:sldChg>
      <pc:sldChg chg="del">
        <pc:chgData name="António Neves" userId="a653cad0-c890-46ff-b10a-d7297437b406" providerId="ADAL" clId="{B0039B44-5C87-BF4F-B6B2-3E0E5FC41756}" dt="2024-03-03T10:09:42.981" v="11" actId="2696"/>
        <pc:sldMkLst>
          <pc:docMk/>
          <pc:sldMk cId="3433279426" sldId="261"/>
        </pc:sldMkLst>
      </pc:sldChg>
      <pc:sldChg chg="del">
        <pc:chgData name="António Neves" userId="a653cad0-c890-46ff-b10a-d7297437b406" providerId="ADAL" clId="{B0039B44-5C87-BF4F-B6B2-3E0E5FC41756}" dt="2024-03-03T10:09:43.053" v="22" actId="2696"/>
        <pc:sldMkLst>
          <pc:docMk/>
          <pc:sldMk cId="1968320481" sldId="262"/>
        </pc:sldMkLst>
      </pc:sldChg>
      <pc:sldChg chg="del">
        <pc:chgData name="António Neves" userId="a653cad0-c890-46ff-b10a-d7297437b406" providerId="ADAL" clId="{B0039B44-5C87-BF4F-B6B2-3E0E5FC41756}" dt="2024-03-03T10:09:42.995" v="12" actId="2696"/>
        <pc:sldMkLst>
          <pc:docMk/>
          <pc:sldMk cId="1275062122" sldId="263"/>
        </pc:sldMkLst>
      </pc:sldChg>
      <pc:sldChg chg="del">
        <pc:chgData name="António Neves" userId="a653cad0-c890-46ff-b10a-d7297437b406" providerId="ADAL" clId="{B0039B44-5C87-BF4F-B6B2-3E0E5FC41756}" dt="2024-03-03T10:09:43.065" v="23" actId="2696"/>
        <pc:sldMkLst>
          <pc:docMk/>
          <pc:sldMk cId="1223996184" sldId="264"/>
        </pc:sldMkLst>
      </pc:sldChg>
      <pc:sldChg chg="del">
        <pc:chgData name="António Neves" userId="a653cad0-c890-46ff-b10a-d7297437b406" providerId="ADAL" clId="{B0039B44-5C87-BF4F-B6B2-3E0E5FC41756}" dt="2024-03-03T10:09:43.083" v="24" actId="2696"/>
        <pc:sldMkLst>
          <pc:docMk/>
          <pc:sldMk cId="1491468026" sldId="265"/>
        </pc:sldMkLst>
      </pc:sldChg>
      <pc:sldChg chg="del">
        <pc:chgData name="António Neves" userId="a653cad0-c890-46ff-b10a-d7297437b406" providerId="ADAL" clId="{B0039B44-5C87-BF4F-B6B2-3E0E5FC41756}" dt="2024-03-03T10:09:43.110" v="25" actId="2696"/>
        <pc:sldMkLst>
          <pc:docMk/>
          <pc:sldMk cId="493545054" sldId="266"/>
        </pc:sldMkLst>
      </pc:sldChg>
      <pc:sldChg chg="del">
        <pc:chgData name="António Neves" userId="a653cad0-c890-46ff-b10a-d7297437b406" providerId="ADAL" clId="{B0039B44-5C87-BF4F-B6B2-3E0E5FC41756}" dt="2024-03-03T10:09:43.122" v="26" actId="2696"/>
        <pc:sldMkLst>
          <pc:docMk/>
          <pc:sldMk cId="1027699731" sldId="267"/>
        </pc:sldMkLst>
      </pc:sldChg>
      <pc:sldChg chg="add del">
        <pc:chgData name="António Neves" userId="a653cad0-c890-46ff-b10a-d7297437b406" providerId="ADAL" clId="{B0039B44-5C87-BF4F-B6B2-3E0E5FC41756}" dt="2024-03-03T13:59:16.364" v="607"/>
        <pc:sldMkLst>
          <pc:docMk/>
          <pc:sldMk cId="1528144072" sldId="420"/>
        </pc:sldMkLst>
      </pc:sldChg>
      <pc:sldChg chg="del">
        <pc:chgData name="António Neves" userId="a653cad0-c890-46ff-b10a-d7297437b406" providerId="ADAL" clId="{B0039B44-5C87-BF4F-B6B2-3E0E5FC41756}" dt="2024-03-03T10:09:43.144" v="27" actId="2696"/>
        <pc:sldMkLst>
          <pc:docMk/>
          <pc:sldMk cId="2546783371" sldId="421"/>
        </pc:sldMkLst>
      </pc:sldChg>
      <pc:sldChg chg="del">
        <pc:chgData name="António Neves" userId="a653cad0-c890-46ff-b10a-d7297437b406" providerId="ADAL" clId="{B0039B44-5C87-BF4F-B6B2-3E0E5FC41756}" dt="2024-03-03T10:09:43.216" v="28" actId="2696"/>
        <pc:sldMkLst>
          <pc:docMk/>
          <pc:sldMk cId="3156480425" sldId="422"/>
        </pc:sldMkLst>
      </pc:sldChg>
      <pc:sldChg chg="del">
        <pc:chgData name="António Neves" userId="a653cad0-c890-46ff-b10a-d7297437b406" providerId="ADAL" clId="{B0039B44-5C87-BF4F-B6B2-3E0E5FC41756}" dt="2024-03-03T10:09:43.227" v="29" actId="2696"/>
        <pc:sldMkLst>
          <pc:docMk/>
          <pc:sldMk cId="18467815" sldId="423"/>
        </pc:sldMkLst>
      </pc:sldChg>
      <pc:sldChg chg="modSp mod ord">
        <pc:chgData name="António Neves" userId="a653cad0-c890-46ff-b10a-d7297437b406" providerId="ADAL" clId="{B0039B44-5C87-BF4F-B6B2-3E0E5FC41756}" dt="2024-03-03T14:27:32.085" v="890" actId="20578"/>
        <pc:sldMkLst>
          <pc:docMk/>
          <pc:sldMk cId="4154641096" sldId="424"/>
        </pc:sldMkLst>
        <pc:spChg chg="mod">
          <ac:chgData name="António Neves" userId="a653cad0-c890-46ff-b10a-d7297437b406" providerId="ADAL" clId="{B0039B44-5C87-BF4F-B6B2-3E0E5FC41756}" dt="2024-03-03T10:09:53.048" v="40" actId="20577"/>
          <ac:spMkLst>
            <pc:docMk/>
            <pc:sldMk cId="4154641096" sldId="424"/>
            <ac:spMk id="2" creationId="{A081993C-4803-35AD-55E1-EF10DE95B71E}"/>
          </ac:spMkLst>
        </pc:spChg>
      </pc:sldChg>
      <pc:sldChg chg="del">
        <pc:chgData name="António Neves" userId="a653cad0-c890-46ff-b10a-d7297437b406" providerId="ADAL" clId="{B0039B44-5C87-BF4F-B6B2-3E0E5FC41756}" dt="2024-03-03T10:09:43.249" v="30" actId="2696"/>
        <pc:sldMkLst>
          <pc:docMk/>
          <pc:sldMk cId="3966521630" sldId="425"/>
        </pc:sldMkLst>
      </pc:sldChg>
      <pc:sldChg chg="addSp delSp modSp mod">
        <pc:chgData name="António Neves" userId="a653cad0-c890-46ff-b10a-d7297437b406" providerId="ADAL" clId="{B0039B44-5C87-BF4F-B6B2-3E0E5FC41756}" dt="2024-03-03T14:41:20.820" v="1074" actId="14100"/>
        <pc:sldMkLst>
          <pc:docMk/>
          <pc:sldMk cId="2347442512" sldId="426"/>
        </pc:sldMkLst>
        <pc:spChg chg="mod">
          <ac:chgData name="António Neves" userId="a653cad0-c890-46ff-b10a-d7297437b406" providerId="ADAL" clId="{B0039B44-5C87-BF4F-B6B2-3E0E5FC41756}" dt="2024-03-03T14:41:20.820" v="1074" actId="14100"/>
          <ac:spMkLst>
            <pc:docMk/>
            <pc:sldMk cId="2347442512" sldId="426"/>
            <ac:spMk id="2" creationId="{169CFD04-BBFA-9B92-C327-031DE5D2ED44}"/>
          </ac:spMkLst>
        </pc:spChg>
        <pc:spChg chg="add mod ord">
          <ac:chgData name="António Neves" userId="a653cad0-c890-46ff-b10a-d7297437b406" providerId="ADAL" clId="{B0039B44-5C87-BF4F-B6B2-3E0E5FC41756}" dt="2024-03-03T14:41:17.418" v="1073" actId="14100"/>
          <ac:spMkLst>
            <pc:docMk/>
            <pc:sldMk cId="2347442512" sldId="426"/>
            <ac:spMk id="3" creationId="{6EE4C949-6EB1-5F67-8E42-A1FA824FB8B5}"/>
          </ac:spMkLst>
        </pc:spChg>
        <pc:spChg chg="mod ord">
          <ac:chgData name="António Neves" userId="a653cad0-c890-46ff-b10a-d7297437b406" providerId="ADAL" clId="{B0039B44-5C87-BF4F-B6B2-3E0E5FC41756}" dt="2024-03-03T11:55:26.153" v="339" actId="26606"/>
          <ac:spMkLst>
            <pc:docMk/>
            <pc:sldMk cId="2347442512" sldId="426"/>
            <ac:spMk id="4" creationId="{EC3C86CB-3EBE-3900-D466-7227A20BB510}"/>
          </ac:spMkLst>
        </pc:spChg>
        <pc:spChg chg="add mod">
          <ac:chgData name="António Neves" userId="a653cad0-c890-46ff-b10a-d7297437b406" providerId="ADAL" clId="{B0039B44-5C87-BF4F-B6B2-3E0E5FC41756}" dt="2024-03-03T12:00:19.281" v="350" actId="1076"/>
          <ac:spMkLst>
            <pc:docMk/>
            <pc:sldMk cId="2347442512" sldId="426"/>
            <ac:spMk id="6" creationId="{F26C55ED-4DAB-76AC-256B-AB2132BAB75F}"/>
          </ac:spMkLst>
        </pc:spChg>
        <pc:spChg chg="add del">
          <ac:chgData name="António Neves" userId="a653cad0-c890-46ff-b10a-d7297437b406" providerId="ADAL" clId="{B0039B44-5C87-BF4F-B6B2-3E0E5FC41756}" dt="2024-03-03T10:10:51.871" v="60" actId="26606"/>
          <ac:spMkLst>
            <pc:docMk/>
            <pc:sldMk cId="2347442512" sldId="426"/>
            <ac:spMk id="1050" creationId="{A8CCCB6D-5162-4AAE-A5E3-3AC55410DBCE}"/>
          </ac:spMkLst>
        </pc:spChg>
        <pc:spChg chg="add del">
          <ac:chgData name="António Neves" userId="a653cad0-c890-46ff-b10a-d7297437b406" providerId="ADAL" clId="{B0039B44-5C87-BF4F-B6B2-3E0E5FC41756}" dt="2024-03-03T10:10:51.871" v="60" actId="26606"/>
          <ac:spMkLst>
            <pc:docMk/>
            <pc:sldMk cId="2347442512" sldId="426"/>
            <ac:spMk id="1052" creationId="{0BCD8C04-CC7B-40EF-82EB-E9821F79BB86}"/>
          </ac:spMkLst>
        </pc:spChg>
        <pc:spChg chg="add del">
          <ac:chgData name="António Neves" userId="a653cad0-c890-46ff-b10a-d7297437b406" providerId="ADAL" clId="{B0039B44-5C87-BF4F-B6B2-3E0E5FC41756}" dt="2024-03-03T10:10:51.866" v="59" actId="26606"/>
          <ac:spMkLst>
            <pc:docMk/>
            <pc:sldMk cId="2347442512" sldId="426"/>
            <ac:spMk id="1057" creationId="{9B7AD9F6-8CE7-4299-8FC6-328F4DCD3FF9}"/>
          </ac:spMkLst>
        </pc:spChg>
        <pc:spChg chg="add del">
          <ac:chgData name="António Neves" userId="a653cad0-c890-46ff-b10a-d7297437b406" providerId="ADAL" clId="{B0039B44-5C87-BF4F-B6B2-3E0E5FC41756}" dt="2024-03-03T10:10:51.866" v="59" actId="26606"/>
          <ac:spMkLst>
            <pc:docMk/>
            <pc:sldMk cId="2347442512" sldId="426"/>
            <ac:spMk id="1059" creationId="{F49775AF-8896-43EE-92C6-83497D6DC56F}"/>
          </ac:spMkLst>
        </pc:spChg>
        <pc:spChg chg="add del">
          <ac:chgData name="António Neves" userId="a653cad0-c890-46ff-b10a-d7297437b406" providerId="ADAL" clId="{B0039B44-5C87-BF4F-B6B2-3E0E5FC41756}" dt="2024-03-03T11:52:23.557" v="327" actId="26606"/>
          <ac:spMkLst>
            <pc:docMk/>
            <pc:sldMk cId="2347442512" sldId="426"/>
            <ac:spMk id="1061" creationId="{D4771268-CB57-404A-9271-370EB28F6090}"/>
          </ac:spMkLst>
        </pc:spChg>
        <pc:spChg chg="add del">
          <ac:chgData name="António Neves" userId="a653cad0-c890-46ff-b10a-d7297437b406" providerId="ADAL" clId="{B0039B44-5C87-BF4F-B6B2-3E0E5FC41756}" dt="2024-03-03T11:54:04.286" v="329" actId="26606"/>
          <ac:spMkLst>
            <pc:docMk/>
            <pc:sldMk cId="2347442512" sldId="426"/>
            <ac:spMk id="1066" creationId="{99F1FFA9-D672-408C-9220-ADEEC6ABDD09}"/>
          </ac:spMkLst>
        </pc:spChg>
        <pc:spChg chg="add del">
          <ac:chgData name="António Neves" userId="a653cad0-c890-46ff-b10a-d7297437b406" providerId="ADAL" clId="{B0039B44-5C87-BF4F-B6B2-3E0E5FC41756}" dt="2024-03-03T11:54:24.158" v="334" actId="26606"/>
          <ac:spMkLst>
            <pc:docMk/>
            <pc:sldMk cId="2347442512" sldId="426"/>
            <ac:spMk id="1071" creationId="{637B2035-1FCB-439A-B421-095E136C7E07}"/>
          </ac:spMkLst>
        </pc:spChg>
        <pc:spChg chg="add del">
          <ac:chgData name="António Neves" userId="a653cad0-c890-46ff-b10a-d7297437b406" providerId="ADAL" clId="{B0039B44-5C87-BF4F-B6B2-3E0E5FC41756}" dt="2024-03-03T11:54:24.158" v="334" actId="26606"/>
          <ac:spMkLst>
            <pc:docMk/>
            <pc:sldMk cId="2347442512" sldId="426"/>
            <ac:spMk id="1073" creationId="{676D6CDF-C512-4739-B158-55EE955EFA39}"/>
          </ac:spMkLst>
        </pc:spChg>
        <pc:spChg chg="add del">
          <ac:chgData name="António Neves" userId="a653cad0-c890-46ff-b10a-d7297437b406" providerId="ADAL" clId="{B0039B44-5C87-BF4F-B6B2-3E0E5FC41756}" dt="2024-03-03T11:55:26.153" v="339" actId="26606"/>
          <ac:spMkLst>
            <pc:docMk/>
            <pc:sldMk cId="2347442512" sldId="426"/>
            <ac:spMk id="1078" creationId="{2B97F24A-32CE-4C1C-A50D-3016B394DCFB}"/>
          </ac:spMkLst>
        </pc:spChg>
        <pc:spChg chg="add del">
          <ac:chgData name="António Neves" userId="a653cad0-c890-46ff-b10a-d7297437b406" providerId="ADAL" clId="{B0039B44-5C87-BF4F-B6B2-3E0E5FC41756}" dt="2024-03-03T11:55:26.153" v="339" actId="26606"/>
          <ac:spMkLst>
            <pc:docMk/>
            <pc:sldMk cId="2347442512" sldId="426"/>
            <ac:spMk id="1080" creationId="{CD8B4F24-440B-49E9-B85D-733523DC064B}"/>
          </ac:spMkLst>
        </pc:spChg>
        <pc:spChg chg="add">
          <ac:chgData name="António Neves" userId="a653cad0-c890-46ff-b10a-d7297437b406" providerId="ADAL" clId="{B0039B44-5C87-BF4F-B6B2-3E0E5FC41756}" dt="2024-03-03T11:55:26.153" v="339" actId="26606"/>
          <ac:spMkLst>
            <pc:docMk/>
            <pc:sldMk cId="2347442512" sldId="426"/>
            <ac:spMk id="1085" creationId="{08BC803E-13F3-4DAB-B17C-BEB0076164B7}"/>
          </ac:spMkLst>
        </pc:spChg>
        <pc:spChg chg="add">
          <ac:chgData name="António Neves" userId="a653cad0-c890-46ff-b10a-d7297437b406" providerId="ADAL" clId="{B0039B44-5C87-BF4F-B6B2-3E0E5FC41756}" dt="2024-03-03T11:55:26.153" v="339" actId="26606"/>
          <ac:spMkLst>
            <pc:docMk/>
            <pc:sldMk cId="2347442512" sldId="426"/>
            <ac:spMk id="1087" creationId="{B8DDE571-E57F-4AB5-83C7-30EB5DDCCAC7}"/>
          </ac:spMkLst>
        </pc:spChg>
        <pc:picChg chg="add mod">
          <ac:chgData name="António Neves" userId="a653cad0-c890-46ff-b10a-d7297437b406" providerId="ADAL" clId="{B0039B44-5C87-BF4F-B6B2-3E0E5FC41756}" dt="2024-03-03T11:55:26.153" v="339" actId="26606"/>
          <ac:picMkLst>
            <pc:docMk/>
            <pc:sldMk cId="2347442512" sldId="426"/>
            <ac:picMk id="5" creationId="{AE506A25-9809-97E9-71F8-EB734C5ABDDB}"/>
          </ac:picMkLst>
        </pc:picChg>
        <pc:picChg chg="add mod ord">
          <ac:chgData name="António Neves" userId="a653cad0-c890-46ff-b10a-d7297437b406" providerId="ADAL" clId="{B0039B44-5C87-BF4F-B6B2-3E0E5FC41756}" dt="2024-03-03T11:55:26.153" v="339" actId="26606"/>
          <ac:picMkLst>
            <pc:docMk/>
            <pc:sldMk cId="2347442512" sldId="426"/>
            <ac:picMk id="1026" creationId="{B742A1EE-0738-F793-301F-88D3CE751C10}"/>
          </ac:picMkLst>
        </pc:picChg>
        <pc:picChg chg="del">
          <ac:chgData name="António Neves" userId="a653cad0-c890-46ff-b10a-d7297437b406" providerId="ADAL" clId="{B0039B44-5C87-BF4F-B6B2-3E0E5FC41756}" dt="2024-03-03T10:10:11.388" v="41" actId="478"/>
          <ac:picMkLst>
            <pc:docMk/>
            <pc:sldMk cId="2347442512" sldId="426"/>
            <ac:picMk id="1028" creationId="{F23BF654-5249-85F5-597F-8311DA95314A}"/>
          </ac:picMkLst>
        </pc:picChg>
        <pc:picChg chg="del mod ord">
          <ac:chgData name="António Neves" userId="a653cad0-c890-46ff-b10a-d7297437b406" providerId="ADAL" clId="{B0039B44-5C87-BF4F-B6B2-3E0E5FC41756}" dt="2024-03-03T11:53:52.108" v="328" actId="478"/>
          <ac:picMkLst>
            <pc:docMk/>
            <pc:sldMk cId="2347442512" sldId="426"/>
            <ac:picMk id="1030" creationId="{E96D51DB-788A-F557-546C-733596AB8428}"/>
          </ac:picMkLst>
        </pc:picChg>
      </pc:sldChg>
      <pc:sldChg chg="addSp modSp new mod setBg">
        <pc:chgData name="António Neves" userId="a653cad0-c890-46ff-b10a-d7297437b406" providerId="ADAL" clId="{B0039B44-5C87-BF4F-B6B2-3E0E5FC41756}" dt="2024-03-03T12:00:50.632" v="354" actId="404"/>
        <pc:sldMkLst>
          <pc:docMk/>
          <pc:sldMk cId="51368204" sldId="427"/>
        </pc:sldMkLst>
        <pc:spChg chg="mod">
          <ac:chgData name="António Neves" userId="a653cad0-c890-46ff-b10a-d7297437b406" providerId="ADAL" clId="{B0039B44-5C87-BF4F-B6B2-3E0E5FC41756}" dt="2024-03-03T11:45:00.409" v="206" actId="26606"/>
          <ac:spMkLst>
            <pc:docMk/>
            <pc:sldMk cId="51368204" sldId="427"/>
            <ac:spMk id="2" creationId="{F3CA50F6-A10B-A01C-BCC8-738A53128085}"/>
          </ac:spMkLst>
        </pc:spChg>
        <pc:spChg chg="mod">
          <ac:chgData name="António Neves" userId="a653cad0-c890-46ff-b10a-d7297437b406" providerId="ADAL" clId="{B0039B44-5C87-BF4F-B6B2-3E0E5FC41756}" dt="2024-03-03T11:58:27.287" v="343" actId="20577"/>
          <ac:spMkLst>
            <pc:docMk/>
            <pc:sldMk cId="51368204" sldId="427"/>
            <ac:spMk id="3" creationId="{7DF8C300-47EB-4CF0-5628-318CB6BEB382}"/>
          </ac:spMkLst>
        </pc:spChg>
        <pc:spChg chg="mod">
          <ac:chgData name="António Neves" userId="a653cad0-c890-46ff-b10a-d7297437b406" providerId="ADAL" clId="{B0039B44-5C87-BF4F-B6B2-3E0E5FC41756}" dt="2024-03-03T11:45:00.409" v="206" actId="26606"/>
          <ac:spMkLst>
            <pc:docMk/>
            <pc:sldMk cId="51368204" sldId="427"/>
            <ac:spMk id="4" creationId="{516EBCF0-7AAE-7E4E-F266-2720CE7FD974}"/>
          </ac:spMkLst>
        </pc:spChg>
        <pc:spChg chg="add mod">
          <ac:chgData name="António Neves" userId="a653cad0-c890-46ff-b10a-d7297437b406" providerId="ADAL" clId="{B0039B44-5C87-BF4F-B6B2-3E0E5FC41756}" dt="2024-03-03T12:00:50.632" v="354" actId="404"/>
          <ac:spMkLst>
            <pc:docMk/>
            <pc:sldMk cId="51368204" sldId="427"/>
            <ac:spMk id="5" creationId="{4EABA9D8-4005-3125-C59B-3B0B8B04DD12}"/>
          </ac:spMkLst>
        </pc:spChg>
        <pc:spChg chg="add">
          <ac:chgData name="António Neves" userId="a653cad0-c890-46ff-b10a-d7297437b406" providerId="ADAL" clId="{B0039B44-5C87-BF4F-B6B2-3E0E5FC41756}" dt="2024-03-03T11:45:00.409" v="206" actId="26606"/>
          <ac:spMkLst>
            <pc:docMk/>
            <pc:sldMk cId="51368204" sldId="427"/>
            <ac:spMk id="10" creationId="{F13C74B1-5B17-4795-BED0-7140497B445A}"/>
          </ac:spMkLst>
        </pc:spChg>
        <pc:spChg chg="add">
          <ac:chgData name="António Neves" userId="a653cad0-c890-46ff-b10a-d7297437b406" providerId="ADAL" clId="{B0039B44-5C87-BF4F-B6B2-3E0E5FC41756}" dt="2024-03-03T11:45:00.409" v="206" actId="26606"/>
          <ac:spMkLst>
            <pc:docMk/>
            <pc:sldMk cId="51368204" sldId="427"/>
            <ac:spMk id="12" creationId="{D4974D33-8DC5-464E-8C6D-BE58F0669C17}"/>
          </ac:spMkLst>
        </pc:spChg>
        <pc:picChg chg="add mod">
          <ac:chgData name="António Neves" userId="a653cad0-c890-46ff-b10a-d7297437b406" providerId="ADAL" clId="{B0039B44-5C87-BF4F-B6B2-3E0E5FC41756}" dt="2024-03-03T11:45:51.366" v="228" actId="1076"/>
          <ac:picMkLst>
            <pc:docMk/>
            <pc:sldMk cId="51368204" sldId="427"/>
            <ac:picMk id="6" creationId="{AF3EAFF4-195B-003B-98FC-0413ECE70541}"/>
          </ac:picMkLst>
        </pc:picChg>
      </pc:sldChg>
      <pc:sldChg chg="del">
        <pc:chgData name="António Neves" userId="a653cad0-c890-46ff-b10a-d7297437b406" providerId="ADAL" clId="{B0039B44-5C87-BF4F-B6B2-3E0E5FC41756}" dt="2024-03-03T10:09:43.008" v="13" actId="2696"/>
        <pc:sldMkLst>
          <pc:docMk/>
          <pc:sldMk cId="1939002022" sldId="427"/>
        </pc:sldMkLst>
      </pc:sldChg>
      <pc:sldChg chg="addSp delSp modSp new mod setBg">
        <pc:chgData name="António Neves" userId="a653cad0-c890-46ff-b10a-d7297437b406" providerId="ADAL" clId="{B0039B44-5C87-BF4F-B6B2-3E0E5FC41756}" dt="2024-03-03T13:42:56.782" v="429" actId="26606"/>
        <pc:sldMkLst>
          <pc:docMk/>
          <pc:sldMk cId="587712084" sldId="428"/>
        </pc:sldMkLst>
        <pc:spChg chg="mod">
          <ac:chgData name="António Neves" userId="a653cad0-c890-46ff-b10a-d7297437b406" providerId="ADAL" clId="{B0039B44-5C87-BF4F-B6B2-3E0E5FC41756}" dt="2024-03-03T13:42:56.782" v="429" actId="26606"/>
          <ac:spMkLst>
            <pc:docMk/>
            <pc:sldMk cId="587712084" sldId="428"/>
            <ac:spMk id="2" creationId="{D6B46BC7-3D4E-DBEE-8FA4-E911D88CDB2B}"/>
          </ac:spMkLst>
        </pc:spChg>
        <pc:spChg chg="del mod">
          <ac:chgData name="António Neves" userId="a653cad0-c890-46ff-b10a-d7297437b406" providerId="ADAL" clId="{B0039B44-5C87-BF4F-B6B2-3E0E5FC41756}" dt="2024-03-03T12:03:06.571" v="368" actId="26606"/>
          <ac:spMkLst>
            <pc:docMk/>
            <pc:sldMk cId="587712084" sldId="428"/>
            <ac:spMk id="3" creationId="{02516BB3-421A-59FF-5A12-7F1E5C20550B}"/>
          </ac:spMkLst>
        </pc:spChg>
        <pc:spChg chg="mod">
          <ac:chgData name="António Neves" userId="a653cad0-c890-46ff-b10a-d7297437b406" providerId="ADAL" clId="{B0039B44-5C87-BF4F-B6B2-3E0E5FC41756}" dt="2024-03-03T13:42:28.386" v="425" actId="26606"/>
          <ac:spMkLst>
            <pc:docMk/>
            <pc:sldMk cId="587712084" sldId="428"/>
            <ac:spMk id="4" creationId="{1BFD9B5B-74B2-185E-6C05-90A6292A36E5}"/>
          </ac:spMkLst>
        </pc:spChg>
        <pc:spChg chg="add del">
          <ac:chgData name="António Neves" userId="a653cad0-c890-46ff-b10a-d7297437b406" providerId="ADAL" clId="{B0039B44-5C87-BF4F-B6B2-3E0E5FC41756}" dt="2024-03-03T13:41:50.796" v="423" actId="26606"/>
          <ac:spMkLst>
            <pc:docMk/>
            <pc:sldMk cId="587712084" sldId="428"/>
            <ac:spMk id="11" creationId="{6C4028FD-8BAA-4A19-BFDE-594D991B7552}"/>
          </ac:spMkLst>
        </pc:spChg>
        <pc:spChg chg="add del">
          <ac:chgData name="António Neves" userId="a653cad0-c890-46ff-b10a-d7297437b406" providerId="ADAL" clId="{B0039B44-5C87-BF4F-B6B2-3E0E5FC41756}" dt="2024-03-03T13:42:15.791" v="424" actId="26606"/>
          <ac:spMkLst>
            <pc:docMk/>
            <pc:sldMk cId="587712084" sldId="428"/>
            <ac:spMk id="16" creationId="{1D63C574-BFD2-41A1-A567-B0C3CC7FDD4F}"/>
          </ac:spMkLst>
        </pc:spChg>
        <pc:spChg chg="add del">
          <ac:chgData name="António Neves" userId="a653cad0-c890-46ff-b10a-d7297437b406" providerId="ADAL" clId="{B0039B44-5C87-BF4F-B6B2-3E0E5FC41756}" dt="2024-03-03T13:42:15.791" v="424" actId="26606"/>
          <ac:spMkLst>
            <pc:docMk/>
            <pc:sldMk cId="587712084" sldId="428"/>
            <ac:spMk id="18" creationId="{E2A46BAB-8C31-42B2-90E8-B26DD3E81D37}"/>
          </ac:spMkLst>
        </pc:spChg>
        <pc:spChg chg="add del">
          <ac:chgData name="António Neves" userId="a653cad0-c890-46ff-b10a-d7297437b406" providerId="ADAL" clId="{B0039B44-5C87-BF4F-B6B2-3E0E5FC41756}" dt="2024-03-03T13:42:28.386" v="425" actId="26606"/>
          <ac:spMkLst>
            <pc:docMk/>
            <pc:sldMk cId="587712084" sldId="428"/>
            <ac:spMk id="36" creationId="{2659FDB4-FCBE-4A89-B46D-43D4FA54464D}"/>
          </ac:spMkLst>
        </pc:spChg>
        <pc:spChg chg="add del">
          <ac:chgData name="António Neves" userId="a653cad0-c890-46ff-b10a-d7297437b406" providerId="ADAL" clId="{B0039B44-5C87-BF4F-B6B2-3E0E5FC41756}" dt="2024-03-03T13:42:56.782" v="429" actId="26606"/>
          <ac:spMkLst>
            <pc:docMk/>
            <pc:sldMk cId="587712084" sldId="428"/>
            <ac:spMk id="43" creationId="{955A2079-FA98-4876-80F0-72364A7D2EA4}"/>
          </ac:spMkLst>
        </pc:spChg>
        <pc:spChg chg="add">
          <ac:chgData name="António Neves" userId="a653cad0-c890-46ff-b10a-d7297437b406" providerId="ADAL" clId="{B0039B44-5C87-BF4F-B6B2-3E0E5FC41756}" dt="2024-03-03T13:42:56.782" v="429" actId="26606"/>
          <ac:spMkLst>
            <pc:docMk/>
            <pc:sldMk cId="587712084" sldId="428"/>
            <ac:spMk id="48" creationId="{955A2079-FA98-4876-80F0-72364A7D2EA4}"/>
          </ac:spMkLst>
        </pc:spChg>
        <pc:grpChg chg="add del">
          <ac:chgData name="António Neves" userId="a653cad0-c890-46ff-b10a-d7297437b406" providerId="ADAL" clId="{B0039B44-5C87-BF4F-B6B2-3E0E5FC41756}" dt="2024-03-03T13:42:15.791" v="424" actId="26606"/>
          <ac:grpSpMkLst>
            <pc:docMk/>
            <pc:sldMk cId="587712084" sldId="428"/>
            <ac:grpSpMk id="20" creationId="{B3F7A3C7-0737-4E57-B30E-8EEFE638B401}"/>
          </ac:grpSpMkLst>
        </pc:grpChg>
        <pc:grpChg chg="add del">
          <ac:chgData name="António Neves" userId="a653cad0-c890-46ff-b10a-d7297437b406" providerId="ADAL" clId="{B0039B44-5C87-BF4F-B6B2-3E0E5FC41756}" dt="2024-03-03T13:42:15.791" v="424" actId="26606"/>
          <ac:grpSpMkLst>
            <pc:docMk/>
            <pc:sldMk cId="587712084" sldId="428"/>
            <ac:grpSpMk id="24" creationId="{43F5E015-E085-4624-B431-B42414448684}"/>
          </ac:grpSpMkLst>
        </pc:grpChg>
        <pc:graphicFrameChg chg="add mod ord modGraphic">
          <ac:chgData name="António Neves" userId="a653cad0-c890-46ff-b10a-d7297437b406" providerId="ADAL" clId="{B0039B44-5C87-BF4F-B6B2-3E0E5FC41756}" dt="2024-03-03T13:42:56.782" v="429" actId="26606"/>
          <ac:graphicFrameMkLst>
            <pc:docMk/>
            <pc:sldMk cId="587712084" sldId="428"/>
            <ac:graphicFrameMk id="6" creationId="{4A8FF2D1-5DE8-961E-5C7B-005DF91CE14F}"/>
          </ac:graphicFrameMkLst>
        </pc:graphicFrameChg>
        <pc:cxnChg chg="add del">
          <ac:chgData name="António Neves" userId="a653cad0-c890-46ff-b10a-d7297437b406" providerId="ADAL" clId="{B0039B44-5C87-BF4F-B6B2-3E0E5FC41756}" dt="2024-03-03T13:42:28.386" v="425" actId="26606"/>
          <ac:cxnSpMkLst>
            <pc:docMk/>
            <pc:sldMk cId="587712084" sldId="428"/>
            <ac:cxnSpMk id="38" creationId="{C8F51B3F-8331-4E4A-AE96-D47B1006EEAD}"/>
          </ac:cxnSpMkLst>
        </pc:cxnChg>
      </pc:sldChg>
      <pc:sldChg chg="addSp delSp modSp new mod">
        <pc:chgData name="António Neves" userId="a653cad0-c890-46ff-b10a-d7297437b406" providerId="ADAL" clId="{B0039B44-5C87-BF4F-B6B2-3E0E5FC41756}" dt="2024-03-03T14:42:26.310" v="1075" actId="1076"/>
        <pc:sldMkLst>
          <pc:docMk/>
          <pc:sldMk cId="3653366690" sldId="429"/>
        </pc:sldMkLst>
        <pc:spChg chg="mod">
          <ac:chgData name="António Neves" userId="a653cad0-c890-46ff-b10a-d7297437b406" providerId="ADAL" clId="{B0039B44-5C87-BF4F-B6B2-3E0E5FC41756}" dt="2024-03-03T14:42:26.310" v="1075" actId="1076"/>
          <ac:spMkLst>
            <pc:docMk/>
            <pc:sldMk cId="3653366690" sldId="429"/>
            <ac:spMk id="2" creationId="{5653D983-FB28-1C9C-CBEA-C37834B43009}"/>
          </ac:spMkLst>
        </pc:spChg>
        <pc:spChg chg="del mod">
          <ac:chgData name="António Neves" userId="a653cad0-c890-46ff-b10a-d7297437b406" providerId="ADAL" clId="{B0039B44-5C87-BF4F-B6B2-3E0E5FC41756}" dt="2024-03-03T12:03:16.886" v="369" actId="26606"/>
          <ac:spMkLst>
            <pc:docMk/>
            <pc:sldMk cId="3653366690" sldId="429"/>
            <ac:spMk id="3" creationId="{02EC42A0-E554-5C1C-B4E9-1B1A309DBBE8}"/>
          </ac:spMkLst>
        </pc:spChg>
        <pc:graphicFrameChg chg="add mod">
          <ac:chgData name="António Neves" userId="a653cad0-c890-46ff-b10a-d7297437b406" providerId="ADAL" clId="{B0039B44-5C87-BF4F-B6B2-3E0E5FC41756}" dt="2024-03-03T12:03:28.691" v="373" actId="1076"/>
          <ac:graphicFrameMkLst>
            <pc:docMk/>
            <pc:sldMk cId="3653366690" sldId="429"/>
            <ac:graphicFrameMk id="6" creationId="{6A4C9BFE-8B01-8455-80F2-17BAB0963E89}"/>
          </ac:graphicFrameMkLst>
        </pc:graphicFrameChg>
      </pc:sldChg>
      <pc:sldChg chg="addSp delSp modSp new mod ord">
        <pc:chgData name="António Neves" userId="a653cad0-c890-46ff-b10a-d7297437b406" providerId="ADAL" clId="{B0039B44-5C87-BF4F-B6B2-3E0E5FC41756}" dt="2024-03-03T13:41:05.859" v="419" actId="20578"/>
        <pc:sldMkLst>
          <pc:docMk/>
          <pc:sldMk cId="2239538595" sldId="430"/>
        </pc:sldMkLst>
        <pc:spChg chg="mod">
          <ac:chgData name="António Neves" userId="a653cad0-c890-46ff-b10a-d7297437b406" providerId="ADAL" clId="{B0039B44-5C87-BF4F-B6B2-3E0E5FC41756}" dt="2024-03-03T12:04:04.257" v="380" actId="20577"/>
          <ac:spMkLst>
            <pc:docMk/>
            <pc:sldMk cId="2239538595" sldId="430"/>
            <ac:spMk id="2" creationId="{20EA100E-7596-090F-3C8D-9E2776C6EB72}"/>
          </ac:spMkLst>
        </pc:spChg>
        <pc:spChg chg="del mod">
          <ac:chgData name="António Neves" userId="a653cad0-c890-46ff-b10a-d7297437b406" providerId="ADAL" clId="{B0039B44-5C87-BF4F-B6B2-3E0E5FC41756}" dt="2024-03-03T12:04:20.871" v="382" actId="26606"/>
          <ac:spMkLst>
            <pc:docMk/>
            <pc:sldMk cId="2239538595" sldId="430"/>
            <ac:spMk id="3" creationId="{F1621BAF-3064-F7E9-C5A7-C5558F845E9F}"/>
          </ac:spMkLst>
        </pc:spChg>
        <pc:graphicFrameChg chg="add">
          <ac:chgData name="António Neves" userId="a653cad0-c890-46ff-b10a-d7297437b406" providerId="ADAL" clId="{B0039B44-5C87-BF4F-B6B2-3E0E5FC41756}" dt="2024-03-03T12:04:20.871" v="382" actId="26606"/>
          <ac:graphicFrameMkLst>
            <pc:docMk/>
            <pc:sldMk cId="2239538595" sldId="430"/>
            <ac:graphicFrameMk id="6" creationId="{56650127-E2FB-C5DC-52CF-7DBD86821E9B}"/>
          </ac:graphicFrameMkLst>
        </pc:graphicFrameChg>
      </pc:sldChg>
      <pc:sldChg chg="addSp delSp modSp new mod ord setBg">
        <pc:chgData name="António Neves" userId="a653cad0-c890-46ff-b10a-d7297437b406" providerId="ADAL" clId="{B0039B44-5C87-BF4F-B6B2-3E0E5FC41756}" dt="2024-03-03T14:08:53.920" v="752" actId="14100"/>
        <pc:sldMkLst>
          <pc:docMk/>
          <pc:sldMk cId="4223853843" sldId="431"/>
        </pc:sldMkLst>
        <pc:spChg chg="mod">
          <ac:chgData name="António Neves" userId="a653cad0-c890-46ff-b10a-d7297437b406" providerId="ADAL" clId="{B0039B44-5C87-BF4F-B6B2-3E0E5FC41756}" dt="2024-03-03T13:55:03.301" v="491" actId="26606"/>
          <ac:spMkLst>
            <pc:docMk/>
            <pc:sldMk cId="4223853843" sldId="431"/>
            <ac:spMk id="2" creationId="{C4BFF9BD-355F-7F08-0F6A-24FF2966AC17}"/>
          </ac:spMkLst>
        </pc:spChg>
        <pc:spChg chg="mod">
          <ac:chgData name="António Neves" userId="a653cad0-c890-46ff-b10a-d7297437b406" providerId="ADAL" clId="{B0039B44-5C87-BF4F-B6B2-3E0E5FC41756}" dt="2024-03-03T14:08:53.920" v="752" actId="14100"/>
          <ac:spMkLst>
            <pc:docMk/>
            <pc:sldMk cId="4223853843" sldId="431"/>
            <ac:spMk id="3" creationId="{99F7DBAF-A7AB-08F8-B109-A172EF86CC90}"/>
          </ac:spMkLst>
        </pc:spChg>
        <pc:spChg chg="mod ord">
          <ac:chgData name="António Neves" userId="a653cad0-c890-46ff-b10a-d7297437b406" providerId="ADAL" clId="{B0039B44-5C87-BF4F-B6B2-3E0E5FC41756}" dt="2024-03-03T13:55:03.301" v="491" actId="26606"/>
          <ac:spMkLst>
            <pc:docMk/>
            <pc:sldMk cId="4223853843" sldId="431"/>
            <ac:spMk id="4" creationId="{378709D9-A70B-3D48-2B09-56BC0AD1FC7F}"/>
          </ac:spMkLst>
        </pc:spChg>
        <pc:spChg chg="add del">
          <ac:chgData name="António Neves" userId="a653cad0-c890-46ff-b10a-d7297437b406" providerId="ADAL" clId="{B0039B44-5C87-BF4F-B6B2-3E0E5FC41756}" dt="2024-03-03T13:53:49.533" v="489" actId="22"/>
          <ac:spMkLst>
            <pc:docMk/>
            <pc:sldMk cId="4223853843" sldId="431"/>
            <ac:spMk id="6" creationId="{18BC87E4-84DA-BEE3-DFE3-C1DD17F34EB0}"/>
          </ac:spMkLst>
        </pc:spChg>
        <pc:spChg chg="add del">
          <ac:chgData name="António Neves" userId="a653cad0-c890-46ff-b10a-d7297437b406" providerId="ADAL" clId="{B0039B44-5C87-BF4F-B6B2-3E0E5FC41756}" dt="2024-03-03T13:55:47.630" v="496" actId="26606"/>
          <ac:spMkLst>
            <pc:docMk/>
            <pc:sldMk cId="4223853843" sldId="431"/>
            <ac:spMk id="15" creationId="{352BEC0E-22F8-46D0-9632-375DB541B06C}"/>
          </ac:spMkLst>
        </pc:spChg>
        <pc:spChg chg="add del">
          <ac:chgData name="António Neves" userId="a653cad0-c890-46ff-b10a-d7297437b406" providerId="ADAL" clId="{B0039B44-5C87-BF4F-B6B2-3E0E5FC41756}" dt="2024-03-03T13:55:47.630" v="496" actId="26606"/>
          <ac:spMkLst>
            <pc:docMk/>
            <pc:sldMk cId="4223853843" sldId="431"/>
            <ac:spMk id="17" creationId="{3FCFB1DE-0B7E-48CC-BA90-B2AB0889F9D6}"/>
          </ac:spMkLst>
        </pc:spChg>
        <pc:spChg chg="add">
          <ac:chgData name="António Neves" userId="a653cad0-c890-46ff-b10a-d7297437b406" providerId="ADAL" clId="{B0039B44-5C87-BF4F-B6B2-3E0E5FC41756}" dt="2024-03-03T13:55:47.630" v="496" actId="26606"/>
          <ac:spMkLst>
            <pc:docMk/>
            <pc:sldMk cId="4223853843" sldId="431"/>
            <ac:spMk id="22" creationId="{352BEC0E-22F8-46D0-9632-375DB541B06C}"/>
          </ac:spMkLst>
        </pc:spChg>
        <pc:spChg chg="add">
          <ac:chgData name="António Neves" userId="a653cad0-c890-46ff-b10a-d7297437b406" providerId="ADAL" clId="{B0039B44-5C87-BF4F-B6B2-3E0E5FC41756}" dt="2024-03-03T13:55:47.630" v="496" actId="26606"/>
          <ac:spMkLst>
            <pc:docMk/>
            <pc:sldMk cId="4223853843" sldId="431"/>
            <ac:spMk id="24" creationId="{3FCFB1DE-0B7E-48CC-BA90-B2AB0889F9D6}"/>
          </ac:spMkLst>
        </pc:spChg>
        <pc:picChg chg="add mod">
          <ac:chgData name="António Neves" userId="a653cad0-c890-46ff-b10a-d7297437b406" providerId="ADAL" clId="{B0039B44-5C87-BF4F-B6B2-3E0E5FC41756}" dt="2024-03-03T13:56:59.190" v="500" actId="14100"/>
          <ac:picMkLst>
            <pc:docMk/>
            <pc:sldMk cId="4223853843" sldId="431"/>
            <ac:picMk id="8" creationId="{4774EE40-7C6F-FE93-21FC-CAA816021D86}"/>
          </ac:picMkLst>
        </pc:picChg>
        <pc:picChg chg="add del mod">
          <ac:chgData name="António Neves" userId="a653cad0-c890-46ff-b10a-d7297437b406" providerId="ADAL" clId="{B0039B44-5C87-BF4F-B6B2-3E0E5FC41756}" dt="2024-03-03T13:55:39.733" v="492" actId="478"/>
          <ac:picMkLst>
            <pc:docMk/>
            <pc:sldMk cId="4223853843" sldId="431"/>
            <ac:picMk id="10" creationId="{BE3F664C-07DB-C0B2-2A3A-868871273885}"/>
          </ac:picMkLst>
        </pc:picChg>
        <pc:picChg chg="add mod ord">
          <ac:chgData name="António Neves" userId="a653cad0-c890-46ff-b10a-d7297437b406" providerId="ADAL" clId="{B0039B44-5C87-BF4F-B6B2-3E0E5FC41756}" dt="2024-03-03T13:57:08.014" v="507" actId="1035"/>
          <ac:picMkLst>
            <pc:docMk/>
            <pc:sldMk cId="4223853843" sldId="431"/>
            <ac:picMk id="12" creationId="{F5D90D4F-3734-FBB6-534C-230A16132192}"/>
          </ac:picMkLst>
        </pc:picChg>
      </pc:sldChg>
      <pc:sldChg chg="addSp delSp modSp new mod">
        <pc:chgData name="António Neves" userId="a653cad0-c890-46ff-b10a-d7297437b406" providerId="ADAL" clId="{B0039B44-5C87-BF4F-B6B2-3E0E5FC41756}" dt="2024-03-03T14:07:53.783" v="705" actId="1076"/>
        <pc:sldMkLst>
          <pc:docMk/>
          <pc:sldMk cId="171498952" sldId="432"/>
        </pc:sldMkLst>
        <pc:spChg chg="mod">
          <ac:chgData name="António Neves" userId="a653cad0-c890-46ff-b10a-d7297437b406" providerId="ADAL" clId="{B0039B44-5C87-BF4F-B6B2-3E0E5FC41756}" dt="2024-03-03T14:07:53.783" v="705" actId="1076"/>
          <ac:spMkLst>
            <pc:docMk/>
            <pc:sldMk cId="171498952" sldId="432"/>
            <ac:spMk id="2" creationId="{92BCC79E-141E-20A9-4CE3-7026516B6BEB}"/>
          </ac:spMkLst>
        </pc:spChg>
        <pc:spChg chg="del mod">
          <ac:chgData name="António Neves" userId="a653cad0-c890-46ff-b10a-d7297437b406" providerId="ADAL" clId="{B0039B44-5C87-BF4F-B6B2-3E0E5FC41756}" dt="2024-03-03T14:06:50.921" v="684" actId="26606"/>
          <ac:spMkLst>
            <pc:docMk/>
            <pc:sldMk cId="171498952" sldId="432"/>
            <ac:spMk id="3" creationId="{C89AF17F-CF35-B8DF-47F4-68593D5C6E5A}"/>
          </ac:spMkLst>
        </pc:spChg>
        <pc:graphicFrameChg chg="add mod">
          <ac:chgData name="António Neves" userId="a653cad0-c890-46ff-b10a-d7297437b406" providerId="ADAL" clId="{B0039B44-5C87-BF4F-B6B2-3E0E5FC41756}" dt="2024-03-03T14:07:43.121" v="704"/>
          <ac:graphicFrameMkLst>
            <pc:docMk/>
            <pc:sldMk cId="171498952" sldId="432"/>
            <ac:graphicFrameMk id="6" creationId="{D82DAEC7-B2E2-D48D-6F21-F0AC38718658}"/>
          </ac:graphicFrameMkLst>
        </pc:graphicFrameChg>
      </pc:sldChg>
      <pc:sldChg chg="addSp delSp modSp new mod">
        <pc:chgData name="António Neves" userId="a653cad0-c890-46ff-b10a-d7297437b406" providerId="ADAL" clId="{B0039B44-5C87-BF4F-B6B2-3E0E5FC41756}" dt="2024-03-03T14:22:00.643" v="839" actId="26606"/>
        <pc:sldMkLst>
          <pc:docMk/>
          <pc:sldMk cId="3001677735" sldId="433"/>
        </pc:sldMkLst>
        <pc:spChg chg="mod">
          <ac:chgData name="António Neves" userId="a653cad0-c890-46ff-b10a-d7297437b406" providerId="ADAL" clId="{B0039B44-5C87-BF4F-B6B2-3E0E5FC41756}" dt="2024-03-03T13:59:47.014" v="613"/>
          <ac:spMkLst>
            <pc:docMk/>
            <pc:sldMk cId="3001677735" sldId="433"/>
            <ac:spMk id="2" creationId="{3B58D58A-1098-AA76-E791-0BE443CC75C8}"/>
          </ac:spMkLst>
        </pc:spChg>
        <pc:spChg chg="del mod">
          <ac:chgData name="António Neves" userId="a653cad0-c890-46ff-b10a-d7297437b406" providerId="ADAL" clId="{B0039B44-5C87-BF4F-B6B2-3E0E5FC41756}" dt="2024-03-03T14:22:00.643" v="839" actId="26606"/>
          <ac:spMkLst>
            <pc:docMk/>
            <pc:sldMk cId="3001677735" sldId="433"/>
            <ac:spMk id="3" creationId="{1F583FD5-303D-D348-7AC3-5E5A897A0DF0}"/>
          </ac:spMkLst>
        </pc:spChg>
        <pc:graphicFrameChg chg="add">
          <ac:chgData name="António Neves" userId="a653cad0-c890-46ff-b10a-d7297437b406" providerId="ADAL" clId="{B0039B44-5C87-BF4F-B6B2-3E0E5FC41756}" dt="2024-03-03T14:22:00.643" v="839" actId="26606"/>
          <ac:graphicFrameMkLst>
            <pc:docMk/>
            <pc:sldMk cId="3001677735" sldId="433"/>
            <ac:graphicFrameMk id="6" creationId="{EF3A2159-75FF-CF2A-0290-693BBE56B710}"/>
          </ac:graphicFrameMkLst>
        </pc:graphicFrameChg>
      </pc:sldChg>
      <pc:sldChg chg="addSp delSp modSp new mod">
        <pc:chgData name="António Neves" userId="a653cad0-c890-46ff-b10a-d7297437b406" providerId="ADAL" clId="{B0039B44-5C87-BF4F-B6B2-3E0E5FC41756}" dt="2024-03-03T14:44:45.220" v="1125" actId="20577"/>
        <pc:sldMkLst>
          <pc:docMk/>
          <pc:sldMk cId="49286297" sldId="434"/>
        </pc:sldMkLst>
        <pc:spChg chg="mod">
          <ac:chgData name="António Neves" userId="a653cad0-c890-46ff-b10a-d7297437b406" providerId="ADAL" clId="{B0039B44-5C87-BF4F-B6B2-3E0E5FC41756}" dt="2024-03-03T14:12:40.553" v="780" actId="1076"/>
          <ac:spMkLst>
            <pc:docMk/>
            <pc:sldMk cId="49286297" sldId="434"/>
            <ac:spMk id="2" creationId="{501D6759-8E91-55C2-8F1E-02462A79842A}"/>
          </ac:spMkLst>
        </pc:spChg>
        <pc:spChg chg="del mod">
          <ac:chgData name="António Neves" userId="a653cad0-c890-46ff-b10a-d7297437b406" providerId="ADAL" clId="{B0039B44-5C87-BF4F-B6B2-3E0E5FC41756}" dt="2024-03-03T14:12:29.397" v="775" actId="26606"/>
          <ac:spMkLst>
            <pc:docMk/>
            <pc:sldMk cId="49286297" sldId="434"/>
            <ac:spMk id="3" creationId="{5191053F-3AFE-82F3-ADED-F9A9E2EB31B7}"/>
          </ac:spMkLst>
        </pc:spChg>
        <pc:graphicFrameChg chg="add mod">
          <ac:chgData name="António Neves" userId="a653cad0-c890-46ff-b10a-d7297437b406" providerId="ADAL" clId="{B0039B44-5C87-BF4F-B6B2-3E0E5FC41756}" dt="2024-03-03T14:44:45.220" v="1125" actId="20577"/>
          <ac:graphicFrameMkLst>
            <pc:docMk/>
            <pc:sldMk cId="49286297" sldId="434"/>
            <ac:graphicFrameMk id="6" creationId="{A641AD38-CE46-15BF-8149-C716EA86A5D4}"/>
          </ac:graphicFrameMkLst>
        </pc:graphicFrameChg>
      </pc:sldChg>
      <pc:sldChg chg="addSp delSp modSp new mod">
        <pc:chgData name="António Neves" userId="a653cad0-c890-46ff-b10a-d7297437b406" providerId="ADAL" clId="{B0039B44-5C87-BF4F-B6B2-3E0E5FC41756}" dt="2024-03-03T14:20:05.503" v="835" actId="26606"/>
        <pc:sldMkLst>
          <pc:docMk/>
          <pc:sldMk cId="1530258806" sldId="435"/>
        </pc:sldMkLst>
        <pc:spChg chg="mod">
          <ac:chgData name="António Neves" userId="a653cad0-c890-46ff-b10a-d7297437b406" providerId="ADAL" clId="{B0039B44-5C87-BF4F-B6B2-3E0E5FC41756}" dt="2024-03-03T14:00:20.859" v="620" actId="20577"/>
          <ac:spMkLst>
            <pc:docMk/>
            <pc:sldMk cId="1530258806" sldId="435"/>
            <ac:spMk id="2" creationId="{4BD4202E-F414-930A-82AF-E60EBF6CA79F}"/>
          </ac:spMkLst>
        </pc:spChg>
        <pc:spChg chg="del mod">
          <ac:chgData name="António Neves" userId="a653cad0-c890-46ff-b10a-d7297437b406" providerId="ADAL" clId="{B0039B44-5C87-BF4F-B6B2-3E0E5FC41756}" dt="2024-03-03T14:20:05.503" v="835" actId="26606"/>
          <ac:spMkLst>
            <pc:docMk/>
            <pc:sldMk cId="1530258806" sldId="435"/>
            <ac:spMk id="3" creationId="{76D15FEE-62F3-F8C9-0228-46C29297704A}"/>
          </ac:spMkLst>
        </pc:spChg>
        <pc:graphicFrameChg chg="add">
          <ac:chgData name="António Neves" userId="a653cad0-c890-46ff-b10a-d7297437b406" providerId="ADAL" clId="{B0039B44-5C87-BF4F-B6B2-3E0E5FC41756}" dt="2024-03-03T14:20:05.503" v="835" actId="26606"/>
          <ac:graphicFrameMkLst>
            <pc:docMk/>
            <pc:sldMk cId="1530258806" sldId="435"/>
            <ac:graphicFrameMk id="6" creationId="{5334CE58-07F6-BDFE-C571-EA183A5FCE58}"/>
          </ac:graphicFrameMkLst>
        </pc:graphicFrameChg>
      </pc:sldChg>
      <pc:sldChg chg="addSp modSp new mod setBg">
        <pc:chgData name="António Neves" userId="a653cad0-c890-46ff-b10a-d7297437b406" providerId="ADAL" clId="{B0039B44-5C87-BF4F-B6B2-3E0E5FC41756}" dt="2024-03-03T14:18:20.146" v="834" actId="27636"/>
        <pc:sldMkLst>
          <pc:docMk/>
          <pc:sldMk cId="4063167365" sldId="436"/>
        </pc:sldMkLst>
        <pc:spChg chg="mod">
          <ac:chgData name="António Neves" userId="a653cad0-c890-46ff-b10a-d7297437b406" providerId="ADAL" clId="{B0039B44-5C87-BF4F-B6B2-3E0E5FC41756}" dt="2024-03-03T14:17:55.356" v="825" actId="26606"/>
          <ac:spMkLst>
            <pc:docMk/>
            <pc:sldMk cId="4063167365" sldId="436"/>
            <ac:spMk id="2" creationId="{C2440E3B-BA31-9884-7A93-BE9DA30ADBE8}"/>
          </ac:spMkLst>
        </pc:spChg>
        <pc:spChg chg="mod">
          <ac:chgData name="António Neves" userId="a653cad0-c890-46ff-b10a-d7297437b406" providerId="ADAL" clId="{B0039B44-5C87-BF4F-B6B2-3E0E5FC41756}" dt="2024-03-03T14:18:20.146" v="834" actId="27636"/>
          <ac:spMkLst>
            <pc:docMk/>
            <pc:sldMk cId="4063167365" sldId="436"/>
            <ac:spMk id="3" creationId="{A812F4CE-E131-76F3-7163-52F360F58399}"/>
          </ac:spMkLst>
        </pc:spChg>
        <pc:spChg chg="mod">
          <ac:chgData name="António Neves" userId="a653cad0-c890-46ff-b10a-d7297437b406" providerId="ADAL" clId="{B0039B44-5C87-BF4F-B6B2-3E0E5FC41756}" dt="2024-03-03T14:17:55.356" v="825" actId="26606"/>
          <ac:spMkLst>
            <pc:docMk/>
            <pc:sldMk cId="4063167365" sldId="436"/>
            <ac:spMk id="4" creationId="{983F033A-BBA3-B910-F25B-4B96CCD51A70}"/>
          </ac:spMkLst>
        </pc:spChg>
        <pc:spChg chg="add">
          <ac:chgData name="António Neves" userId="a653cad0-c890-46ff-b10a-d7297437b406" providerId="ADAL" clId="{B0039B44-5C87-BF4F-B6B2-3E0E5FC41756}" dt="2024-03-03T14:17:55.356" v="825" actId="26606"/>
          <ac:spMkLst>
            <pc:docMk/>
            <pc:sldMk cId="4063167365" sldId="436"/>
            <ac:spMk id="9" creationId="{100EDD19-6802-4EC3-95CE-CFFAB042CFD6}"/>
          </ac:spMkLst>
        </pc:spChg>
        <pc:spChg chg="add">
          <ac:chgData name="António Neves" userId="a653cad0-c890-46ff-b10a-d7297437b406" providerId="ADAL" clId="{B0039B44-5C87-BF4F-B6B2-3E0E5FC41756}" dt="2024-03-03T14:17:55.356" v="825" actId="26606"/>
          <ac:spMkLst>
            <pc:docMk/>
            <pc:sldMk cId="4063167365" sldId="436"/>
            <ac:spMk id="11" creationId="{DB17E863-922E-4C26-BD64-E8FD41D28661}"/>
          </ac:spMkLst>
        </pc:spChg>
      </pc:sldChg>
      <pc:sldChg chg="modSp new mod">
        <pc:chgData name="António Neves" userId="a653cad0-c890-46ff-b10a-d7297437b406" providerId="ADAL" clId="{B0039B44-5C87-BF4F-B6B2-3E0E5FC41756}" dt="2024-03-03T14:26:08.225" v="889" actId="27636"/>
        <pc:sldMkLst>
          <pc:docMk/>
          <pc:sldMk cId="2454929907" sldId="437"/>
        </pc:sldMkLst>
        <pc:spChg chg="mod">
          <ac:chgData name="António Neves" userId="a653cad0-c890-46ff-b10a-d7297437b406" providerId="ADAL" clId="{B0039B44-5C87-BF4F-B6B2-3E0E5FC41756}" dt="2024-03-03T14:24:01.752" v="868" actId="5793"/>
          <ac:spMkLst>
            <pc:docMk/>
            <pc:sldMk cId="2454929907" sldId="437"/>
            <ac:spMk id="2" creationId="{068009E1-C509-7659-0AC0-3EA7D4DB2EF4}"/>
          </ac:spMkLst>
        </pc:spChg>
        <pc:spChg chg="mod">
          <ac:chgData name="António Neves" userId="a653cad0-c890-46ff-b10a-d7297437b406" providerId="ADAL" clId="{B0039B44-5C87-BF4F-B6B2-3E0E5FC41756}" dt="2024-03-03T14:26:08.225" v="889" actId="27636"/>
          <ac:spMkLst>
            <pc:docMk/>
            <pc:sldMk cId="2454929907" sldId="437"/>
            <ac:spMk id="3" creationId="{C8772C94-4726-F793-05A0-71529C030AEC}"/>
          </ac:spMkLst>
        </pc:spChg>
      </pc:sldChg>
      <pc:sldChg chg="addSp delSp modSp new mod setBg">
        <pc:chgData name="António Neves" userId="a653cad0-c890-46ff-b10a-d7297437b406" providerId="ADAL" clId="{B0039B44-5C87-BF4F-B6B2-3E0E5FC41756}" dt="2024-03-03T14:30:53.204" v="931" actId="26606"/>
        <pc:sldMkLst>
          <pc:docMk/>
          <pc:sldMk cId="4284109573" sldId="438"/>
        </pc:sldMkLst>
        <pc:spChg chg="mod">
          <ac:chgData name="António Neves" userId="a653cad0-c890-46ff-b10a-d7297437b406" providerId="ADAL" clId="{B0039B44-5C87-BF4F-B6B2-3E0E5FC41756}" dt="2024-03-03T14:30:53.204" v="931" actId="26606"/>
          <ac:spMkLst>
            <pc:docMk/>
            <pc:sldMk cId="4284109573" sldId="438"/>
            <ac:spMk id="2" creationId="{43852171-172D-BB69-0983-92E33F9654F5}"/>
          </ac:spMkLst>
        </pc:spChg>
        <pc:spChg chg="del mod">
          <ac:chgData name="António Neves" userId="a653cad0-c890-46ff-b10a-d7297437b406" providerId="ADAL" clId="{B0039B44-5C87-BF4F-B6B2-3E0E5FC41756}" dt="2024-03-03T14:30:44.905" v="930" actId="26606"/>
          <ac:spMkLst>
            <pc:docMk/>
            <pc:sldMk cId="4284109573" sldId="438"/>
            <ac:spMk id="3" creationId="{E33F954D-4A10-1C4D-3040-809EAAD5256F}"/>
          </ac:spMkLst>
        </pc:spChg>
        <pc:spChg chg="mod">
          <ac:chgData name="António Neves" userId="a653cad0-c890-46ff-b10a-d7297437b406" providerId="ADAL" clId="{B0039B44-5C87-BF4F-B6B2-3E0E5FC41756}" dt="2024-03-03T14:30:53.204" v="931" actId="26606"/>
          <ac:spMkLst>
            <pc:docMk/>
            <pc:sldMk cId="4284109573" sldId="438"/>
            <ac:spMk id="4" creationId="{6AD088A9-D1B2-7555-46A5-3AA2CDF876F2}"/>
          </ac:spMkLst>
        </pc:spChg>
        <pc:spChg chg="add">
          <ac:chgData name="António Neves" userId="a653cad0-c890-46ff-b10a-d7297437b406" providerId="ADAL" clId="{B0039B44-5C87-BF4F-B6B2-3E0E5FC41756}" dt="2024-03-03T14:30:53.204" v="931" actId="26606"/>
          <ac:spMkLst>
            <pc:docMk/>
            <pc:sldMk cId="4284109573" sldId="438"/>
            <ac:spMk id="11" creationId="{2E442304-DDBD-4F7B-8017-36BCC863FB40}"/>
          </ac:spMkLst>
        </pc:spChg>
        <pc:spChg chg="add">
          <ac:chgData name="António Neves" userId="a653cad0-c890-46ff-b10a-d7297437b406" providerId="ADAL" clId="{B0039B44-5C87-BF4F-B6B2-3E0E5FC41756}" dt="2024-03-03T14:30:53.204" v="931" actId="26606"/>
          <ac:spMkLst>
            <pc:docMk/>
            <pc:sldMk cId="4284109573" sldId="438"/>
            <ac:spMk id="13" creationId="{5E107275-3853-46FD-A241-DE4355A42675}"/>
          </ac:spMkLst>
        </pc:spChg>
        <pc:graphicFrameChg chg="add mod ord modGraphic">
          <ac:chgData name="António Neves" userId="a653cad0-c890-46ff-b10a-d7297437b406" providerId="ADAL" clId="{B0039B44-5C87-BF4F-B6B2-3E0E5FC41756}" dt="2024-03-03T14:30:53.204" v="931" actId="26606"/>
          <ac:graphicFrameMkLst>
            <pc:docMk/>
            <pc:sldMk cId="4284109573" sldId="438"/>
            <ac:graphicFrameMk id="6" creationId="{1DE92657-019A-8AFC-3FE9-FE9A18FC954F}"/>
          </ac:graphicFrameMkLst>
        </pc:graphicFrameChg>
      </pc:sldChg>
      <pc:sldChg chg="addSp delSp modSp new mod setBg">
        <pc:chgData name="António Neves" userId="a653cad0-c890-46ff-b10a-d7297437b406" providerId="ADAL" clId="{B0039B44-5C87-BF4F-B6B2-3E0E5FC41756}" dt="2024-03-03T14:35:08.177" v="1015" actId="27636"/>
        <pc:sldMkLst>
          <pc:docMk/>
          <pc:sldMk cId="2922291822" sldId="439"/>
        </pc:sldMkLst>
        <pc:spChg chg="mod ord">
          <ac:chgData name="António Neves" userId="a653cad0-c890-46ff-b10a-d7297437b406" providerId="ADAL" clId="{B0039B44-5C87-BF4F-B6B2-3E0E5FC41756}" dt="2024-03-03T14:34:55.058" v="1003" actId="27636"/>
          <ac:spMkLst>
            <pc:docMk/>
            <pc:sldMk cId="2922291822" sldId="439"/>
            <ac:spMk id="2" creationId="{A6C14B02-1EAE-40AF-CD0B-607CA4DC3982}"/>
          </ac:spMkLst>
        </pc:spChg>
        <pc:spChg chg="mod">
          <ac:chgData name="António Neves" userId="a653cad0-c890-46ff-b10a-d7297437b406" providerId="ADAL" clId="{B0039B44-5C87-BF4F-B6B2-3E0E5FC41756}" dt="2024-03-03T14:35:08.177" v="1015" actId="27636"/>
          <ac:spMkLst>
            <pc:docMk/>
            <pc:sldMk cId="2922291822" sldId="439"/>
            <ac:spMk id="3" creationId="{1D1DBC21-DAAB-8E1B-3F3F-A313A070324B}"/>
          </ac:spMkLst>
        </pc:spChg>
        <pc:spChg chg="mod">
          <ac:chgData name="António Neves" userId="a653cad0-c890-46ff-b10a-d7297437b406" providerId="ADAL" clId="{B0039B44-5C87-BF4F-B6B2-3E0E5FC41756}" dt="2024-03-03T14:34:43.551" v="999" actId="26606"/>
          <ac:spMkLst>
            <pc:docMk/>
            <pc:sldMk cId="2922291822" sldId="439"/>
            <ac:spMk id="4" creationId="{6375A51A-729A-72E0-A793-8D527AA38C93}"/>
          </ac:spMkLst>
        </pc:spChg>
        <pc:spChg chg="add del">
          <ac:chgData name="António Neves" userId="a653cad0-c890-46ff-b10a-d7297437b406" providerId="ADAL" clId="{B0039B44-5C87-BF4F-B6B2-3E0E5FC41756}" dt="2024-03-03T14:34:43.551" v="999" actId="26606"/>
          <ac:spMkLst>
            <pc:docMk/>
            <pc:sldMk cId="2922291822" sldId="439"/>
            <ac:spMk id="10" creationId="{2C61293E-6EBE-43EF-A52C-9BEBFD7679D4}"/>
          </ac:spMkLst>
        </pc:spChg>
        <pc:spChg chg="add del">
          <ac:chgData name="António Neves" userId="a653cad0-c890-46ff-b10a-d7297437b406" providerId="ADAL" clId="{B0039B44-5C87-BF4F-B6B2-3E0E5FC41756}" dt="2024-03-03T14:34:43.551" v="999" actId="26606"/>
          <ac:spMkLst>
            <pc:docMk/>
            <pc:sldMk cId="2922291822" sldId="439"/>
            <ac:spMk id="12" creationId="{3FCFB1DE-0B7E-48CC-BA90-B2AB0889F9D6}"/>
          </ac:spMkLst>
        </pc:spChg>
        <pc:spChg chg="add">
          <ac:chgData name="António Neves" userId="a653cad0-c890-46ff-b10a-d7297437b406" providerId="ADAL" clId="{B0039B44-5C87-BF4F-B6B2-3E0E5FC41756}" dt="2024-03-03T14:34:43.551" v="999" actId="26606"/>
          <ac:spMkLst>
            <pc:docMk/>
            <pc:sldMk cId="2922291822" sldId="439"/>
            <ac:spMk id="17" creationId="{5D13CC36-B950-4F02-9BAF-9A7EB267398C}"/>
          </ac:spMkLst>
        </pc:spChg>
        <pc:spChg chg="add">
          <ac:chgData name="António Neves" userId="a653cad0-c890-46ff-b10a-d7297437b406" providerId="ADAL" clId="{B0039B44-5C87-BF4F-B6B2-3E0E5FC41756}" dt="2024-03-03T14:34:43.551" v="999" actId="26606"/>
          <ac:spMkLst>
            <pc:docMk/>
            <pc:sldMk cId="2922291822" sldId="439"/>
            <ac:spMk id="19" creationId="{D1BDED99-B35B-4FEE-A274-8E8DB6FEEECF}"/>
          </ac:spMkLst>
        </pc:spChg>
        <pc:picChg chg="add mod">
          <ac:chgData name="António Neves" userId="a653cad0-c890-46ff-b10a-d7297437b406" providerId="ADAL" clId="{B0039B44-5C87-BF4F-B6B2-3E0E5FC41756}" dt="2024-03-03T14:34:43.551" v="999" actId="26606"/>
          <ac:picMkLst>
            <pc:docMk/>
            <pc:sldMk cId="2922291822" sldId="439"/>
            <ac:picMk id="6" creationId="{E6BBB775-C03A-540B-9502-77816078FA7B}"/>
          </ac:picMkLst>
        </pc:picChg>
      </pc:sldChg>
      <pc:sldChg chg="addSp delSp modSp new mod setBg">
        <pc:chgData name="António Neves" userId="a653cad0-c890-46ff-b10a-d7297437b406" providerId="ADAL" clId="{B0039B44-5C87-BF4F-B6B2-3E0E5FC41756}" dt="2024-03-03T14:41:05.873" v="1072" actId="27636"/>
        <pc:sldMkLst>
          <pc:docMk/>
          <pc:sldMk cId="1995647013" sldId="440"/>
        </pc:sldMkLst>
        <pc:spChg chg="mod">
          <ac:chgData name="António Neves" userId="a653cad0-c890-46ff-b10a-d7297437b406" providerId="ADAL" clId="{B0039B44-5C87-BF4F-B6B2-3E0E5FC41756}" dt="2024-03-03T14:40:53.326" v="1068" actId="26606"/>
          <ac:spMkLst>
            <pc:docMk/>
            <pc:sldMk cId="1995647013" sldId="440"/>
            <ac:spMk id="2" creationId="{BA082B25-A260-20C0-6ECE-2F6CECE533D1}"/>
          </ac:spMkLst>
        </pc:spChg>
        <pc:spChg chg="mod">
          <ac:chgData name="António Neves" userId="a653cad0-c890-46ff-b10a-d7297437b406" providerId="ADAL" clId="{B0039B44-5C87-BF4F-B6B2-3E0E5FC41756}" dt="2024-03-03T14:41:05.873" v="1072" actId="27636"/>
          <ac:spMkLst>
            <pc:docMk/>
            <pc:sldMk cId="1995647013" sldId="440"/>
            <ac:spMk id="3" creationId="{612460D3-7233-EFD3-DA38-A048722B8E9B}"/>
          </ac:spMkLst>
        </pc:spChg>
        <pc:spChg chg="mod ord">
          <ac:chgData name="António Neves" userId="a653cad0-c890-46ff-b10a-d7297437b406" providerId="ADAL" clId="{B0039B44-5C87-BF4F-B6B2-3E0E5FC41756}" dt="2024-03-03T14:40:53.326" v="1068" actId="26606"/>
          <ac:spMkLst>
            <pc:docMk/>
            <pc:sldMk cId="1995647013" sldId="440"/>
            <ac:spMk id="4" creationId="{E507530C-9E68-3EB8-CF43-9229A98FE853}"/>
          </ac:spMkLst>
        </pc:spChg>
        <pc:spChg chg="add">
          <ac:chgData name="António Neves" userId="a653cad0-c890-46ff-b10a-d7297437b406" providerId="ADAL" clId="{B0039B44-5C87-BF4F-B6B2-3E0E5FC41756}" dt="2024-03-03T14:39:34.285" v="1066"/>
          <ac:spMkLst>
            <pc:docMk/>
            <pc:sldMk cId="1995647013" sldId="440"/>
            <ac:spMk id="5" creationId="{F16276F5-E302-D062-F03E-E17947D24519}"/>
          </ac:spMkLst>
        </pc:spChg>
        <pc:spChg chg="add">
          <ac:chgData name="António Neves" userId="a653cad0-c890-46ff-b10a-d7297437b406" providerId="ADAL" clId="{B0039B44-5C87-BF4F-B6B2-3E0E5FC41756}" dt="2024-03-03T14:40:53.326" v="1068" actId="26606"/>
          <ac:spMkLst>
            <pc:docMk/>
            <pc:sldMk cId="1995647013" sldId="440"/>
            <ac:spMk id="2059" creationId="{45D37F4E-DDB4-456B-97E0-9937730A039F}"/>
          </ac:spMkLst>
        </pc:spChg>
        <pc:spChg chg="add">
          <ac:chgData name="António Neves" userId="a653cad0-c890-46ff-b10a-d7297437b406" providerId="ADAL" clId="{B0039B44-5C87-BF4F-B6B2-3E0E5FC41756}" dt="2024-03-03T14:40:53.326" v="1068" actId="26606"/>
          <ac:spMkLst>
            <pc:docMk/>
            <pc:sldMk cId="1995647013" sldId="440"/>
            <ac:spMk id="2061" creationId="{B2DD41CD-8F47-4F56-AD12-4E2FF7696987}"/>
          </ac:spMkLst>
        </pc:spChg>
        <pc:picChg chg="add del">
          <ac:chgData name="António Neves" userId="a653cad0-c890-46ff-b10a-d7297437b406" providerId="ADAL" clId="{B0039B44-5C87-BF4F-B6B2-3E0E5FC41756}" dt="2024-03-03T14:38:18.489" v="1065" actId="478"/>
          <ac:picMkLst>
            <pc:docMk/>
            <pc:sldMk cId="1995647013" sldId="440"/>
            <ac:picMk id="2050" creationId="{D94A2872-1029-86CF-446C-1ACB95E7AB67}"/>
          </ac:picMkLst>
        </pc:picChg>
        <pc:picChg chg="add mod">
          <ac:chgData name="António Neves" userId="a653cad0-c890-46ff-b10a-d7297437b406" providerId="ADAL" clId="{B0039B44-5C87-BF4F-B6B2-3E0E5FC41756}" dt="2024-03-03T14:40:53.326" v="1068" actId="26606"/>
          <ac:picMkLst>
            <pc:docMk/>
            <pc:sldMk cId="1995647013" sldId="440"/>
            <ac:picMk id="2054" creationId="{9E80835A-2D16-8DBC-1882-670A0E59D34D}"/>
          </ac:picMkLst>
        </pc:picChg>
      </pc:sldChg>
      <pc:sldMasterChg chg="del delSldLayout">
        <pc:chgData name="António Neves" userId="a653cad0-c890-46ff-b10a-d7297437b406" providerId="ADAL" clId="{B0039B44-5C87-BF4F-B6B2-3E0E5FC41756}" dt="2024-03-03T10:09:43.023" v="19" actId="2696"/>
        <pc:sldMasterMkLst>
          <pc:docMk/>
          <pc:sldMasterMk cId="2085589168" sldId="2147483660"/>
        </pc:sldMasterMkLst>
        <pc:sldLayoutChg chg="del">
          <pc:chgData name="António Neves" userId="a653cad0-c890-46ff-b10a-d7297437b406" providerId="ADAL" clId="{B0039B44-5C87-BF4F-B6B2-3E0E5FC41756}" dt="2024-03-03T10:09:43.019" v="15" actId="2696"/>
          <pc:sldLayoutMkLst>
            <pc:docMk/>
            <pc:sldMasterMk cId="2085589168" sldId="2147483660"/>
            <pc:sldLayoutMk cId="555217229" sldId="2147483661"/>
          </pc:sldLayoutMkLst>
        </pc:sldLayoutChg>
        <pc:sldLayoutChg chg="del">
          <pc:chgData name="António Neves" userId="a653cad0-c890-46ff-b10a-d7297437b406" providerId="ADAL" clId="{B0039B44-5C87-BF4F-B6B2-3E0E5FC41756}" dt="2024-03-03T10:09:43.020" v="16" actId="2696"/>
          <pc:sldLayoutMkLst>
            <pc:docMk/>
            <pc:sldMasterMk cId="2085589168" sldId="2147483660"/>
            <pc:sldLayoutMk cId="3292434094" sldId="2147483662"/>
          </pc:sldLayoutMkLst>
        </pc:sldLayoutChg>
        <pc:sldLayoutChg chg="del">
          <pc:chgData name="António Neves" userId="a653cad0-c890-46ff-b10a-d7297437b406" providerId="ADAL" clId="{B0039B44-5C87-BF4F-B6B2-3E0E5FC41756}" dt="2024-03-03T10:09:43.020" v="17" actId="2696"/>
          <pc:sldLayoutMkLst>
            <pc:docMk/>
            <pc:sldMasterMk cId="2085589168" sldId="2147483660"/>
            <pc:sldLayoutMk cId="2445460201" sldId="2147483663"/>
          </pc:sldLayoutMkLst>
        </pc:sldLayoutChg>
        <pc:sldLayoutChg chg="del">
          <pc:chgData name="António Neves" userId="a653cad0-c890-46ff-b10a-d7297437b406" providerId="ADAL" clId="{B0039B44-5C87-BF4F-B6B2-3E0E5FC41756}" dt="2024-03-03T10:09:43.022" v="18" actId="2696"/>
          <pc:sldLayoutMkLst>
            <pc:docMk/>
            <pc:sldMasterMk cId="2085589168" sldId="2147483660"/>
            <pc:sldLayoutMk cId="2776094350" sldId="2147483664"/>
          </pc:sldLayoutMkLst>
        </pc:sldLayoutChg>
      </pc:sldMasterChg>
    </pc:docChg>
  </pc:docChgLst>
  <pc:docChgLst>
    <pc:chgData name="António Neves" userId="a653cad0-c890-46ff-b10a-d7297437b406" providerId="ADAL" clId="{EFF92A59-41C3-3E42-8BEA-79962A443B2F}"/>
    <pc:docChg chg="undo custSel addSld delSld modSld sldOrd">
      <pc:chgData name="António Neves" userId="a653cad0-c890-46ff-b10a-d7297437b406" providerId="ADAL" clId="{EFF92A59-41C3-3E42-8BEA-79962A443B2F}" dt="2024-02-26T14:43:08.797" v="729" actId="1076"/>
      <pc:docMkLst>
        <pc:docMk/>
      </pc:docMkLst>
      <pc:sldChg chg="addSp delSp modSp mod">
        <pc:chgData name="António Neves" userId="a653cad0-c890-46ff-b10a-d7297437b406" providerId="ADAL" clId="{EFF92A59-41C3-3E42-8BEA-79962A443B2F}" dt="2024-02-26T14:41:34.620" v="717" actId="26606"/>
        <pc:sldMkLst>
          <pc:docMk/>
          <pc:sldMk cId="3013768308" sldId="257"/>
        </pc:sldMkLst>
        <pc:spChg chg="mod">
          <ac:chgData name="António Neves" userId="a653cad0-c890-46ff-b10a-d7297437b406" providerId="ADAL" clId="{EFF92A59-41C3-3E42-8BEA-79962A443B2F}" dt="2024-02-26T14:41:34.620" v="717" actId="26606"/>
          <ac:spMkLst>
            <pc:docMk/>
            <pc:sldMk cId="3013768308" sldId="257"/>
            <ac:spMk id="2" creationId="{BBAAEAA7-5AC2-F638-597E-8F5BC689AC10}"/>
          </ac:spMkLst>
        </pc:spChg>
        <pc:spChg chg="mod">
          <ac:chgData name="António Neves" userId="a653cad0-c890-46ff-b10a-d7297437b406" providerId="ADAL" clId="{EFF92A59-41C3-3E42-8BEA-79962A443B2F}" dt="2024-02-26T14:41:34.620" v="717" actId="26606"/>
          <ac:spMkLst>
            <pc:docMk/>
            <pc:sldMk cId="3013768308" sldId="257"/>
            <ac:spMk id="3" creationId="{3EB6CF77-0E71-9F60-B557-476B36EA3FAD}"/>
          </ac:spMkLst>
        </pc:spChg>
        <pc:spChg chg="del">
          <ac:chgData name="António Neves" userId="a653cad0-c890-46ff-b10a-d7297437b406" providerId="ADAL" clId="{EFF92A59-41C3-3E42-8BEA-79962A443B2F}" dt="2024-02-26T14:41:34.620" v="717" actId="26606"/>
          <ac:spMkLst>
            <pc:docMk/>
            <pc:sldMk cId="3013768308" sldId="257"/>
            <ac:spMk id="23" creationId="{2E442304-DDBD-4F7B-8017-36BCC863FB40}"/>
          </ac:spMkLst>
        </pc:spChg>
        <pc:spChg chg="del">
          <ac:chgData name="António Neves" userId="a653cad0-c890-46ff-b10a-d7297437b406" providerId="ADAL" clId="{EFF92A59-41C3-3E42-8BEA-79962A443B2F}" dt="2024-02-26T14:41:34.620" v="717" actId="26606"/>
          <ac:spMkLst>
            <pc:docMk/>
            <pc:sldMk cId="3013768308" sldId="257"/>
            <ac:spMk id="25" creationId="{5E107275-3853-46FD-A241-DE4355A42675}"/>
          </ac:spMkLst>
        </pc:spChg>
        <pc:spChg chg="add">
          <ac:chgData name="António Neves" userId="a653cad0-c890-46ff-b10a-d7297437b406" providerId="ADAL" clId="{EFF92A59-41C3-3E42-8BEA-79962A443B2F}" dt="2024-02-26T14:41:34.620" v="717" actId="26606"/>
          <ac:spMkLst>
            <pc:docMk/>
            <pc:sldMk cId="3013768308" sldId="257"/>
            <ac:spMk id="30" creationId="{35DB3719-6FDC-4E5D-891D-FF40B7300F64}"/>
          </ac:spMkLst>
        </pc:spChg>
        <pc:spChg chg="add">
          <ac:chgData name="António Neves" userId="a653cad0-c890-46ff-b10a-d7297437b406" providerId="ADAL" clId="{EFF92A59-41C3-3E42-8BEA-79962A443B2F}" dt="2024-02-26T14:41:34.620" v="717" actId="26606"/>
          <ac:spMkLst>
            <pc:docMk/>
            <pc:sldMk cId="3013768308" sldId="257"/>
            <ac:spMk id="32" creationId="{E0CBAC23-2E3F-4A90-BA59-F8299F6A5439}"/>
          </ac:spMkLst>
        </pc:spChg>
        <pc:graphicFrameChg chg="mod modGraphic">
          <ac:chgData name="António Neves" userId="a653cad0-c890-46ff-b10a-d7297437b406" providerId="ADAL" clId="{EFF92A59-41C3-3E42-8BEA-79962A443B2F}" dt="2024-02-26T14:41:34.620" v="717" actId="26606"/>
          <ac:graphicFrameMkLst>
            <pc:docMk/>
            <pc:sldMk cId="3013768308" sldId="257"/>
            <ac:graphicFrameMk id="19" creationId="{72D6B3DA-5FB9-43EC-3D10-E3C9531C1E75}"/>
          </ac:graphicFrameMkLst>
        </pc:graphicFrameChg>
      </pc:sldChg>
      <pc:sldChg chg="modSp mod">
        <pc:chgData name="António Neves" userId="a653cad0-c890-46ff-b10a-d7297437b406" providerId="ADAL" clId="{EFF92A59-41C3-3E42-8BEA-79962A443B2F}" dt="2024-02-26T14:42:10.243" v="723" actId="20577"/>
        <pc:sldMkLst>
          <pc:docMk/>
          <pc:sldMk cId="2928839677" sldId="258"/>
        </pc:sldMkLst>
        <pc:spChg chg="mod">
          <ac:chgData name="António Neves" userId="a653cad0-c890-46ff-b10a-d7297437b406" providerId="ADAL" clId="{EFF92A59-41C3-3E42-8BEA-79962A443B2F}" dt="2024-02-26T14:42:10.243" v="723" actId="20577"/>
          <ac:spMkLst>
            <pc:docMk/>
            <pc:sldMk cId="2928839677" sldId="258"/>
            <ac:spMk id="3" creationId="{6B114C28-F626-CABB-A8BF-5147CCCCDB5A}"/>
          </ac:spMkLst>
        </pc:spChg>
      </pc:sldChg>
      <pc:sldChg chg="addSp delSp modSp mod setBg">
        <pc:chgData name="António Neves" userId="a653cad0-c890-46ff-b10a-d7297437b406" providerId="ADAL" clId="{EFF92A59-41C3-3E42-8BEA-79962A443B2F}" dt="2024-02-26T14:42:05.694" v="722" actId="20577"/>
        <pc:sldMkLst>
          <pc:docMk/>
          <pc:sldMk cId="260591414" sldId="259"/>
        </pc:sldMkLst>
        <pc:spChg chg="mod">
          <ac:chgData name="António Neves" userId="a653cad0-c890-46ff-b10a-d7297437b406" providerId="ADAL" clId="{EFF92A59-41C3-3E42-8BEA-79962A443B2F}" dt="2024-02-26T13:27:58.798" v="19" actId="26606"/>
          <ac:spMkLst>
            <pc:docMk/>
            <pc:sldMk cId="260591414" sldId="259"/>
            <ac:spMk id="2" creationId="{A3A8F362-8BD0-94D4-625F-63116282060C}"/>
          </ac:spMkLst>
        </pc:spChg>
        <pc:spChg chg="del">
          <ac:chgData name="António Neves" userId="a653cad0-c890-46ff-b10a-d7297437b406" providerId="ADAL" clId="{EFF92A59-41C3-3E42-8BEA-79962A443B2F}" dt="2024-02-26T13:27:31.525" v="12"/>
          <ac:spMkLst>
            <pc:docMk/>
            <pc:sldMk cId="260591414" sldId="259"/>
            <ac:spMk id="3" creationId="{E220A592-ED9F-CD92-8449-3114D031AD06}"/>
          </ac:spMkLst>
        </pc:spChg>
        <pc:spChg chg="mod">
          <ac:chgData name="António Neves" userId="a653cad0-c890-46ff-b10a-d7297437b406" providerId="ADAL" clId="{EFF92A59-41C3-3E42-8BEA-79962A443B2F}" dt="2024-02-26T13:27:58.798" v="19" actId="26606"/>
          <ac:spMkLst>
            <pc:docMk/>
            <pc:sldMk cId="260591414" sldId="259"/>
            <ac:spMk id="4" creationId="{87A01D20-2E30-EDD0-24F3-47DBCE0EDB76}"/>
          </ac:spMkLst>
        </pc:spChg>
        <pc:spChg chg="add mod ord">
          <ac:chgData name="António Neves" userId="a653cad0-c890-46ff-b10a-d7297437b406" providerId="ADAL" clId="{EFF92A59-41C3-3E42-8BEA-79962A443B2F}" dt="2024-02-26T14:42:05.694" v="722" actId="20577"/>
          <ac:spMkLst>
            <pc:docMk/>
            <pc:sldMk cId="260591414" sldId="259"/>
            <ac:spMk id="7" creationId="{2DE82F4E-A60C-4D02-3256-8E32937968F4}"/>
          </ac:spMkLst>
        </pc:spChg>
        <pc:spChg chg="add">
          <ac:chgData name="António Neves" userId="a653cad0-c890-46ff-b10a-d7297437b406" providerId="ADAL" clId="{EFF92A59-41C3-3E42-8BEA-79962A443B2F}" dt="2024-02-26T13:27:58.798" v="19" actId="26606"/>
          <ac:spMkLst>
            <pc:docMk/>
            <pc:sldMk cId="260591414" sldId="259"/>
            <ac:spMk id="12" creationId="{32AEEBC8-9D30-42EF-95F2-386C2653FBF0}"/>
          </ac:spMkLst>
        </pc:spChg>
        <pc:spChg chg="add">
          <ac:chgData name="António Neves" userId="a653cad0-c890-46ff-b10a-d7297437b406" providerId="ADAL" clId="{EFF92A59-41C3-3E42-8BEA-79962A443B2F}" dt="2024-02-26T13:27:58.798" v="19" actId="26606"/>
          <ac:spMkLst>
            <pc:docMk/>
            <pc:sldMk cId="260591414" sldId="259"/>
            <ac:spMk id="14" creationId="{2E92FA66-67D7-4CB4-94D3-E643A9AD4757}"/>
          </ac:spMkLst>
        </pc:spChg>
        <pc:picChg chg="add mod">
          <ac:chgData name="António Neves" userId="a653cad0-c890-46ff-b10a-d7297437b406" providerId="ADAL" clId="{EFF92A59-41C3-3E42-8BEA-79962A443B2F}" dt="2024-02-26T13:27:58.798" v="19" actId="26606"/>
          <ac:picMkLst>
            <pc:docMk/>
            <pc:sldMk cId="260591414" sldId="259"/>
            <ac:picMk id="6" creationId="{571B7FC4-78E4-5F71-8906-1DE138E1EDF7}"/>
          </ac:picMkLst>
        </pc:picChg>
      </pc:sldChg>
      <pc:sldChg chg="modSp mod">
        <pc:chgData name="António Neves" userId="a653cad0-c890-46ff-b10a-d7297437b406" providerId="ADAL" clId="{EFF92A59-41C3-3E42-8BEA-79962A443B2F}" dt="2024-02-26T14:41:52.617" v="719" actId="20577"/>
        <pc:sldMkLst>
          <pc:docMk/>
          <pc:sldMk cId="355693546" sldId="260"/>
        </pc:sldMkLst>
        <pc:spChg chg="mod">
          <ac:chgData name="António Neves" userId="a653cad0-c890-46ff-b10a-d7297437b406" providerId="ADAL" clId="{EFF92A59-41C3-3E42-8BEA-79962A443B2F}" dt="2024-02-26T14:41:52.617" v="719" actId="20577"/>
          <ac:spMkLst>
            <pc:docMk/>
            <pc:sldMk cId="355693546" sldId="260"/>
            <ac:spMk id="5" creationId="{2237D3BE-765A-1B0F-1AC4-F0760619DEFA}"/>
          </ac:spMkLst>
        </pc:spChg>
      </pc:sldChg>
      <pc:sldChg chg="modSp mod">
        <pc:chgData name="António Neves" userId="a653cad0-c890-46ff-b10a-d7297437b406" providerId="ADAL" clId="{EFF92A59-41C3-3E42-8BEA-79962A443B2F}" dt="2024-02-26T14:41:55.667" v="721" actId="20577"/>
        <pc:sldMkLst>
          <pc:docMk/>
          <pc:sldMk cId="3433279426" sldId="261"/>
        </pc:sldMkLst>
        <pc:spChg chg="mod">
          <ac:chgData name="António Neves" userId="a653cad0-c890-46ff-b10a-d7297437b406" providerId="ADAL" clId="{EFF92A59-41C3-3E42-8BEA-79962A443B2F}" dt="2024-02-26T14:41:55.667" v="721" actId="20577"/>
          <ac:spMkLst>
            <pc:docMk/>
            <pc:sldMk cId="3433279426" sldId="261"/>
            <ac:spMk id="3" creationId="{7971BA2F-6183-D856-1B46-11A72BD6764E}"/>
          </ac:spMkLst>
        </pc:spChg>
        <pc:picChg chg="mod">
          <ac:chgData name="António Neves" userId="a653cad0-c890-46ff-b10a-d7297437b406" providerId="ADAL" clId="{EFF92A59-41C3-3E42-8BEA-79962A443B2F}" dt="2024-02-26T13:26:52.748" v="10" actId="1076"/>
          <ac:picMkLst>
            <pc:docMk/>
            <pc:sldMk cId="3433279426" sldId="261"/>
            <ac:picMk id="3074" creationId="{0A4B4E02-0379-A092-9308-7223FCCDA4D2}"/>
          </ac:picMkLst>
        </pc:picChg>
      </pc:sldChg>
      <pc:sldChg chg="addSp modSp mod setBg">
        <pc:chgData name="António Neves" userId="a653cad0-c890-46ff-b10a-d7297437b406" providerId="ADAL" clId="{EFF92A59-41C3-3E42-8BEA-79962A443B2F}" dt="2024-02-26T13:30:57.383" v="48"/>
        <pc:sldMkLst>
          <pc:docMk/>
          <pc:sldMk cId="1968320481" sldId="262"/>
        </pc:sldMkLst>
        <pc:spChg chg="mod">
          <ac:chgData name="António Neves" userId="a653cad0-c890-46ff-b10a-d7297437b406" providerId="ADAL" clId="{EFF92A59-41C3-3E42-8BEA-79962A443B2F}" dt="2024-02-26T13:30:40.566" v="43" actId="26606"/>
          <ac:spMkLst>
            <pc:docMk/>
            <pc:sldMk cId="1968320481" sldId="262"/>
            <ac:spMk id="2" creationId="{34700FF4-6EF4-1919-595C-AE3521ABE47E}"/>
          </ac:spMkLst>
        </pc:spChg>
        <pc:spChg chg="mod">
          <ac:chgData name="António Neves" userId="a653cad0-c890-46ff-b10a-d7297437b406" providerId="ADAL" clId="{EFF92A59-41C3-3E42-8BEA-79962A443B2F}" dt="2024-02-26T13:30:57.383" v="48"/>
          <ac:spMkLst>
            <pc:docMk/>
            <pc:sldMk cId="1968320481" sldId="262"/>
            <ac:spMk id="3" creationId="{5C4FB43B-4E1A-9F92-48E9-309644F3DEDC}"/>
          </ac:spMkLst>
        </pc:spChg>
        <pc:spChg chg="mod ord">
          <ac:chgData name="António Neves" userId="a653cad0-c890-46ff-b10a-d7297437b406" providerId="ADAL" clId="{EFF92A59-41C3-3E42-8BEA-79962A443B2F}" dt="2024-02-26T13:30:40.566" v="43" actId="26606"/>
          <ac:spMkLst>
            <pc:docMk/>
            <pc:sldMk cId="1968320481" sldId="262"/>
            <ac:spMk id="4" creationId="{887DE965-6627-E2B0-1CD1-93FC2311AD71}"/>
          </ac:spMkLst>
        </pc:spChg>
        <pc:spChg chg="add">
          <ac:chgData name="António Neves" userId="a653cad0-c890-46ff-b10a-d7297437b406" providerId="ADAL" clId="{EFF92A59-41C3-3E42-8BEA-79962A443B2F}" dt="2024-02-26T13:30:40.566" v="43" actId="26606"/>
          <ac:spMkLst>
            <pc:docMk/>
            <pc:sldMk cId="1968320481" sldId="262"/>
            <ac:spMk id="11" creationId="{2B97F24A-32CE-4C1C-A50D-3016B394DCFB}"/>
          </ac:spMkLst>
        </pc:spChg>
        <pc:spChg chg="add">
          <ac:chgData name="António Neves" userId="a653cad0-c890-46ff-b10a-d7297437b406" providerId="ADAL" clId="{EFF92A59-41C3-3E42-8BEA-79962A443B2F}" dt="2024-02-26T13:30:40.566" v="43" actId="26606"/>
          <ac:spMkLst>
            <pc:docMk/>
            <pc:sldMk cId="1968320481" sldId="262"/>
            <ac:spMk id="13" creationId="{CD8B4F24-440B-49E9-B85D-733523DC064B}"/>
          </ac:spMkLst>
        </pc:spChg>
        <pc:picChg chg="add mod">
          <ac:chgData name="António Neves" userId="a653cad0-c890-46ff-b10a-d7297437b406" providerId="ADAL" clId="{EFF92A59-41C3-3E42-8BEA-79962A443B2F}" dt="2024-02-26T13:30:52.418" v="46" actId="1076"/>
          <ac:picMkLst>
            <pc:docMk/>
            <pc:sldMk cId="1968320481" sldId="262"/>
            <ac:picMk id="6" creationId="{762A6BB2-DF35-C1C2-0197-F94EBA404299}"/>
          </ac:picMkLst>
        </pc:picChg>
      </pc:sldChg>
      <pc:sldChg chg="addSp modSp new mod setBg">
        <pc:chgData name="António Neves" userId="a653cad0-c890-46ff-b10a-d7297437b406" providerId="ADAL" clId="{EFF92A59-41C3-3E42-8BEA-79962A443B2F}" dt="2024-02-26T13:33:34.704" v="60" actId="1076"/>
        <pc:sldMkLst>
          <pc:docMk/>
          <pc:sldMk cId="1223996184" sldId="264"/>
        </pc:sldMkLst>
        <pc:spChg chg="mod">
          <ac:chgData name="António Neves" userId="a653cad0-c890-46ff-b10a-d7297437b406" providerId="ADAL" clId="{EFF92A59-41C3-3E42-8BEA-79962A443B2F}" dt="2024-02-26T13:33:28.702" v="58" actId="26606"/>
          <ac:spMkLst>
            <pc:docMk/>
            <pc:sldMk cId="1223996184" sldId="264"/>
            <ac:spMk id="2" creationId="{822C23EA-8795-EF5D-9482-ECD324044D98}"/>
          </ac:spMkLst>
        </pc:spChg>
        <pc:spChg chg="mod">
          <ac:chgData name="António Neves" userId="a653cad0-c890-46ff-b10a-d7297437b406" providerId="ADAL" clId="{EFF92A59-41C3-3E42-8BEA-79962A443B2F}" dt="2024-02-26T13:33:28.702" v="58" actId="26606"/>
          <ac:spMkLst>
            <pc:docMk/>
            <pc:sldMk cId="1223996184" sldId="264"/>
            <ac:spMk id="3" creationId="{43538112-66BE-0822-6BC7-9402FDB5FE21}"/>
          </ac:spMkLst>
        </pc:spChg>
        <pc:spChg chg="mod ord">
          <ac:chgData name="António Neves" userId="a653cad0-c890-46ff-b10a-d7297437b406" providerId="ADAL" clId="{EFF92A59-41C3-3E42-8BEA-79962A443B2F}" dt="2024-02-26T13:33:28.702" v="58" actId="26606"/>
          <ac:spMkLst>
            <pc:docMk/>
            <pc:sldMk cId="1223996184" sldId="264"/>
            <ac:spMk id="4" creationId="{9433CEAB-26CE-2331-0BF0-C6714F7A65E2}"/>
          </ac:spMkLst>
        </pc:spChg>
        <pc:spChg chg="add">
          <ac:chgData name="António Neves" userId="a653cad0-c890-46ff-b10a-d7297437b406" providerId="ADAL" clId="{EFF92A59-41C3-3E42-8BEA-79962A443B2F}" dt="2024-02-26T13:33:28.702" v="58" actId="26606"/>
          <ac:spMkLst>
            <pc:docMk/>
            <pc:sldMk cId="1223996184" sldId="264"/>
            <ac:spMk id="11" creationId="{2B97F24A-32CE-4C1C-A50D-3016B394DCFB}"/>
          </ac:spMkLst>
        </pc:spChg>
        <pc:spChg chg="add">
          <ac:chgData name="António Neves" userId="a653cad0-c890-46ff-b10a-d7297437b406" providerId="ADAL" clId="{EFF92A59-41C3-3E42-8BEA-79962A443B2F}" dt="2024-02-26T13:33:28.702" v="58" actId="26606"/>
          <ac:spMkLst>
            <pc:docMk/>
            <pc:sldMk cId="1223996184" sldId="264"/>
            <ac:spMk id="13" creationId="{CD8B4F24-440B-49E9-B85D-733523DC064B}"/>
          </ac:spMkLst>
        </pc:spChg>
        <pc:picChg chg="add mod">
          <ac:chgData name="António Neves" userId="a653cad0-c890-46ff-b10a-d7297437b406" providerId="ADAL" clId="{EFF92A59-41C3-3E42-8BEA-79962A443B2F}" dt="2024-02-26T13:33:34.704" v="60" actId="1076"/>
          <ac:picMkLst>
            <pc:docMk/>
            <pc:sldMk cId="1223996184" sldId="264"/>
            <ac:picMk id="6" creationId="{C0BD0AFE-C8A7-0DD7-6A77-98D1E01CB1F0}"/>
          </ac:picMkLst>
        </pc:picChg>
      </pc:sldChg>
      <pc:sldChg chg="addSp modSp new mod setBg">
        <pc:chgData name="António Neves" userId="a653cad0-c890-46ff-b10a-d7297437b406" providerId="ADAL" clId="{EFF92A59-41C3-3E42-8BEA-79962A443B2F}" dt="2024-02-26T13:38:07.424" v="134" actId="1076"/>
        <pc:sldMkLst>
          <pc:docMk/>
          <pc:sldMk cId="1491468026" sldId="265"/>
        </pc:sldMkLst>
        <pc:spChg chg="mod">
          <ac:chgData name="António Neves" userId="a653cad0-c890-46ff-b10a-d7297437b406" providerId="ADAL" clId="{EFF92A59-41C3-3E42-8BEA-79962A443B2F}" dt="2024-02-26T13:36:48.693" v="96" actId="26606"/>
          <ac:spMkLst>
            <pc:docMk/>
            <pc:sldMk cId="1491468026" sldId="265"/>
            <ac:spMk id="2" creationId="{B1664750-F404-D4BD-4B2D-65FD212114E0}"/>
          </ac:spMkLst>
        </pc:spChg>
        <pc:spChg chg="mod">
          <ac:chgData name="António Neves" userId="a653cad0-c890-46ff-b10a-d7297437b406" providerId="ADAL" clId="{EFF92A59-41C3-3E42-8BEA-79962A443B2F}" dt="2024-02-26T13:37:09.533" v="128" actId="27636"/>
          <ac:spMkLst>
            <pc:docMk/>
            <pc:sldMk cId="1491468026" sldId="265"/>
            <ac:spMk id="3" creationId="{D8488590-9B70-65E5-EB89-F828EB6F0A4E}"/>
          </ac:spMkLst>
        </pc:spChg>
        <pc:spChg chg="mod ord">
          <ac:chgData name="António Neves" userId="a653cad0-c890-46ff-b10a-d7297437b406" providerId="ADAL" clId="{EFF92A59-41C3-3E42-8BEA-79962A443B2F}" dt="2024-02-26T13:36:48.693" v="96" actId="26606"/>
          <ac:spMkLst>
            <pc:docMk/>
            <pc:sldMk cId="1491468026" sldId="265"/>
            <ac:spMk id="4" creationId="{F54A9BE1-28E2-A642-9254-2B200094E9A9}"/>
          </ac:spMkLst>
        </pc:spChg>
        <pc:spChg chg="add mod">
          <ac:chgData name="António Neves" userId="a653cad0-c890-46ff-b10a-d7297437b406" providerId="ADAL" clId="{EFF92A59-41C3-3E42-8BEA-79962A443B2F}" dt="2024-02-26T13:38:02.974" v="133" actId="113"/>
          <ac:spMkLst>
            <pc:docMk/>
            <pc:sldMk cId="1491468026" sldId="265"/>
            <ac:spMk id="7" creationId="{331B55C7-C1AA-5AD1-2240-B978A769A161}"/>
          </ac:spMkLst>
        </pc:spChg>
        <pc:spChg chg="add">
          <ac:chgData name="António Neves" userId="a653cad0-c890-46ff-b10a-d7297437b406" providerId="ADAL" clId="{EFF92A59-41C3-3E42-8BEA-79962A443B2F}" dt="2024-02-26T13:36:48.693" v="96" actId="26606"/>
          <ac:spMkLst>
            <pc:docMk/>
            <pc:sldMk cId="1491468026" sldId="265"/>
            <ac:spMk id="11" creationId="{743AA782-23D1-4521-8CAD-47662984AA08}"/>
          </ac:spMkLst>
        </pc:spChg>
        <pc:spChg chg="add">
          <ac:chgData name="António Neves" userId="a653cad0-c890-46ff-b10a-d7297437b406" providerId="ADAL" clId="{EFF92A59-41C3-3E42-8BEA-79962A443B2F}" dt="2024-02-26T13:36:48.693" v="96" actId="26606"/>
          <ac:spMkLst>
            <pc:docMk/>
            <pc:sldMk cId="1491468026" sldId="265"/>
            <ac:spMk id="13" creationId="{71877DBC-BB60-40F0-AC93-2ACDBAAE60CE}"/>
          </ac:spMkLst>
        </pc:spChg>
        <pc:picChg chg="add mod">
          <ac:chgData name="António Neves" userId="a653cad0-c890-46ff-b10a-d7297437b406" providerId="ADAL" clId="{EFF92A59-41C3-3E42-8BEA-79962A443B2F}" dt="2024-02-26T13:38:07.424" v="134" actId="1076"/>
          <ac:picMkLst>
            <pc:docMk/>
            <pc:sldMk cId="1491468026" sldId="265"/>
            <ac:picMk id="6" creationId="{08E2F88E-5E32-9197-5B2F-FEB870FF61A2}"/>
          </ac:picMkLst>
        </pc:picChg>
      </pc:sldChg>
      <pc:sldChg chg="addSp delSp modSp new mod">
        <pc:chgData name="António Neves" userId="a653cad0-c890-46ff-b10a-d7297437b406" providerId="ADAL" clId="{EFF92A59-41C3-3E42-8BEA-79962A443B2F}" dt="2024-02-26T14:06:26.218" v="311" actId="1038"/>
        <pc:sldMkLst>
          <pc:docMk/>
          <pc:sldMk cId="493545054" sldId="266"/>
        </pc:sldMkLst>
        <pc:spChg chg="mod">
          <ac:chgData name="António Neves" userId="a653cad0-c890-46ff-b10a-d7297437b406" providerId="ADAL" clId="{EFF92A59-41C3-3E42-8BEA-79962A443B2F}" dt="2024-02-26T13:38:45.504" v="135"/>
          <ac:spMkLst>
            <pc:docMk/>
            <pc:sldMk cId="493545054" sldId="266"/>
            <ac:spMk id="2" creationId="{70BC83D1-626B-58A0-2CF6-D5614FB146BA}"/>
          </ac:spMkLst>
        </pc:spChg>
        <pc:spChg chg="del mod">
          <ac:chgData name="António Neves" userId="a653cad0-c890-46ff-b10a-d7297437b406" providerId="ADAL" clId="{EFF92A59-41C3-3E42-8BEA-79962A443B2F}" dt="2024-02-26T13:39:27.652" v="147" actId="26606"/>
          <ac:spMkLst>
            <pc:docMk/>
            <pc:sldMk cId="493545054" sldId="266"/>
            <ac:spMk id="3" creationId="{9480B975-E829-A38A-B863-A346823FD600}"/>
          </ac:spMkLst>
        </pc:spChg>
        <pc:graphicFrameChg chg="add mod">
          <ac:chgData name="António Neves" userId="a653cad0-c890-46ff-b10a-d7297437b406" providerId="ADAL" clId="{EFF92A59-41C3-3E42-8BEA-79962A443B2F}" dt="2024-02-26T14:06:26.218" v="311" actId="1038"/>
          <ac:graphicFrameMkLst>
            <pc:docMk/>
            <pc:sldMk cId="493545054" sldId="266"/>
            <ac:graphicFrameMk id="6" creationId="{159E9BDD-A108-BF8B-C225-BA31CA9EB0F1}"/>
          </ac:graphicFrameMkLst>
        </pc:graphicFrameChg>
      </pc:sldChg>
      <pc:sldChg chg="addSp modSp new mod setBg">
        <pc:chgData name="António Neves" userId="a653cad0-c890-46ff-b10a-d7297437b406" providerId="ADAL" clId="{EFF92A59-41C3-3E42-8BEA-79962A443B2F}" dt="2024-02-26T14:06:33.016" v="319" actId="1037"/>
        <pc:sldMkLst>
          <pc:docMk/>
          <pc:sldMk cId="1027699731" sldId="267"/>
        </pc:sldMkLst>
        <pc:spChg chg="mod">
          <ac:chgData name="António Neves" userId="a653cad0-c890-46ff-b10a-d7297437b406" providerId="ADAL" clId="{EFF92A59-41C3-3E42-8BEA-79962A443B2F}" dt="2024-02-26T13:46:19.748" v="263" actId="26606"/>
          <ac:spMkLst>
            <pc:docMk/>
            <pc:sldMk cId="1027699731" sldId="267"/>
            <ac:spMk id="2" creationId="{C2E1D7AC-A299-7843-D5D3-31DD3AE7C4AB}"/>
          </ac:spMkLst>
        </pc:spChg>
        <pc:spChg chg="mod">
          <ac:chgData name="António Neves" userId="a653cad0-c890-46ff-b10a-d7297437b406" providerId="ADAL" clId="{EFF92A59-41C3-3E42-8BEA-79962A443B2F}" dt="2024-02-26T14:06:14.600" v="301" actId="14100"/>
          <ac:spMkLst>
            <pc:docMk/>
            <pc:sldMk cId="1027699731" sldId="267"/>
            <ac:spMk id="3" creationId="{05177CB5-360F-036F-DD4A-75D97803A6A7}"/>
          </ac:spMkLst>
        </pc:spChg>
        <pc:spChg chg="mod ord">
          <ac:chgData name="António Neves" userId="a653cad0-c890-46ff-b10a-d7297437b406" providerId="ADAL" clId="{EFF92A59-41C3-3E42-8BEA-79962A443B2F}" dt="2024-02-26T13:46:19.748" v="263" actId="26606"/>
          <ac:spMkLst>
            <pc:docMk/>
            <pc:sldMk cId="1027699731" sldId="267"/>
            <ac:spMk id="4" creationId="{B7EBB100-D0F8-519A-7F50-414A1B04BBCD}"/>
          </ac:spMkLst>
        </pc:spChg>
        <pc:picChg chg="add mod">
          <ac:chgData name="António Neves" userId="a653cad0-c890-46ff-b10a-d7297437b406" providerId="ADAL" clId="{EFF92A59-41C3-3E42-8BEA-79962A443B2F}" dt="2024-02-26T14:06:33.016" v="319" actId="1037"/>
          <ac:picMkLst>
            <pc:docMk/>
            <pc:sldMk cId="1027699731" sldId="267"/>
            <ac:picMk id="6" creationId="{5189300A-E64F-059B-BC39-5322AF28BCA9}"/>
          </ac:picMkLst>
        </pc:picChg>
        <pc:cxnChg chg="add">
          <ac:chgData name="António Neves" userId="a653cad0-c890-46ff-b10a-d7297437b406" providerId="ADAL" clId="{EFF92A59-41C3-3E42-8BEA-79962A443B2F}" dt="2024-02-26T13:46:19.748" v="263" actId="26606"/>
          <ac:cxnSpMkLst>
            <pc:docMk/>
            <pc:sldMk cId="1027699731" sldId="267"/>
            <ac:cxnSpMk id="11" creationId="{FC23E3B9-5ABF-58B3-E2B0-E9A5DAA90037}"/>
          </ac:cxnSpMkLst>
        </pc:cxnChg>
      </pc:sldChg>
      <pc:sldChg chg="modSp add del mod ord">
        <pc:chgData name="António Neves" userId="a653cad0-c890-46ff-b10a-d7297437b406" providerId="ADAL" clId="{EFF92A59-41C3-3E42-8BEA-79962A443B2F}" dt="2024-02-26T13:41:14.158" v="171" actId="20578"/>
        <pc:sldMkLst>
          <pc:docMk/>
          <pc:sldMk cId="1528144072" sldId="420"/>
        </pc:sldMkLst>
        <pc:spChg chg="mod">
          <ac:chgData name="António Neves" userId="a653cad0-c890-46ff-b10a-d7297437b406" providerId="ADAL" clId="{EFF92A59-41C3-3E42-8BEA-79962A443B2F}" dt="2024-02-26T13:40:41.920" v="154" actId="20577"/>
          <ac:spMkLst>
            <pc:docMk/>
            <pc:sldMk cId="1528144072" sldId="420"/>
            <ac:spMk id="2" creationId="{FBF9C480-969B-CC0C-7E18-8A5AFAE1204A}"/>
          </ac:spMkLst>
        </pc:spChg>
        <pc:spChg chg="mod">
          <ac:chgData name="António Neves" userId="a653cad0-c890-46ff-b10a-d7297437b406" providerId="ADAL" clId="{EFF92A59-41C3-3E42-8BEA-79962A443B2F}" dt="2024-02-26T13:40:59.242" v="169" actId="20577"/>
          <ac:spMkLst>
            <pc:docMk/>
            <pc:sldMk cId="1528144072" sldId="420"/>
            <ac:spMk id="4" creationId="{ED002923-9B3A-19EF-D356-1CC7DC9E1545}"/>
          </ac:spMkLst>
        </pc:spChg>
        <pc:spChg chg="mod">
          <ac:chgData name="António Neves" userId="a653cad0-c890-46ff-b10a-d7297437b406" providerId="ADAL" clId="{EFF92A59-41C3-3E42-8BEA-79962A443B2F}" dt="2024-02-26T13:40:55.825" v="166" actId="20577"/>
          <ac:spMkLst>
            <pc:docMk/>
            <pc:sldMk cId="1528144072" sldId="420"/>
            <ac:spMk id="5" creationId="{682712C5-8432-061D-E145-0215CA399B6A}"/>
          </ac:spMkLst>
        </pc:spChg>
      </pc:sldChg>
      <pc:sldChg chg="addSp modSp new mod setBg">
        <pc:chgData name="António Neves" userId="a653cad0-c890-46ff-b10a-d7297437b406" providerId="ADAL" clId="{EFF92A59-41C3-3E42-8BEA-79962A443B2F}" dt="2024-02-26T14:10:13.390" v="394" actId="1037"/>
        <pc:sldMkLst>
          <pc:docMk/>
          <pc:sldMk cId="2546783371" sldId="421"/>
        </pc:sldMkLst>
        <pc:spChg chg="mod">
          <ac:chgData name="António Neves" userId="a653cad0-c890-46ff-b10a-d7297437b406" providerId="ADAL" clId="{EFF92A59-41C3-3E42-8BEA-79962A443B2F}" dt="2024-02-26T14:09:07.115" v="354" actId="26606"/>
          <ac:spMkLst>
            <pc:docMk/>
            <pc:sldMk cId="2546783371" sldId="421"/>
            <ac:spMk id="2" creationId="{18A3375F-E9C4-8464-2373-1B737DA1D487}"/>
          </ac:spMkLst>
        </pc:spChg>
        <pc:spChg chg="mod">
          <ac:chgData name="António Neves" userId="a653cad0-c890-46ff-b10a-d7297437b406" providerId="ADAL" clId="{EFF92A59-41C3-3E42-8BEA-79962A443B2F}" dt="2024-02-26T14:10:13.390" v="394" actId="1037"/>
          <ac:spMkLst>
            <pc:docMk/>
            <pc:sldMk cId="2546783371" sldId="421"/>
            <ac:spMk id="3" creationId="{20CDA9E7-A5B3-F699-52E9-AACFBC192452}"/>
          </ac:spMkLst>
        </pc:spChg>
        <pc:spChg chg="mod">
          <ac:chgData name="António Neves" userId="a653cad0-c890-46ff-b10a-d7297437b406" providerId="ADAL" clId="{EFF92A59-41C3-3E42-8BEA-79962A443B2F}" dt="2024-02-26T14:09:07.115" v="354" actId="26606"/>
          <ac:spMkLst>
            <pc:docMk/>
            <pc:sldMk cId="2546783371" sldId="421"/>
            <ac:spMk id="4" creationId="{FB8AD7C0-FB59-D883-299D-A972E700DA98}"/>
          </ac:spMkLst>
        </pc:spChg>
        <pc:spChg chg="add">
          <ac:chgData name="António Neves" userId="a653cad0-c890-46ff-b10a-d7297437b406" providerId="ADAL" clId="{EFF92A59-41C3-3E42-8BEA-79962A443B2F}" dt="2024-02-26T14:09:07.115" v="354" actId="26606"/>
          <ac:spMkLst>
            <pc:docMk/>
            <pc:sldMk cId="2546783371" sldId="421"/>
            <ac:spMk id="10" creationId="{2C61293E-6EBE-43EF-A52C-9BEBFD7679D4}"/>
          </ac:spMkLst>
        </pc:spChg>
        <pc:spChg chg="add">
          <ac:chgData name="António Neves" userId="a653cad0-c890-46ff-b10a-d7297437b406" providerId="ADAL" clId="{EFF92A59-41C3-3E42-8BEA-79962A443B2F}" dt="2024-02-26T14:09:07.115" v="354" actId="26606"/>
          <ac:spMkLst>
            <pc:docMk/>
            <pc:sldMk cId="2546783371" sldId="421"/>
            <ac:spMk id="12" creationId="{3FCFB1DE-0B7E-48CC-BA90-B2AB0889F9D6}"/>
          </ac:spMkLst>
        </pc:spChg>
        <pc:picChg chg="add">
          <ac:chgData name="António Neves" userId="a653cad0-c890-46ff-b10a-d7297437b406" providerId="ADAL" clId="{EFF92A59-41C3-3E42-8BEA-79962A443B2F}" dt="2024-02-26T14:09:07.115" v="354" actId="26606"/>
          <ac:picMkLst>
            <pc:docMk/>
            <pc:sldMk cId="2546783371" sldId="421"/>
            <ac:picMk id="6" creationId="{01A53A24-D0F1-5312-70D9-A57134200225}"/>
          </ac:picMkLst>
        </pc:picChg>
      </pc:sldChg>
      <pc:sldChg chg="addSp delSp modSp new mod setBg">
        <pc:chgData name="António Neves" userId="a653cad0-c890-46ff-b10a-d7297437b406" providerId="ADAL" clId="{EFF92A59-41C3-3E42-8BEA-79962A443B2F}" dt="2024-02-26T14:17:18.127" v="424" actId="20577"/>
        <pc:sldMkLst>
          <pc:docMk/>
          <pc:sldMk cId="3156480425" sldId="422"/>
        </pc:sldMkLst>
        <pc:spChg chg="mod">
          <ac:chgData name="António Neves" userId="a653cad0-c890-46ff-b10a-d7297437b406" providerId="ADAL" clId="{EFF92A59-41C3-3E42-8BEA-79962A443B2F}" dt="2024-02-26T14:16:58.541" v="420" actId="26606"/>
          <ac:spMkLst>
            <pc:docMk/>
            <pc:sldMk cId="3156480425" sldId="422"/>
            <ac:spMk id="2" creationId="{77B1DE81-D257-8663-69E1-105F2C92D5A5}"/>
          </ac:spMkLst>
        </pc:spChg>
        <pc:spChg chg="del mod">
          <ac:chgData name="António Neves" userId="a653cad0-c890-46ff-b10a-d7297437b406" providerId="ADAL" clId="{EFF92A59-41C3-3E42-8BEA-79962A443B2F}" dt="2024-02-26T14:16:58.541" v="420" actId="26606"/>
          <ac:spMkLst>
            <pc:docMk/>
            <pc:sldMk cId="3156480425" sldId="422"/>
            <ac:spMk id="3" creationId="{E49C6ED7-D8A1-1CC1-858A-333CD68254CE}"/>
          </ac:spMkLst>
        </pc:spChg>
        <pc:spChg chg="mod">
          <ac:chgData name="António Neves" userId="a653cad0-c890-46ff-b10a-d7297437b406" providerId="ADAL" clId="{EFF92A59-41C3-3E42-8BEA-79962A443B2F}" dt="2024-02-26T14:16:58.541" v="420" actId="26606"/>
          <ac:spMkLst>
            <pc:docMk/>
            <pc:sldMk cId="3156480425" sldId="422"/>
            <ac:spMk id="4" creationId="{F6526C2C-D301-A976-8C7E-D793C8B5F068}"/>
          </ac:spMkLst>
        </pc:spChg>
        <pc:spChg chg="add">
          <ac:chgData name="António Neves" userId="a653cad0-c890-46ff-b10a-d7297437b406" providerId="ADAL" clId="{EFF92A59-41C3-3E42-8BEA-79962A443B2F}" dt="2024-02-26T14:16:58.541" v="420" actId="26606"/>
          <ac:spMkLst>
            <pc:docMk/>
            <pc:sldMk cId="3156480425" sldId="422"/>
            <ac:spMk id="10" creationId="{BACC6370-2D7E-4714-9D71-7542949D7D5D}"/>
          </ac:spMkLst>
        </pc:spChg>
        <pc:spChg chg="add">
          <ac:chgData name="António Neves" userId="a653cad0-c890-46ff-b10a-d7297437b406" providerId="ADAL" clId="{EFF92A59-41C3-3E42-8BEA-79962A443B2F}" dt="2024-02-26T14:16:58.541" v="420" actId="26606"/>
          <ac:spMkLst>
            <pc:docMk/>
            <pc:sldMk cId="3156480425" sldId="422"/>
            <ac:spMk id="12" creationId="{256B2C21-A230-48C0-8DF1-C46611373C44}"/>
          </ac:spMkLst>
        </pc:spChg>
        <pc:spChg chg="add">
          <ac:chgData name="António Neves" userId="a653cad0-c890-46ff-b10a-d7297437b406" providerId="ADAL" clId="{EFF92A59-41C3-3E42-8BEA-79962A443B2F}" dt="2024-02-26T14:16:58.541" v="420" actId="26606"/>
          <ac:spMkLst>
            <pc:docMk/>
            <pc:sldMk cId="3156480425" sldId="422"/>
            <ac:spMk id="14" creationId="{3847E18C-932D-4C95-AABA-FEC7C9499AD7}"/>
          </ac:spMkLst>
        </pc:spChg>
        <pc:spChg chg="add">
          <ac:chgData name="António Neves" userId="a653cad0-c890-46ff-b10a-d7297437b406" providerId="ADAL" clId="{EFF92A59-41C3-3E42-8BEA-79962A443B2F}" dt="2024-02-26T14:16:58.541" v="420" actId="26606"/>
          <ac:spMkLst>
            <pc:docMk/>
            <pc:sldMk cId="3156480425" sldId="422"/>
            <ac:spMk id="16" creationId="{3150CB11-0C61-439E-910F-5787759E72A0}"/>
          </ac:spMkLst>
        </pc:spChg>
        <pc:spChg chg="add">
          <ac:chgData name="António Neves" userId="a653cad0-c890-46ff-b10a-d7297437b406" providerId="ADAL" clId="{EFF92A59-41C3-3E42-8BEA-79962A443B2F}" dt="2024-02-26T14:16:58.541" v="420" actId="26606"/>
          <ac:spMkLst>
            <pc:docMk/>
            <pc:sldMk cId="3156480425" sldId="422"/>
            <ac:spMk id="18" creationId="{43F8A58B-5155-44CE-A5FF-7647B47D0A7A}"/>
          </ac:spMkLst>
        </pc:spChg>
        <pc:spChg chg="add">
          <ac:chgData name="António Neves" userId="a653cad0-c890-46ff-b10a-d7297437b406" providerId="ADAL" clId="{EFF92A59-41C3-3E42-8BEA-79962A443B2F}" dt="2024-02-26T14:16:58.541" v="420" actId="26606"/>
          <ac:spMkLst>
            <pc:docMk/>
            <pc:sldMk cId="3156480425" sldId="422"/>
            <ac:spMk id="20" creationId="{443F2ACA-E6D6-4028-82DD-F03C262D5DE6}"/>
          </ac:spMkLst>
        </pc:spChg>
        <pc:graphicFrameChg chg="add mod">
          <ac:chgData name="António Neves" userId="a653cad0-c890-46ff-b10a-d7297437b406" providerId="ADAL" clId="{EFF92A59-41C3-3E42-8BEA-79962A443B2F}" dt="2024-02-26T14:17:18.127" v="424" actId="20577"/>
          <ac:graphicFrameMkLst>
            <pc:docMk/>
            <pc:sldMk cId="3156480425" sldId="422"/>
            <ac:graphicFrameMk id="6" creationId="{7B65809F-EA32-D7FA-83E4-CAFCD7CDFF64}"/>
          </ac:graphicFrameMkLst>
        </pc:graphicFrameChg>
      </pc:sldChg>
      <pc:sldChg chg="addSp modSp new mod setBg">
        <pc:chgData name="António Neves" userId="a653cad0-c890-46ff-b10a-d7297437b406" providerId="ADAL" clId="{EFF92A59-41C3-3E42-8BEA-79962A443B2F}" dt="2024-02-26T14:18:52.759" v="463" actId="14100"/>
        <pc:sldMkLst>
          <pc:docMk/>
          <pc:sldMk cId="18467815" sldId="423"/>
        </pc:sldMkLst>
        <pc:spChg chg="mod">
          <ac:chgData name="António Neves" userId="a653cad0-c890-46ff-b10a-d7297437b406" providerId="ADAL" clId="{EFF92A59-41C3-3E42-8BEA-79962A443B2F}" dt="2024-02-26T14:18:31.748" v="451" actId="26606"/>
          <ac:spMkLst>
            <pc:docMk/>
            <pc:sldMk cId="18467815" sldId="423"/>
            <ac:spMk id="2" creationId="{53CD49A3-E542-83A4-8444-A8E469D913B4}"/>
          </ac:spMkLst>
        </pc:spChg>
        <pc:spChg chg="mod">
          <ac:chgData name="António Neves" userId="a653cad0-c890-46ff-b10a-d7297437b406" providerId="ADAL" clId="{EFF92A59-41C3-3E42-8BEA-79962A443B2F}" dt="2024-02-26T14:18:52.759" v="463" actId="14100"/>
          <ac:spMkLst>
            <pc:docMk/>
            <pc:sldMk cId="18467815" sldId="423"/>
            <ac:spMk id="3" creationId="{097B3DD8-E5FE-93CB-C103-11A18A23F8E1}"/>
          </ac:spMkLst>
        </pc:spChg>
        <pc:spChg chg="mod">
          <ac:chgData name="António Neves" userId="a653cad0-c890-46ff-b10a-d7297437b406" providerId="ADAL" clId="{EFF92A59-41C3-3E42-8BEA-79962A443B2F}" dt="2024-02-26T14:18:31.748" v="451" actId="26606"/>
          <ac:spMkLst>
            <pc:docMk/>
            <pc:sldMk cId="18467815" sldId="423"/>
            <ac:spMk id="4" creationId="{D4F79471-F8CD-2BE6-DF95-DD054DB5145F}"/>
          </ac:spMkLst>
        </pc:spChg>
        <pc:spChg chg="add">
          <ac:chgData name="António Neves" userId="a653cad0-c890-46ff-b10a-d7297437b406" providerId="ADAL" clId="{EFF92A59-41C3-3E42-8BEA-79962A443B2F}" dt="2024-02-26T14:18:31.748" v="451" actId="26606"/>
          <ac:spMkLst>
            <pc:docMk/>
            <pc:sldMk cId="18467815" sldId="423"/>
            <ac:spMk id="9" creationId="{100EDD19-6802-4EC3-95CE-CFFAB042CFD6}"/>
          </ac:spMkLst>
        </pc:spChg>
        <pc:spChg chg="add">
          <ac:chgData name="António Neves" userId="a653cad0-c890-46ff-b10a-d7297437b406" providerId="ADAL" clId="{EFF92A59-41C3-3E42-8BEA-79962A443B2F}" dt="2024-02-26T14:18:31.748" v="451" actId="26606"/>
          <ac:spMkLst>
            <pc:docMk/>
            <pc:sldMk cId="18467815" sldId="423"/>
            <ac:spMk id="11" creationId="{DB17E863-922E-4C26-BD64-E8FD41D28661}"/>
          </ac:spMkLst>
        </pc:spChg>
      </pc:sldChg>
      <pc:sldChg chg="addSp delSp modSp new mod">
        <pc:chgData name="António Neves" userId="a653cad0-c890-46ff-b10a-d7297437b406" providerId="ADAL" clId="{EFF92A59-41C3-3E42-8BEA-79962A443B2F}" dt="2024-02-26T14:39:53.064" v="634" actId="113"/>
        <pc:sldMkLst>
          <pc:docMk/>
          <pc:sldMk cId="4154641096" sldId="424"/>
        </pc:sldMkLst>
        <pc:spChg chg="mod">
          <ac:chgData name="António Neves" userId="a653cad0-c890-46ff-b10a-d7297437b406" providerId="ADAL" clId="{EFF92A59-41C3-3E42-8BEA-79962A443B2F}" dt="2024-02-26T14:19:35.675" v="478" actId="20577"/>
          <ac:spMkLst>
            <pc:docMk/>
            <pc:sldMk cId="4154641096" sldId="424"/>
            <ac:spMk id="2" creationId="{A081993C-4803-35AD-55E1-EF10DE95B71E}"/>
          </ac:spMkLst>
        </pc:spChg>
        <pc:spChg chg="del mod">
          <ac:chgData name="António Neves" userId="a653cad0-c890-46ff-b10a-d7297437b406" providerId="ADAL" clId="{EFF92A59-41C3-3E42-8BEA-79962A443B2F}" dt="2024-02-26T14:26:18.962" v="604" actId="26606"/>
          <ac:spMkLst>
            <pc:docMk/>
            <pc:sldMk cId="4154641096" sldId="424"/>
            <ac:spMk id="3" creationId="{F276FBB5-962F-0A91-D791-7FADB6B31B2D}"/>
          </ac:spMkLst>
        </pc:spChg>
        <pc:graphicFrameChg chg="add mod">
          <ac:chgData name="António Neves" userId="a653cad0-c890-46ff-b10a-d7297437b406" providerId="ADAL" clId="{EFF92A59-41C3-3E42-8BEA-79962A443B2F}" dt="2024-02-26T14:39:53.064" v="634" actId="113"/>
          <ac:graphicFrameMkLst>
            <pc:docMk/>
            <pc:sldMk cId="4154641096" sldId="424"/>
            <ac:graphicFrameMk id="6" creationId="{63874C14-A567-A48C-8A12-046F8EDE0632}"/>
          </ac:graphicFrameMkLst>
        </pc:graphicFrameChg>
      </pc:sldChg>
      <pc:sldChg chg="addSp modSp new mod setBg">
        <pc:chgData name="António Neves" userId="a653cad0-c890-46ff-b10a-d7297437b406" providerId="ADAL" clId="{EFF92A59-41C3-3E42-8BEA-79962A443B2F}" dt="2024-02-26T14:42:34.832" v="726" actId="20577"/>
        <pc:sldMkLst>
          <pc:docMk/>
          <pc:sldMk cId="3966521630" sldId="425"/>
        </pc:sldMkLst>
        <pc:spChg chg="mod">
          <ac:chgData name="António Neves" userId="a653cad0-c890-46ff-b10a-d7297437b406" providerId="ADAL" clId="{EFF92A59-41C3-3E42-8BEA-79962A443B2F}" dt="2024-02-26T14:23:26.978" v="553" actId="26606"/>
          <ac:spMkLst>
            <pc:docMk/>
            <pc:sldMk cId="3966521630" sldId="425"/>
            <ac:spMk id="2" creationId="{E1DF2FD5-1F9D-0043-BD2B-C7D519887BC0}"/>
          </ac:spMkLst>
        </pc:spChg>
        <pc:spChg chg="mod">
          <ac:chgData name="António Neves" userId="a653cad0-c890-46ff-b10a-d7297437b406" providerId="ADAL" clId="{EFF92A59-41C3-3E42-8BEA-79962A443B2F}" dt="2024-02-26T14:42:34.832" v="726" actId="20577"/>
          <ac:spMkLst>
            <pc:docMk/>
            <pc:sldMk cId="3966521630" sldId="425"/>
            <ac:spMk id="3" creationId="{42B4376E-EE3E-C502-ACC4-6ED2574ADF9A}"/>
          </ac:spMkLst>
        </pc:spChg>
        <pc:spChg chg="mod">
          <ac:chgData name="António Neves" userId="a653cad0-c890-46ff-b10a-d7297437b406" providerId="ADAL" clId="{EFF92A59-41C3-3E42-8BEA-79962A443B2F}" dt="2024-02-26T14:23:26.978" v="553" actId="26606"/>
          <ac:spMkLst>
            <pc:docMk/>
            <pc:sldMk cId="3966521630" sldId="425"/>
            <ac:spMk id="4" creationId="{DEC947DB-876D-230B-0E17-F865DF3235C2}"/>
          </ac:spMkLst>
        </pc:spChg>
        <pc:spChg chg="add">
          <ac:chgData name="António Neves" userId="a653cad0-c890-46ff-b10a-d7297437b406" providerId="ADAL" clId="{EFF92A59-41C3-3E42-8BEA-79962A443B2F}" dt="2024-02-26T14:23:26.978" v="553" actId="26606"/>
          <ac:spMkLst>
            <pc:docMk/>
            <pc:sldMk cId="3966521630" sldId="425"/>
            <ac:spMk id="10" creationId="{2C61293E-6EBE-43EF-A52C-9BEBFD7679D4}"/>
          </ac:spMkLst>
        </pc:spChg>
        <pc:spChg chg="add">
          <ac:chgData name="António Neves" userId="a653cad0-c890-46ff-b10a-d7297437b406" providerId="ADAL" clId="{EFF92A59-41C3-3E42-8BEA-79962A443B2F}" dt="2024-02-26T14:23:26.978" v="553" actId="26606"/>
          <ac:spMkLst>
            <pc:docMk/>
            <pc:sldMk cId="3966521630" sldId="425"/>
            <ac:spMk id="12" creationId="{21540236-BFD5-4A9D-8840-4703E7F76825}"/>
          </ac:spMkLst>
        </pc:spChg>
        <pc:picChg chg="add">
          <ac:chgData name="António Neves" userId="a653cad0-c890-46ff-b10a-d7297437b406" providerId="ADAL" clId="{EFF92A59-41C3-3E42-8BEA-79962A443B2F}" dt="2024-02-26T14:23:26.978" v="553" actId="26606"/>
          <ac:picMkLst>
            <pc:docMk/>
            <pc:sldMk cId="3966521630" sldId="425"/>
            <ac:picMk id="6" creationId="{EEB4D8A3-580D-8A80-1022-4A5D019D8AC7}"/>
          </ac:picMkLst>
        </pc:picChg>
      </pc:sldChg>
      <pc:sldChg chg="addSp delSp modSp new mod setBg">
        <pc:chgData name="António Neves" userId="a653cad0-c890-46ff-b10a-d7297437b406" providerId="ADAL" clId="{EFF92A59-41C3-3E42-8BEA-79962A443B2F}" dt="2024-02-26T14:43:08.797" v="729" actId="1076"/>
        <pc:sldMkLst>
          <pc:docMk/>
          <pc:sldMk cId="2347442512" sldId="426"/>
        </pc:sldMkLst>
        <pc:spChg chg="mod ord">
          <ac:chgData name="António Neves" userId="a653cad0-c890-46ff-b10a-d7297437b406" providerId="ADAL" clId="{EFF92A59-41C3-3E42-8BEA-79962A443B2F}" dt="2024-02-26T14:43:08.797" v="729" actId="1076"/>
          <ac:spMkLst>
            <pc:docMk/>
            <pc:sldMk cId="2347442512" sldId="426"/>
            <ac:spMk id="2" creationId="{169CFD04-BBFA-9B92-C327-031DE5D2ED44}"/>
          </ac:spMkLst>
        </pc:spChg>
        <pc:spChg chg="del">
          <ac:chgData name="António Neves" userId="a653cad0-c890-46ff-b10a-d7297437b406" providerId="ADAL" clId="{EFF92A59-41C3-3E42-8BEA-79962A443B2F}" dt="2024-02-26T14:37:08.131" v="614" actId="478"/>
          <ac:spMkLst>
            <pc:docMk/>
            <pc:sldMk cId="2347442512" sldId="426"/>
            <ac:spMk id="3" creationId="{4ABACCD4-BAF4-E8F9-1723-27FE8A0311F3}"/>
          </ac:spMkLst>
        </pc:spChg>
        <pc:spChg chg="mod ord">
          <ac:chgData name="António Neves" userId="a653cad0-c890-46ff-b10a-d7297437b406" providerId="ADAL" clId="{EFF92A59-41C3-3E42-8BEA-79962A443B2F}" dt="2024-02-26T14:42:56.877" v="727" actId="26606"/>
          <ac:spMkLst>
            <pc:docMk/>
            <pc:sldMk cId="2347442512" sldId="426"/>
            <ac:spMk id="4" creationId="{EC3C86CB-3EBE-3900-D466-7227A20BB510}"/>
          </ac:spMkLst>
        </pc:spChg>
        <pc:spChg chg="add del">
          <ac:chgData name="António Neves" userId="a653cad0-c890-46ff-b10a-d7297437b406" providerId="ADAL" clId="{EFF92A59-41C3-3E42-8BEA-79962A443B2F}" dt="2024-02-26T14:42:56.877" v="727" actId="26606"/>
          <ac:spMkLst>
            <pc:docMk/>
            <pc:sldMk cId="2347442512" sldId="426"/>
            <ac:spMk id="1035" creationId="{4D60F200-5EB0-B223-2439-C96C67F0FEE1}"/>
          </ac:spMkLst>
        </pc:spChg>
        <pc:spChg chg="add del">
          <ac:chgData name="António Neves" userId="a653cad0-c890-46ff-b10a-d7297437b406" providerId="ADAL" clId="{EFF92A59-41C3-3E42-8BEA-79962A443B2F}" dt="2024-02-26T14:42:56.877" v="727" actId="26606"/>
          <ac:spMkLst>
            <pc:docMk/>
            <pc:sldMk cId="2347442512" sldId="426"/>
            <ac:spMk id="1037" creationId="{1740453C-744F-DB3A-47EC-15EACE1DC117}"/>
          </ac:spMkLst>
        </pc:spChg>
        <pc:spChg chg="add del">
          <ac:chgData name="António Neves" userId="a653cad0-c890-46ff-b10a-d7297437b406" providerId="ADAL" clId="{EFF92A59-41C3-3E42-8BEA-79962A443B2F}" dt="2024-02-26T14:42:56.877" v="727" actId="26606"/>
          <ac:spMkLst>
            <pc:docMk/>
            <pc:sldMk cId="2347442512" sldId="426"/>
            <ac:spMk id="1039" creationId="{336537A4-07E4-0E22-D14E-018FE569F2CC}"/>
          </ac:spMkLst>
        </pc:spChg>
        <pc:spChg chg="add del">
          <ac:chgData name="António Neves" userId="a653cad0-c890-46ff-b10a-d7297437b406" providerId="ADAL" clId="{EFF92A59-41C3-3E42-8BEA-79962A443B2F}" dt="2024-02-26T14:42:56.877" v="727" actId="26606"/>
          <ac:spMkLst>
            <pc:docMk/>
            <pc:sldMk cId="2347442512" sldId="426"/>
            <ac:spMk id="1041" creationId="{62DF39DD-D69A-31B8-53C1-94595DDDBC5F}"/>
          </ac:spMkLst>
        </pc:spChg>
        <pc:spChg chg="add del">
          <ac:chgData name="António Neves" userId="a653cad0-c890-46ff-b10a-d7297437b406" providerId="ADAL" clId="{EFF92A59-41C3-3E42-8BEA-79962A443B2F}" dt="2024-02-26T14:42:56.877" v="727" actId="26606"/>
          <ac:spMkLst>
            <pc:docMk/>
            <pc:sldMk cId="2347442512" sldId="426"/>
            <ac:spMk id="1043" creationId="{01EB5855-8EB7-1AE5-9030-5D0AA3C1AF4B}"/>
          </ac:spMkLst>
        </pc:spChg>
        <pc:spChg chg="add del">
          <ac:chgData name="António Neves" userId="a653cad0-c890-46ff-b10a-d7297437b406" providerId="ADAL" clId="{EFF92A59-41C3-3E42-8BEA-79962A443B2F}" dt="2024-02-26T14:42:56.877" v="727" actId="26606"/>
          <ac:spMkLst>
            <pc:docMk/>
            <pc:sldMk cId="2347442512" sldId="426"/>
            <ac:spMk id="1045" creationId="{1031A9CD-7DCC-4A2F-A3A5-54F91317F7BA}"/>
          </ac:spMkLst>
        </pc:spChg>
        <pc:spChg chg="add">
          <ac:chgData name="António Neves" userId="a653cad0-c890-46ff-b10a-d7297437b406" providerId="ADAL" clId="{EFF92A59-41C3-3E42-8BEA-79962A443B2F}" dt="2024-02-26T14:42:56.877" v="727" actId="26606"/>
          <ac:spMkLst>
            <pc:docMk/>
            <pc:sldMk cId="2347442512" sldId="426"/>
            <ac:spMk id="1050" creationId="{A8CCCB6D-5162-4AAE-A5E3-3AC55410DBCE}"/>
          </ac:spMkLst>
        </pc:spChg>
        <pc:spChg chg="add">
          <ac:chgData name="António Neves" userId="a653cad0-c890-46ff-b10a-d7297437b406" providerId="ADAL" clId="{EFF92A59-41C3-3E42-8BEA-79962A443B2F}" dt="2024-02-26T14:42:56.877" v="727" actId="26606"/>
          <ac:spMkLst>
            <pc:docMk/>
            <pc:sldMk cId="2347442512" sldId="426"/>
            <ac:spMk id="1052" creationId="{0BCD8C04-CC7B-40EF-82EB-E9821F79BB86}"/>
          </ac:spMkLst>
        </pc:spChg>
        <pc:picChg chg="add del mod">
          <ac:chgData name="António Neves" userId="a653cad0-c890-46ff-b10a-d7297437b406" providerId="ADAL" clId="{EFF92A59-41C3-3E42-8BEA-79962A443B2F}" dt="2024-02-26T14:38:57.704" v="623" actId="478"/>
          <ac:picMkLst>
            <pc:docMk/>
            <pc:sldMk cId="2347442512" sldId="426"/>
            <ac:picMk id="1026" creationId="{E1D3F41C-A89B-431A-8B4F-30C4F18A96D7}"/>
          </ac:picMkLst>
        </pc:picChg>
        <pc:picChg chg="add del mod">
          <ac:chgData name="António Neves" userId="a653cad0-c890-46ff-b10a-d7297437b406" providerId="ADAL" clId="{EFF92A59-41C3-3E42-8BEA-79962A443B2F}" dt="2024-02-26T14:42:56.877" v="727" actId="26606"/>
          <ac:picMkLst>
            <pc:docMk/>
            <pc:sldMk cId="2347442512" sldId="426"/>
            <ac:picMk id="1028" creationId="{F23BF654-5249-85F5-597F-8311DA95314A}"/>
          </ac:picMkLst>
        </pc:picChg>
        <pc:picChg chg="add mod ord">
          <ac:chgData name="António Neves" userId="a653cad0-c890-46ff-b10a-d7297437b406" providerId="ADAL" clId="{EFF92A59-41C3-3E42-8BEA-79962A443B2F}" dt="2024-02-26T14:42:56.877" v="727" actId="26606"/>
          <ac:picMkLst>
            <pc:docMk/>
            <pc:sldMk cId="2347442512" sldId="426"/>
            <ac:picMk id="1030" creationId="{E96D51DB-788A-F557-546C-733596AB8428}"/>
          </ac:picMkLst>
        </pc:picChg>
      </pc:sldChg>
    </pc:docChg>
  </pc:docChgLst>
  <pc:docChgLst>
    <pc:chgData name="António Neves" userId="a653cad0-c890-46ff-b10a-d7297437b406" providerId="ADAL" clId="{258CF2CC-D88E-CE4F-A1AF-4CA1A684A20C}"/>
    <pc:docChg chg="undo custSel addSld delSld modSld sldOrd">
      <pc:chgData name="António Neves" userId="a653cad0-c890-46ff-b10a-d7297437b406" providerId="ADAL" clId="{258CF2CC-D88E-CE4F-A1AF-4CA1A684A20C}" dt="2024-03-12T19:49:10.648" v="719" actId="20577"/>
      <pc:docMkLst>
        <pc:docMk/>
      </pc:docMkLst>
      <pc:sldChg chg="modSp mod">
        <pc:chgData name="António Neves" userId="a653cad0-c890-46ff-b10a-d7297437b406" providerId="ADAL" clId="{258CF2CC-D88E-CE4F-A1AF-4CA1A684A20C}" dt="2024-03-09T16:18:18.246" v="10" actId="20577"/>
        <pc:sldMkLst>
          <pc:docMk/>
          <pc:sldMk cId="4044860215" sldId="256"/>
        </pc:sldMkLst>
        <pc:spChg chg="mod">
          <ac:chgData name="António Neves" userId="a653cad0-c890-46ff-b10a-d7297437b406" providerId="ADAL" clId="{258CF2CC-D88E-CE4F-A1AF-4CA1A684A20C}" dt="2024-03-09T16:18:18.246" v="10" actId="20577"/>
          <ac:spMkLst>
            <pc:docMk/>
            <pc:sldMk cId="4044860215" sldId="256"/>
            <ac:spMk id="2" creationId="{6B760E19-80B6-09D1-360A-03BF9450AFA4}"/>
          </ac:spMkLst>
        </pc:spChg>
      </pc:sldChg>
      <pc:sldChg chg="addSp delSp modSp mod">
        <pc:chgData name="António Neves" userId="a653cad0-c890-46ff-b10a-d7297437b406" providerId="ADAL" clId="{258CF2CC-D88E-CE4F-A1AF-4CA1A684A20C}" dt="2024-03-12T19:49:10.648" v="719" actId="20577"/>
        <pc:sldMkLst>
          <pc:docMk/>
          <pc:sldMk cId="3013768308" sldId="257"/>
        </pc:sldMkLst>
        <pc:spChg chg="mod">
          <ac:chgData name="António Neves" userId="a653cad0-c890-46ff-b10a-d7297437b406" providerId="ADAL" clId="{258CF2CC-D88E-CE4F-A1AF-4CA1A684A20C}" dt="2024-03-12T19:49:04.635" v="716" actId="26606"/>
          <ac:spMkLst>
            <pc:docMk/>
            <pc:sldMk cId="3013768308" sldId="257"/>
            <ac:spMk id="2" creationId="{BBAAEAA7-5AC2-F638-597E-8F5BC689AC10}"/>
          </ac:spMkLst>
        </pc:spChg>
        <pc:spChg chg="mod">
          <ac:chgData name="António Neves" userId="a653cad0-c890-46ff-b10a-d7297437b406" providerId="ADAL" clId="{258CF2CC-D88E-CE4F-A1AF-4CA1A684A20C}" dt="2024-03-12T19:49:04.635" v="716" actId="26606"/>
          <ac:spMkLst>
            <pc:docMk/>
            <pc:sldMk cId="3013768308" sldId="257"/>
            <ac:spMk id="3" creationId="{3EB6CF77-0E71-9F60-B557-476B36EA3FAD}"/>
          </ac:spMkLst>
        </pc:spChg>
        <pc:spChg chg="add del">
          <ac:chgData name="António Neves" userId="a653cad0-c890-46ff-b10a-d7297437b406" providerId="ADAL" clId="{258CF2CC-D88E-CE4F-A1AF-4CA1A684A20C}" dt="2024-03-12T19:49:04.635" v="716" actId="26606"/>
          <ac:spMkLst>
            <pc:docMk/>
            <pc:sldMk cId="3013768308" sldId="257"/>
            <ac:spMk id="37" creationId="{1D63C574-BFD2-41A1-A567-B0C3CC7FDD4F}"/>
          </ac:spMkLst>
        </pc:spChg>
        <pc:spChg chg="add del">
          <ac:chgData name="António Neves" userId="a653cad0-c890-46ff-b10a-d7297437b406" providerId="ADAL" clId="{258CF2CC-D88E-CE4F-A1AF-4CA1A684A20C}" dt="2024-03-12T19:49:04.635" v="716" actId="26606"/>
          <ac:spMkLst>
            <pc:docMk/>
            <pc:sldMk cId="3013768308" sldId="257"/>
            <ac:spMk id="39" creationId="{E2A46BAB-8C31-42B2-90E8-B26DD3E81D37}"/>
          </ac:spMkLst>
        </pc:spChg>
        <pc:spChg chg="add del">
          <ac:chgData name="António Neves" userId="a653cad0-c890-46ff-b10a-d7297437b406" providerId="ADAL" clId="{258CF2CC-D88E-CE4F-A1AF-4CA1A684A20C}" dt="2024-03-12T19:49:04.597" v="715" actId="26606"/>
          <ac:spMkLst>
            <pc:docMk/>
            <pc:sldMk cId="3013768308" sldId="257"/>
            <ac:spMk id="57" creationId="{955A2079-FA98-4876-80F0-72364A7D2EA4}"/>
          </ac:spMkLst>
        </pc:spChg>
        <pc:spChg chg="add">
          <ac:chgData name="António Neves" userId="a653cad0-c890-46ff-b10a-d7297437b406" providerId="ADAL" clId="{258CF2CC-D88E-CE4F-A1AF-4CA1A684A20C}" dt="2024-03-12T19:49:04.635" v="716" actId="26606"/>
          <ac:spMkLst>
            <pc:docMk/>
            <pc:sldMk cId="3013768308" sldId="257"/>
            <ac:spMk id="59" creationId="{A5A5CE6E-90AF-4D43-A014-1F9EC83EB93D}"/>
          </ac:spMkLst>
        </pc:spChg>
        <pc:spChg chg="add">
          <ac:chgData name="António Neves" userId="a653cad0-c890-46ff-b10a-d7297437b406" providerId="ADAL" clId="{258CF2CC-D88E-CE4F-A1AF-4CA1A684A20C}" dt="2024-03-12T19:49:04.635" v="716" actId="26606"/>
          <ac:spMkLst>
            <pc:docMk/>
            <pc:sldMk cId="3013768308" sldId="257"/>
            <ac:spMk id="60" creationId="{9DBC8166-481C-4473-95F5-9A5B9073B7F1}"/>
          </ac:spMkLst>
        </pc:spChg>
        <pc:grpChg chg="add del">
          <ac:chgData name="António Neves" userId="a653cad0-c890-46ff-b10a-d7297437b406" providerId="ADAL" clId="{258CF2CC-D88E-CE4F-A1AF-4CA1A684A20C}" dt="2024-03-12T19:49:04.635" v="716" actId="26606"/>
          <ac:grpSpMkLst>
            <pc:docMk/>
            <pc:sldMk cId="3013768308" sldId="257"/>
            <ac:grpSpMk id="41" creationId="{B3F7A3C7-0737-4E57-B30E-8EEFE638B401}"/>
          </ac:grpSpMkLst>
        </pc:grpChg>
        <pc:grpChg chg="add del">
          <ac:chgData name="António Neves" userId="a653cad0-c890-46ff-b10a-d7297437b406" providerId="ADAL" clId="{258CF2CC-D88E-CE4F-A1AF-4CA1A684A20C}" dt="2024-03-12T19:49:04.635" v="716" actId="26606"/>
          <ac:grpSpMkLst>
            <pc:docMk/>
            <pc:sldMk cId="3013768308" sldId="257"/>
            <ac:grpSpMk id="45" creationId="{43F5E015-E085-4624-B431-B42414448684}"/>
          </ac:grpSpMkLst>
        </pc:grpChg>
        <pc:graphicFrameChg chg="mod modGraphic">
          <ac:chgData name="António Neves" userId="a653cad0-c890-46ff-b10a-d7297437b406" providerId="ADAL" clId="{258CF2CC-D88E-CE4F-A1AF-4CA1A684A20C}" dt="2024-03-12T19:49:10.648" v="719" actId="20577"/>
          <ac:graphicFrameMkLst>
            <pc:docMk/>
            <pc:sldMk cId="3013768308" sldId="257"/>
            <ac:graphicFrameMk id="19" creationId="{72D6B3DA-5FB9-43EC-3D10-E3C9531C1E75}"/>
          </ac:graphicFrameMkLst>
        </pc:graphicFrameChg>
      </pc:sldChg>
      <pc:sldChg chg="addSp delSp mod ord">
        <pc:chgData name="António Neves" userId="a653cad0-c890-46ff-b10a-d7297437b406" providerId="ADAL" clId="{258CF2CC-D88E-CE4F-A1AF-4CA1A684A20C}" dt="2024-03-10T18:09:54.720" v="574" actId="22"/>
        <pc:sldMkLst>
          <pc:docMk/>
          <pc:sldMk cId="1528144072" sldId="420"/>
        </pc:sldMkLst>
        <pc:spChg chg="add del">
          <ac:chgData name="António Neves" userId="a653cad0-c890-46ff-b10a-d7297437b406" providerId="ADAL" clId="{258CF2CC-D88E-CE4F-A1AF-4CA1A684A20C}" dt="2024-03-10T18:09:54.720" v="574" actId="22"/>
          <ac:spMkLst>
            <pc:docMk/>
            <pc:sldMk cId="1528144072" sldId="420"/>
            <ac:spMk id="8" creationId="{691EA8AB-998E-5AE3-25C6-FAA43E5D708C}"/>
          </ac:spMkLst>
        </pc:spChg>
      </pc:sldChg>
      <pc:sldChg chg="del">
        <pc:chgData name="António Neves" userId="a653cad0-c890-46ff-b10a-d7297437b406" providerId="ADAL" clId="{258CF2CC-D88E-CE4F-A1AF-4CA1A684A20C}" dt="2024-03-09T16:18:28.425" v="21" actId="2696"/>
        <pc:sldMkLst>
          <pc:docMk/>
          <pc:sldMk cId="4154641096" sldId="424"/>
        </pc:sldMkLst>
      </pc:sldChg>
      <pc:sldChg chg="addSp delSp modSp add del mod ord setBg addAnim setClrOvrMap">
        <pc:chgData name="António Neves" userId="a653cad0-c890-46ff-b10a-d7297437b406" providerId="ADAL" clId="{258CF2CC-D88E-CE4F-A1AF-4CA1A684A20C}" dt="2024-03-10T18:09:42.245" v="571" actId="20577"/>
        <pc:sldMkLst>
          <pc:docMk/>
          <pc:sldMk cId="2347442512" sldId="426"/>
        </pc:sldMkLst>
        <pc:spChg chg="mod ord">
          <ac:chgData name="António Neves" userId="a653cad0-c890-46ff-b10a-d7297437b406" providerId="ADAL" clId="{258CF2CC-D88E-CE4F-A1AF-4CA1A684A20C}" dt="2024-03-09T16:22:07.989" v="59" actId="20577"/>
          <ac:spMkLst>
            <pc:docMk/>
            <pc:sldMk cId="2347442512" sldId="426"/>
            <ac:spMk id="2" creationId="{169CFD04-BBFA-9B92-C327-031DE5D2ED44}"/>
          </ac:spMkLst>
        </pc:spChg>
        <pc:spChg chg="del">
          <ac:chgData name="António Neves" userId="a653cad0-c890-46ff-b10a-d7297437b406" providerId="ADAL" clId="{258CF2CC-D88E-CE4F-A1AF-4CA1A684A20C}" dt="2024-03-09T16:18:52.531" v="29" actId="478"/>
          <ac:spMkLst>
            <pc:docMk/>
            <pc:sldMk cId="2347442512" sldId="426"/>
            <ac:spMk id="3" creationId="{6EE4C949-6EB1-5F67-8E42-A1FA824FB8B5}"/>
          </ac:spMkLst>
        </pc:spChg>
        <pc:spChg chg="mod ord">
          <ac:chgData name="António Neves" userId="a653cad0-c890-46ff-b10a-d7297437b406" providerId="ADAL" clId="{258CF2CC-D88E-CE4F-A1AF-4CA1A684A20C}" dt="2024-03-09T16:21:23.063" v="35" actId="26606"/>
          <ac:spMkLst>
            <pc:docMk/>
            <pc:sldMk cId="2347442512" sldId="426"/>
            <ac:spMk id="4" creationId="{EC3C86CB-3EBE-3900-D466-7227A20BB510}"/>
          </ac:spMkLst>
        </pc:spChg>
        <pc:spChg chg="mod">
          <ac:chgData name="António Neves" userId="a653cad0-c890-46ff-b10a-d7297437b406" providerId="ADAL" clId="{258CF2CC-D88E-CE4F-A1AF-4CA1A684A20C}" dt="2024-03-10T17:49:34.614" v="526" actId="27636"/>
          <ac:spMkLst>
            <pc:docMk/>
            <pc:sldMk cId="2347442512" sldId="426"/>
            <ac:spMk id="6" creationId="{F26C55ED-4DAB-76AC-256B-AB2132BAB75F}"/>
          </ac:spMkLst>
        </pc:spChg>
        <pc:spChg chg="add del mod">
          <ac:chgData name="António Neves" userId="a653cad0-c890-46ff-b10a-d7297437b406" providerId="ADAL" clId="{258CF2CC-D88E-CE4F-A1AF-4CA1A684A20C}" dt="2024-03-09T16:21:48.019" v="40"/>
          <ac:spMkLst>
            <pc:docMk/>
            <pc:sldMk cId="2347442512" sldId="426"/>
            <ac:spMk id="8" creationId="{4FE9C7B7-15A4-C5A4-5B6A-47C750AEEB62}"/>
          </ac:spMkLst>
        </pc:spChg>
        <pc:spChg chg="add mod">
          <ac:chgData name="António Neves" userId="a653cad0-c890-46ff-b10a-d7297437b406" providerId="ADAL" clId="{258CF2CC-D88E-CE4F-A1AF-4CA1A684A20C}" dt="2024-03-10T18:09:42.245" v="571" actId="20577"/>
          <ac:spMkLst>
            <pc:docMk/>
            <pc:sldMk cId="2347442512" sldId="426"/>
            <ac:spMk id="9" creationId="{E794FF8F-6515-1FB2-50DF-15DFE978BD1B}"/>
          </ac:spMkLst>
        </pc:spChg>
        <pc:spChg chg="del">
          <ac:chgData name="António Neves" userId="a653cad0-c890-46ff-b10a-d7297437b406" providerId="ADAL" clId="{258CF2CC-D88E-CE4F-A1AF-4CA1A684A20C}" dt="2024-03-09T16:19:01.612" v="30" actId="26606"/>
          <ac:spMkLst>
            <pc:docMk/>
            <pc:sldMk cId="2347442512" sldId="426"/>
            <ac:spMk id="1085" creationId="{08BC803E-13F3-4DAB-B17C-BEB0076164B7}"/>
          </ac:spMkLst>
        </pc:spChg>
        <pc:spChg chg="del">
          <ac:chgData name="António Neves" userId="a653cad0-c890-46ff-b10a-d7297437b406" providerId="ADAL" clId="{258CF2CC-D88E-CE4F-A1AF-4CA1A684A20C}" dt="2024-03-09T16:19:01.612" v="30" actId="26606"/>
          <ac:spMkLst>
            <pc:docMk/>
            <pc:sldMk cId="2347442512" sldId="426"/>
            <ac:spMk id="1087" creationId="{B8DDE571-E57F-4AB5-83C7-30EB5DDCCAC7}"/>
          </ac:spMkLst>
        </pc:spChg>
        <pc:spChg chg="add del">
          <ac:chgData name="António Neves" userId="a653cad0-c890-46ff-b10a-d7297437b406" providerId="ADAL" clId="{258CF2CC-D88E-CE4F-A1AF-4CA1A684A20C}" dt="2024-03-09T16:21:23.063" v="35" actId="26606"/>
          <ac:spMkLst>
            <pc:docMk/>
            <pc:sldMk cId="2347442512" sldId="426"/>
            <ac:spMk id="1092" creationId="{71B2258F-86CA-4D4D-8270-BC05FCDEBFB3}"/>
          </ac:spMkLst>
        </pc:spChg>
        <pc:spChg chg="add del">
          <ac:chgData name="António Neves" userId="a653cad0-c890-46ff-b10a-d7297437b406" providerId="ADAL" clId="{258CF2CC-D88E-CE4F-A1AF-4CA1A684A20C}" dt="2024-03-09T16:21:23.028" v="34" actId="26606"/>
          <ac:spMkLst>
            <pc:docMk/>
            <pc:sldMk cId="2347442512" sldId="426"/>
            <ac:spMk id="1097" creationId="{FB33DC6A-1F1C-4A06-834E-CFF88F1C0BB9}"/>
          </ac:spMkLst>
        </pc:spChg>
        <pc:spChg chg="add del">
          <ac:chgData name="António Neves" userId="a653cad0-c890-46ff-b10a-d7297437b406" providerId="ADAL" clId="{258CF2CC-D88E-CE4F-A1AF-4CA1A684A20C}" dt="2024-03-09T16:21:23.028" v="34" actId="26606"/>
          <ac:spMkLst>
            <pc:docMk/>
            <pc:sldMk cId="2347442512" sldId="426"/>
            <ac:spMk id="1099" creationId="{0FE1D5CF-87B8-4A8A-AD3C-01D06A60769B}"/>
          </ac:spMkLst>
        </pc:spChg>
        <pc:spChg chg="add del">
          <ac:chgData name="António Neves" userId="a653cad0-c890-46ff-b10a-d7297437b406" providerId="ADAL" clId="{258CF2CC-D88E-CE4F-A1AF-4CA1A684A20C}" dt="2024-03-09T16:21:23.028" v="34" actId="26606"/>
          <ac:spMkLst>
            <pc:docMk/>
            <pc:sldMk cId="2347442512" sldId="426"/>
            <ac:spMk id="1101" creationId="{60926200-45C2-41E9-839F-31CD5FE4CD59}"/>
          </ac:spMkLst>
        </pc:spChg>
        <pc:spChg chg="add del">
          <ac:chgData name="António Neves" userId="a653cad0-c890-46ff-b10a-d7297437b406" providerId="ADAL" clId="{258CF2CC-D88E-CE4F-A1AF-4CA1A684A20C}" dt="2024-03-09T16:21:23.028" v="34" actId="26606"/>
          <ac:spMkLst>
            <pc:docMk/>
            <pc:sldMk cId="2347442512" sldId="426"/>
            <ac:spMk id="1103" creationId="{AF2F604E-43BE-4DC3-B983-E071523364F8}"/>
          </ac:spMkLst>
        </pc:spChg>
        <pc:spChg chg="add del">
          <ac:chgData name="António Neves" userId="a653cad0-c890-46ff-b10a-d7297437b406" providerId="ADAL" clId="{258CF2CC-D88E-CE4F-A1AF-4CA1A684A20C}" dt="2024-03-09T16:21:23.028" v="34" actId="26606"/>
          <ac:spMkLst>
            <pc:docMk/>
            <pc:sldMk cId="2347442512" sldId="426"/>
            <ac:spMk id="1105" creationId="{08C9B587-E65E-4B52-B37C-ABEBB6E87928}"/>
          </ac:spMkLst>
        </pc:spChg>
        <pc:spChg chg="add">
          <ac:chgData name="António Neves" userId="a653cad0-c890-46ff-b10a-d7297437b406" providerId="ADAL" clId="{258CF2CC-D88E-CE4F-A1AF-4CA1A684A20C}" dt="2024-03-09T16:21:23.063" v="35" actId="26606"/>
          <ac:spMkLst>
            <pc:docMk/>
            <pc:sldMk cId="2347442512" sldId="426"/>
            <ac:spMk id="1107" creationId="{AC40FFA8-CDA2-4745-9D0A-854FC4DBE2F4}"/>
          </ac:spMkLst>
        </pc:spChg>
        <pc:spChg chg="add">
          <ac:chgData name="António Neves" userId="a653cad0-c890-46ff-b10a-d7297437b406" providerId="ADAL" clId="{258CF2CC-D88E-CE4F-A1AF-4CA1A684A20C}" dt="2024-03-09T16:21:23.063" v="35" actId="26606"/>
          <ac:spMkLst>
            <pc:docMk/>
            <pc:sldMk cId="2347442512" sldId="426"/>
            <ac:spMk id="1108" creationId="{A031F918-6C2A-4C3F-8785-651FF6135CE8}"/>
          </ac:spMkLst>
        </pc:spChg>
        <pc:picChg chg="del">
          <ac:chgData name="António Neves" userId="a653cad0-c890-46ff-b10a-d7297437b406" providerId="ADAL" clId="{258CF2CC-D88E-CE4F-A1AF-4CA1A684A20C}" dt="2024-03-09T16:18:41.076" v="28" actId="478"/>
          <ac:picMkLst>
            <pc:docMk/>
            <pc:sldMk cId="2347442512" sldId="426"/>
            <ac:picMk id="5" creationId="{AE506A25-9809-97E9-71F8-EB734C5ABDDB}"/>
          </ac:picMkLst>
        </pc:picChg>
        <pc:picChg chg="add mod ord">
          <ac:chgData name="António Neves" userId="a653cad0-c890-46ff-b10a-d7297437b406" providerId="ADAL" clId="{258CF2CC-D88E-CE4F-A1AF-4CA1A684A20C}" dt="2024-03-09T16:21:23.063" v="35" actId="26606"/>
          <ac:picMkLst>
            <pc:docMk/>
            <pc:sldMk cId="2347442512" sldId="426"/>
            <ac:picMk id="7" creationId="{D2BDBF02-C382-1576-FA7A-769F865937B3}"/>
          </ac:picMkLst>
        </pc:picChg>
        <pc:picChg chg="mod ord">
          <ac:chgData name="António Neves" userId="a653cad0-c890-46ff-b10a-d7297437b406" providerId="ADAL" clId="{258CF2CC-D88E-CE4F-A1AF-4CA1A684A20C}" dt="2024-03-09T16:21:23.063" v="35" actId="26606"/>
          <ac:picMkLst>
            <pc:docMk/>
            <pc:sldMk cId="2347442512" sldId="426"/>
            <ac:picMk id="1026" creationId="{B742A1EE-0738-F793-301F-88D3CE751C10}"/>
          </ac:picMkLst>
        </pc:picChg>
      </pc:sldChg>
      <pc:sldChg chg="del">
        <pc:chgData name="António Neves" userId="a653cad0-c890-46ff-b10a-d7297437b406" providerId="ADAL" clId="{258CF2CC-D88E-CE4F-A1AF-4CA1A684A20C}" dt="2024-03-10T18:09:51.737" v="572" actId="2696"/>
        <pc:sldMkLst>
          <pc:docMk/>
          <pc:sldMk cId="51368204" sldId="427"/>
        </pc:sldMkLst>
      </pc:sldChg>
      <pc:sldChg chg="del">
        <pc:chgData name="António Neves" userId="a653cad0-c890-46ff-b10a-d7297437b406" providerId="ADAL" clId="{258CF2CC-D88E-CE4F-A1AF-4CA1A684A20C}" dt="2024-03-09T16:18:21.859" v="11" actId="2696"/>
        <pc:sldMkLst>
          <pc:docMk/>
          <pc:sldMk cId="587712084" sldId="428"/>
        </pc:sldMkLst>
      </pc:sldChg>
      <pc:sldChg chg="addSp modSp new mod setBg">
        <pc:chgData name="António Neves" userId="a653cad0-c890-46ff-b10a-d7297437b406" providerId="ADAL" clId="{258CF2CC-D88E-CE4F-A1AF-4CA1A684A20C}" dt="2024-03-09T16:32:30.130" v="109" actId="26606"/>
        <pc:sldMkLst>
          <pc:docMk/>
          <pc:sldMk cId="2234760064" sldId="428"/>
        </pc:sldMkLst>
        <pc:spChg chg="mod">
          <ac:chgData name="António Neves" userId="a653cad0-c890-46ff-b10a-d7297437b406" providerId="ADAL" clId="{258CF2CC-D88E-CE4F-A1AF-4CA1A684A20C}" dt="2024-03-09T16:32:30.130" v="109" actId="26606"/>
          <ac:spMkLst>
            <pc:docMk/>
            <pc:sldMk cId="2234760064" sldId="428"/>
            <ac:spMk id="2" creationId="{E2B7CD06-5B9F-2DA8-08FF-C96DB0FA6819}"/>
          </ac:spMkLst>
        </pc:spChg>
        <pc:spChg chg="mod">
          <ac:chgData name="António Neves" userId="a653cad0-c890-46ff-b10a-d7297437b406" providerId="ADAL" clId="{258CF2CC-D88E-CE4F-A1AF-4CA1A684A20C}" dt="2024-03-09T16:32:30.130" v="109" actId="26606"/>
          <ac:spMkLst>
            <pc:docMk/>
            <pc:sldMk cId="2234760064" sldId="428"/>
            <ac:spMk id="3" creationId="{174F0E75-5E90-DAA8-C5DF-5C7D3D4F2FDD}"/>
          </ac:spMkLst>
        </pc:spChg>
        <pc:spChg chg="mod ord">
          <ac:chgData name="António Neves" userId="a653cad0-c890-46ff-b10a-d7297437b406" providerId="ADAL" clId="{258CF2CC-D88E-CE4F-A1AF-4CA1A684A20C}" dt="2024-03-09T16:32:30.130" v="109" actId="26606"/>
          <ac:spMkLst>
            <pc:docMk/>
            <pc:sldMk cId="2234760064" sldId="428"/>
            <ac:spMk id="4" creationId="{286A4F50-D3E4-04EA-FFFB-8743B8358BE1}"/>
          </ac:spMkLst>
        </pc:spChg>
        <pc:spChg chg="add">
          <ac:chgData name="António Neves" userId="a653cad0-c890-46ff-b10a-d7297437b406" providerId="ADAL" clId="{258CF2CC-D88E-CE4F-A1AF-4CA1A684A20C}" dt="2024-03-09T16:32:30.130" v="109" actId="26606"/>
          <ac:spMkLst>
            <pc:docMk/>
            <pc:sldMk cId="2234760064" sldId="428"/>
            <ac:spMk id="2055" creationId="{2B97F24A-32CE-4C1C-A50D-3016B394DCFB}"/>
          </ac:spMkLst>
        </pc:spChg>
        <pc:spChg chg="add">
          <ac:chgData name="António Neves" userId="a653cad0-c890-46ff-b10a-d7297437b406" providerId="ADAL" clId="{258CF2CC-D88E-CE4F-A1AF-4CA1A684A20C}" dt="2024-03-09T16:32:30.130" v="109" actId="26606"/>
          <ac:spMkLst>
            <pc:docMk/>
            <pc:sldMk cId="2234760064" sldId="428"/>
            <ac:spMk id="2057" creationId="{CD8B4F24-440B-49E9-B85D-733523DC064B}"/>
          </ac:spMkLst>
        </pc:spChg>
        <pc:picChg chg="add mod">
          <ac:chgData name="António Neves" userId="a653cad0-c890-46ff-b10a-d7297437b406" providerId="ADAL" clId="{258CF2CC-D88E-CE4F-A1AF-4CA1A684A20C}" dt="2024-03-09T16:32:30.130" v="109" actId="26606"/>
          <ac:picMkLst>
            <pc:docMk/>
            <pc:sldMk cId="2234760064" sldId="428"/>
            <ac:picMk id="2050" creationId="{F4024497-DFA4-5F1C-9A18-E555014B2DED}"/>
          </ac:picMkLst>
        </pc:picChg>
      </pc:sldChg>
      <pc:sldChg chg="addSp modSp new mod setBg">
        <pc:chgData name="António Neves" userId="a653cad0-c890-46ff-b10a-d7297437b406" providerId="ADAL" clId="{258CF2CC-D88E-CE4F-A1AF-4CA1A684A20C}" dt="2024-03-10T18:45:09.357" v="616" actId="14100"/>
        <pc:sldMkLst>
          <pc:docMk/>
          <pc:sldMk cId="2908068415" sldId="429"/>
        </pc:sldMkLst>
        <pc:spChg chg="mod">
          <ac:chgData name="António Neves" userId="a653cad0-c890-46ff-b10a-d7297437b406" providerId="ADAL" clId="{258CF2CC-D88E-CE4F-A1AF-4CA1A684A20C}" dt="2024-03-10T18:45:09.357" v="616" actId="14100"/>
          <ac:spMkLst>
            <pc:docMk/>
            <pc:sldMk cId="2908068415" sldId="429"/>
            <ac:spMk id="2" creationId="{C382BC4C-4F72-0590-86A6-0ED21F48F0B6}"/>
          </ac:spMkLst>
        </pc:spChg>
        <pc:spChg chg="mod">
          <ac:chgData name="António Neves" userId="a653cad0-c890-46ff-b10a-d7297437b406" providerId="ADAL" clId="{258CF2CC-D88E-CE4F-A1AF-4CA1A684A20C}" dt="2024-03-10T17:47:08.012" v="514" actId="20577"/>
          <ac:spMkLst>
            <pc:docMk/>
            <pc:sldMk cId="2908068415" sldId="429"/>
            <ac:spMk id="3" creationId="{7F0CE878-07CF-019A-AF88-095A8B0CAA5F}"/>
          </ac:spMkLst>
        </pc:spChg>
        <pc:spChg chg="mod ord">
          <ac:chgData name="António Neves" userId="a653cad0-c890-46ff-b10a-d7297437b406" providerId="ADAL" clId="{258CF2CC-D88E-CE4F-A1AF-4CA1A684A20C}" dt="2024-03-09T16:32:51.165" v="111" actId="26606"/>
          <ac:spMkLst>
            <pc:docMk/>
            <pc:sldMk cId="2908068415" sldId="429"/>
            <ac:spMk id="4" creationId="{7B9DF16D-B434-64AF-803D-B2C78D40E686}"/>
          </ac:spMkLst>
        </pc:spChg>
        <pc:spChg chg="add">
          <ac:chgData name="António Neves" userId="a653cad0-c890-46ff-b10a-d7297437b406" providerId="ADAL" clId="{258CF2CC-D88E-CE4F-A1AF-4CA1A684A20C}" dt="2024-03-09T16:32:51.165" v="111" actId="26606"/>
          <ac:spMkLst>
            <pc:docMk/>
            <pc:sldMk cId="2908068415" sldId="429"/>
            <ac:spMk id="3079" creationId="{2B97F24A-32CE-4C1C-A50D-3016B394DCFB}"/>
          </ac:spMkLst>
        </pc:spChg>
        <pc:spChg chg="add">
          <ac:chgData name="António Neves" userId="a653cad0-c890-46ff-b10a-d7297437b406" providerId="ADAL" clId="{258CF2CC-D88E-CE4F-A1AF-4CA1A684A20C}" dt="2024-03-09T16:32:51.165" v="111" actId="26606"/>
          <ac:spMkLst>
            <pc:docMk/>
            <pc:sldMk cId="2908068415" sldId="429"/>
            <ac:spMk id="3081" creationId="{CD8B4F24-440B-49E9-B85D-733523DC064B}"/>
          </ac:spMkLst>
        </pc:spChg>
        <pc:picChg chg="add mod">
          <ac:chgData name="António Neves" userId="a653cad0-c890-46ff-b10a-d7297437b406" providerId="ADAL" clId="{258CF2CC-D88E-CE4F-A1AF-4CA1A684A20C}" dt="2024-03-09T16:32:51.165" v="111" actId="26606"/>
          <ac:picMkLst>
            <pc:docMk/>
            <pc:sldMk cId="2908068415" sldId="429"/>
            <ac:picMk id="3074" creationId="{4BF23A8F-BF3E-94FB-7DE7-B0AFE49A227C}"/>
          </ac:picMkLst>
        </pc:picChg>
      </pc:sldChg>
      <pc:sldChg chg="del">
        <pc:chgData name="António Neves" userId="a653cad0-c890-46ff-b10a-d7297437b406" providerId="ADAL" clId="{258CF2CC-D88E-CE4F-A1AF-4CA1A684A20C}" dt="2024-03-09T16:18:23.049" v="13" actId="2696"/>
        <pc:sldMkLst>
          <pc:docMk/>
          <pc:sldMk cId="3653366690" sldId="429"/>
        </pc:sldMkLst>
      </pc:sldChg>
      <pc:sldChg chg="addSp modSp new mod setBg">
        <pc:chgData name="António Neves" userId="a653cad0-c890-46ff-b10a-d7297437b406" providerId="ADAL" clId="{258CF2CC-D88E-CE4F-A1AF-4CA1A684A20C}" dt="2024-03-09T16:33:42.591" v="113" actId="26606"/>
        <pc:sldMkLst>
          <pc:docMk/>
          <pc:sldMk cId="2079172840" sldId="430"/>
        </pc:sldMkLst>
        <pc:spChg chg="mod">
          <ac:chgData name="António Neves" userId="a653cad0-c890-46ff-b10a-d7297437b406" providerId="ADAL" clId="{258CF2CC-D88E-CE4F-A1AF-4CA1A684A20C}" dt="2024-03-09T16:33:42.591" v="113" actId="26606"/>
          <ac:spMkLst>
            <pc:docMk/>
            <pc:sldMk cId="2079172840" sldId="430"/>
            <ac:spMk id="2" creationId="{787D77A3-73CB-77C0-031D-4CFC514072BB}"/>
          </ac:spMkLst>
        </pc:spChg>
        <pc:spChg chg="mod">
          <ac:chgData name="António Neves" userId="a653cad0-c890-46ff-b10a-d7297437b406" providerId="ADAL" clId="{258CF2CC-D88E-CE4F-A1AF-4CA1A684A20C}" dt="2024-03-09T16:33:42.591" v="113" actId="26606"/>
          <ac:spMkLst>
            <pc:docMk/>
            <pc:sldMk cId="2079172840" sldId="430"/>
            <ac:spMk id="3" creationId="{92CFC70A-C833-FAD8-843A-63111F819235}"/>
          </ac:spMkLst>
        </pc:spChg>
        <pc:spChg chg="mod ord">
          <ac:chgData name="António Neves" userId="a653cad0-c890-46ff-b10a-d7297437b406" providerId="ADAL" clId="{258CF2CC-D88E-CE4F-A1AF-4CA1A684A20C}" dt="2024-03-09T16:33:42.591" v="113" actId="26606"/>
          <ac:spMkLst>
            <pc:docMk/>
            <pc:sldMk cId="2079172840" sldId="430"/>
            <ac:spMk id="4" creationId="{305FCC23-AD68-F887-CD30-870041E6E22B}"/>
          </ac:spMkLst>
        </pc:spChg>
        <pc:spChg chg="add">
          <ac:chgData name="António Neves" userId="a653cad0-c890-46ff-b10a-d7297437b406" providerId="ADAL" clId="{258CF2CC-D88E-CE4F-A1AF-4CA1A684A20C}" dt="2024-03-09T16:33:42.591" v="113" actId="26606"/>
          <ac:spMkLst>
            <pc:docMk/>
            <pc:sldMk cId="2079172840" sldId="430"/>
            <ac:spMk id="4103" creationId="{2B97F24A-32CE-4C1C-A50D-3016B394DCFB}"/>
          </ac:spMkLst>
        </pc:spChg>
        <pc:spChg chg="add">
          <ac:chgData name="António Neves" userId="a653cad0-c890-46ff-b10a-d7297437b406" providerId="ADAL" clId="{258CF2CC-D88E-CE4F-A1AF-4CA1A684A20C}" dt="2024-03-09T16:33:42.591" v="113" actId="26606"/>
          <ac:spMkLst>
            <pc:docMk/>
            <pc:sldMk cId="2079172840" sldId="430"/>
            <ac:spMk id="4105" creationId="{CD8B4F24-440B-49E9-B85D-733523DC064B}"/>
          </ac:spMkLst>
        </pc:spChg>
        <pc:picChg chg="add mod">
          <ac:chgData name="António Neves" userId="a653cad0-c890-46ff-b10a-d7297437b406" providerId="ADAL" clId="{258CF2CC-D88E-CE4F-A1AF-4CA1A684A20C}" dt="2024-03-09T16:33:42.591" v="113" actId="26606"/>
          <ac:picMkLst>
            <pc:docMk/>
            <pc:sldMk cId="2079172840" sldId="430"/>
            <ac:picMk id="4098" creationId="{B86902EC-F369-EFE3-DA6D-E6A1E8FBB97A}"/>
          </ac:picMkLst>
        </pc:picChg>
      </pc:sldChg>
      <pc:sldChg chg="del">
        <pc:chgData name="António Neves" userId="a653cad0-c890-46ff-b10a-d7297437b406" providerId="ADAL" clId="{258CF2CC-D88E-CE4F-A1AF-4CA1A684A20C}" dt="2024-03-09T16:18:22.574" v="12" actId="2696"/>
        <pc:sldMkLst>
          <pc:docMk/>
          <pc:sldMk cId="2239538595" sldId="430"/>
        </pc:sldMkLst>
      </pc:sldChg>
      <pc:sldChg chg="addSp delSp modSp new mod">
        <pc:chgData name="António Neves" userId="a653cad0-c890-46ff-b10a-d7297437b406" providerId="ADAL" clId="{258CF2CC-D88E-CE4F-A1AF-4CA1A684A20C}" dt="2024-03-10T18:09:59.235" v="576" actId="22"/>
        <pc:sldMkLst>
          <pc:docMk/>
          <pc:sldMk cId="3450839003" sldId="431"/>
        </pc:sldMkLst>
        <pc:spChg chg="mod">
          <ac:chgData name="António Neves" userId="a653cad0-c890-46ff-b10a-d7297437b406" providerId="ADAL" clId="{258CF2CC-D88E-CE4F-A1AF-4CA1A684A20C}" dt="2024-03-10T17:42:12.398" v="454" actId="20577"/>
          <ac:spMkLst>
            <pc:docMk/>
            <pc:sldMk cId="3450839003" sldId="431"/>
            <ac:spMk id="2" creationId="{0E725A46-B8DA-16FE-C9A2-6F72EA06E333}"/>
          </ac:spMkLst>
        </pc:spChg>
        <pc:spChg chg="mod">
          <ac:chgData name="António Neves" userId="a653cad0-c890-46ff-b10a-d7297437b406" providerId="ADAL" clId="{258CF2CC-D88E-CE4F-A1AF-4CA1A684A20C}" dt="2024-03-10T17:28:50.498" v="440" actId="5793"/>
          <ac:spMkLst>
            <pc:docMk/>
            <pc:sldMk cId="3450839003" sldId="431"/>
            <ac:spMk id="3" creationId="{B49EF5F7-B651-51E4-6AFB-F5CF4B290EB7}"/>
          </ac:spMkLst>
        </pc:spChg>
        <pc:spChg chg="add del mod">
          <ac:chgData name="António Neves" userId="a653cad0-c890-46ff-b10a-d7297437b406" providerId="ADAL" clId="{258CF2CC-D88E-CE4F-A1AF-4CA1A684A20C}" dt="2024-03-10T17:42:29.301" v="457"/>
          <ac:spMkLst>
            <pc:docMk/>
            <pc:sldMk cId="3450839003" sldId="431"/>
            <ac:spMk id="5" creationId="{69D8ADF9-3851-0B94-1C84-4CA44885014A}"/>
          </ac:spMkLst>
        </pc:spChg>
        <pc:spChg chg="add mod">
          <ac:chgData name="António Neves" userId="a653cad0-c890-46ff-b10a-d7297437b406" providerId="ADAL" clId="{258CF2CC-D88E-CE4F-A1AF-4CA1A684A20C}" dt="2024-03-10T17:42:56.744" v="510" actId="20577"/>
          <ac:spMkLst>
            <pc:docMk/>
            <pc:sldMk cId="3450839003" sldId="431"/>
            <ac:spMk id="6" creationId="{182858A8-2E59-4F18-447A-CFCE974E585F}"/>
          </ac:spMkLst>
        </pc:spChg>
        <pc:spChg chg="add del">
          <ac:chgData name="António Neves" userId="a653cad0-c890-46ff-b10a-d7297437b406" providerId="ADAL" clId="{258CF2CC-D88E-CE4F-A1AF-4CA1A684A20C}" dt="2024-03-10T18:09:59.235" v="576" actId="22"/>
          <ac:spMkLst>
            <pc:docMk/>
            <pc:sldMk cId="3450839003" sldId="431"/>
            <ac:spMk id="8" creationId="{B5BF8C7E-7EF5-B48D-1624-9BDCE977F7B3}"/>
          </ac:spMkLst>
        </pc:spChg>
      </pc:sldChg>
      <pc:sldChg chg="del">
        <pc:chgData name="António Neves" userId="a653cad0-c890-46ff-b10a-d7297437b406" providerId="ADAL" clId="{258CF2CC-D88E-CE4F-A1AF-4CA1A684A20C}" dt="2024-03-09T16:18:23.940" v="14" actId="2696"/>
        <pc:sldMkLst>
          <pc:docMk/>
          <pc:sldMk cId="4223853843" sldId="431"/>
        </pc:sldMkLst>
      </pc:sldChg>
      <pc:sldChg chg="del">
        <pc:chgData name="António Neves" userId="a653cad0-c890-46ff-b10a-d7297437b406" providerId="ADAL" clId="{258CF2CC-D88E-CE4F-A1AF-4CA1A684A20C}" dt="2024-03-09T16:18:24.283" v="15" actId="2696"/>
        <pc:sldMkLst>
          <pc:docMk/>
          <pc:sldMk cId="171498952" sldId="432"/>
        </pc:sldMkLst>
      </pc:sldChg>
      <pc:sldChg chg="addSp modSp new mod setBg">
        <pc:chgData name="António Neves" userId="a653cad0-c890-46ff-b10a-d7297437b406" providerId="ADAL" clId="{258CF2CC-D88E-CE4F-A1AF-4CA1A684A20C}" dt="2024-03-10T17:39:58.652" v="445" actId="1076"/>
        <pc:sldMkLst>
          <pc:docMk/>
          <pc:sldMk cId="1894591101" sldId="432"/>
        </pc:sldMkLst>
        <pc:spChg chg="mod">
          <ac:chgData name="António Neves" userId="a653cad0-c890-46ff-b10a-d7297437b406" providerId="ADAL" clId="{258CF2CC-D88E-CE4F-A1AF-4CA1A684A20C}" dt="2024-03-10T17:39:54.572" v="444" actId="26606"/>
          <ac:spMkLst>
            <pc:docMk/>
            <pc:sldMk cId="1894591101" sldId="432"/>
            <ac:spMk id="2" creationId="{231A4258-4C32-CDE4-C5FE-3EFB53DCF422}"/>
          </ac:spMkLst>
        </pc:spChg>
        <pc:spChg chg="mod">
          <ac:chgData name="António Neves" userId="a653cad0-c890-46ff-b10a-d7297437b406" providerId="ADAL" clId="{258CF2CC-D88E-CE4F-A1AF-4CA1A684A20C}" dt="2024-03-10T17:39:54.572" v="444" actId="26606"/>
          <ac:spMkLst>
            <pc:docMk/>
            <pc:sldMk cId="1894591101" sldId="432"/>
            <ac:spMk id="3" creationId="{EF00C192-6AF8-0E85-4F3F-D93221482CBC}"/>
          </ac:spMkLst>
        </pc:spChg>
        <pc:spChg chg="mod ord">
          <ac:chgData name="António Neves" userId="a653cad0-c890-46ff-b10a-d7297437b406" providerId="ADAL" clId="{258CF2CC-D88E-CE4F-A1AF-4CA1A684A20C}" dt="2024-03-10T17:39:54.572" v="444" actId="26606"/>
          <ac:spMkLst>
            <pc:docMk/>
            <pc:sldMk cId="1894591101" sldId="432"/>
            <ac:spMk id="4" creationId="{E113F9FC-BD4B-8697-7992-294168939FCB}"/>
          </ac:spMkLst>
        </pc:spChg>
        <pc:spChg chg="add">
          <ac:chgData name="António Neves" userId="a653cad0-c890-46ff-b10a-d7297437b406" providerId="ADAL" clId="{258CF2CC-D88E-CE4F-A1AF-4CA1A684A20C}" dt="2024-03-10T17:39:54.572" v="444" actId="26606"/>
          <ac:spMkLst>
            <pc:docMk/>
            <pc:sldMk cId="1894591101" sldId="432"/>
            <ac:spMk id="11" creationId="{2B97F24A-32CE-4C1C-A50D-3016B394DCFB}"/>
          </ac:spMkLst>
        </pc:spChg>
        <pc:spChg chg="add">
          <ac:chgData name="António Neves" userId="a653cad0-c890-46ff-b10a-d7297437b406" providerId="ADAL" clId="{258CF2CC-D88E-CE4F-A1AF-4CA1A684A20C}" dt="2024-03-10T17:39:54.572" v="444" actId="26606"/>
          <ac:spMkLst>
            <pc:docMk/>
            <pc:sldMk cId="1894591101" sldId="432"/>
            <ac:spMk id="13" creationId="{CD8B4F24-440B-49E9-B85D-733523DC064B}"/>
          </ac:spMkLst>
        </pc:spChg>
        <pc:picChg chg="add mod">
          <ac:chgData name="António Neves" userId="a653cad0-c890-46ff-b10a-d7297437b406" providerId="ADAL" clId="{258CF2CC-D88E-CE4F-A1AF-4CA1A684A20C}" dt="2024-03-10T17:39:58.652" v="445" actId="1076"/>
          <ac:picMkLst>
            <pc:docMk/>
            <pc:sldMk cId="1894591101" sldId="432"/>
            <ac:picMk id="6" creationId="{517FED4F-2455-5BBB-B06A-A9F7314DC458}"/>
          </ac:picMkLst>
        </pc:picChg>
      </pc:sldChg>
      <pc:sldChg chg="del">
        <pc:chgData name="António Neves" userId="a653cad0-c890-46ff-b10a-d7297437b406" providerId="ADAL" clId="{258CF2CC-D88E-CE4F-A1AF-4CA1A684A20C}" dt="2024-03-09T16:18:24.603" v="16" actId="2696"/>
        <pc:sldMkLst>
          <pc:docMk/>
          <pc:sldMk cId="3001677735" sldId="433"/>
        </pc:sldMkLst>
      </pc:sldChg>
      <pc:sldChg chg="addSp modSp new mod setBg">
        <pc:chgData name="António Neves" userId="a653cad0-c890-46ff-b10a-d7297437b406" providerId="ADAL" clId="{258CF2CC-D88E-CE4F-A1AF-4CA1A684A20C}" dt="2024-03-10T17:40:11.068" v="446" actId="26606"/>
        <pc:sldMkLst>
          <pc:docMk/>
          <pc:sldMk cId="4205714646" sldId="433"/>
        </pc:sldMkLst>
        <pc:spChg chg="mod">
          <ac:chgData name="António Neves" userId="a653cad0-c890-46ff-b10a-d7297437b406" providerId="ADAL" clId="{258CF2CC-D88E-CE4F-A1AF-4CA1A684A20C}" dt="2024-03-10T17:40:11.068" v="446" actId="26606"/>
          <ac:spMkLst>
            <pc:docMk/>
            <pc:sldMk cId="4205714646" sldId="433"/>
            <ac:spMk id="2" creationId="{38955316-A82F-6CB8-2CE4-38A0EA1866E0}"/>
          </ac:spMkLst>
        </pc:spChg>
        <pc:spChg chg="mod">
          <ac:chgData name="António Neves" userId="a653cad0-c890-46ff-b10a-d7297437b406" providerId="ADAL" clId="{258CF2CC-D88E-CE4F-A1AF-4CA1A684A20C}" dt="2024-03-10T17:40:11.068" v="446" actId="26606"/>
          <ac:spMkLst>
            <pc:docMk/>
            <pc:sldMk cId="4205714646" sldId="433"/>
            <ac:spMk id="3" creationId="{3735BF82-560A-A49F-3CEC-E0B54253B4CD}"/>
          </ac:spMkLst>
        </pc:spChg>
        <pc:spChg chg="mod">
          <ac:chgData name="António Neves" userId="a653cad0-c890-46ff-b10a-d7297437b406" providerId="ADAL" clId="{258CF2CC-D88E-CE4F-A1AF-4CA1A684A20C}" dt="2024-03-10T17:40:11.068" v="446" actId="26606"/>
          <ac:spMkLst>
            <pc:docMk/>
            <pc:sldMk cId="4205714646" sldId="433"/>
            <ac:spMk id="4" creationId="{461E92C0-4B24-7F86-6C96-556DAE6476F3}"/>
          </ac:spMkLst>
        </pc:spChg>
        <pc:spChg chg="add">
          <ac:chgData name="António Neves" userId="a653cad0-c890-46ff-b10a-d7297437b406" providerId="ADAL" clId="{258CF2CC-D88E-CE4F-A1AF-4CA1A684A20C}" dt="2024-03-10T17:40:11.068" v="446" actId="26606"/>
          <ac:spMkLst>
            <pc:docMk/>
            <pc:sldMk cId="4205714646" sldId="433"/>
            <ac:spMk id="9" creationId="{100EDD19-6802-4EC3-95CE-CFFAB042CFD6}"/>
          </ac:spMkLst>
        </pc:spChg>
        <pc:spChg chg="add">
          <ac:chgData name="António Neves" userId="a653cad0-c890-46ff-b10a-d7297437b406" providerId="ADAL" clId="{258CF2CC-D88E-CE4F-A1AF-4CA1A684A20C}" dt="2024-03-10T17:40:11.068" v="446" actId="26606"/>
          <ac:spMkLst>
            <pc:docMk/>
            <pc:sldMk cId="4205714646" sldId="433"/>
            <ac:spMk id="11" creationId="{DB17E863-922E-4C26-BD64-E8FD41D28661}"/>
          </ac:spMkLst>
        </pc:spChg>
      </pc:sldChg>
      <pc:sldChg chg="del">
        <pc:chgData name="António Neves" userId="a653cad0-c890-46ff-b10a-d7297437b406" providerId="ADAL" clId="{258CF2CC-D88E-CE4F-A1AF-4CA1A684A20C}" dt="2024-03-09T16:18:24.910" v="17" actId="2696"/>
        <pc:sldMkLst>
          <pc:docMk/>
          <pc:sldMk cId="49286297" sldId="434"/>
        </pc:sldMkLst>
      </pc:sldChg>
      <pc:sldChg chg="addSp delSp modSp new mod setBg">
        <pc:chgData name="António Neves" userId="a653cad0-c890-46ff-b10a-d7297437b406" providerId="ADAL" clId="{258CF2CC-D88E-CE4F-A1AF-4CA1A684A20C}" dt="2024-03-10T17:50:03.115" v="530" actId="26606"/>
        <pc:sldMkLst>
          <pc:docMk/>
          <pc:sldMk cId="3420107319" sldId="434"/>
        </pc:sldMkLst>
        <pc:spChg chg="mod">
          <ac:chgData name="António Neves" userId="a653cad0-c890-46ff-b10a-d7297437b406" providerId="ADAL" clId="{258CF2CC-D88E-CE4F-A1AF-4CA1A684A20C}" dt="2024-03-10T17:50:03.115" v="530" actId="26606"/>
          <ac:spMkLst>
            <pc:docMk/>
            <pc:sldMk cId="3420107319" sldId="434"/>
            <ac:spMk id="2" creationId="{64F4826D-15D4-C9DA-357F-EAD41D7FABD3}"/>
          </ac:spMkLst>
        </pc:spChg>
        <pc:spChg chg="del">
          <ac:chgData name="António Neves" userId="a653cad0-c890-46ff-b10a-d7297437b406" providerId="ADAL" clId="{258CF2CC-D88E-CE4F-A1AF-4CA1A684A20C}" dt="2024-03-10T17:49:54.285" v="527"/>
          <ac:spMkLst>
            <pc:docMk/>
            <pc:sldMk cId="3420107319" sldId="434"/>
            <ac:spMk id="3" creationId="{50FC1B81-B8E4-9FCD-E521-8002995A7B30}"/>
          </ac:spMkLst>
        </pc:spChg>
        <pc:spChg chg="mod">
          <ac:chgData name="António Neves" userId="a653cad0-c890-46ff-b10a-d7297437b406" providerId="ADAL" clId="{258CF2CC-D88E-CE4F-A1AF-4CA1A684A20C}" dt="2024-03-10T17:50:03.115" v="530" actId="26606"/>
          <ac:spMkLst>
            <pc:docMk/>
            <pc:sldMk cId="3420107319" sldId="434"/>
            <ac:spMk id="4" creationId="{38F90C88-3F4C-D381-FB94-DFEE8EECD6D8}"/>
          </ac:spMkLst>
        </pc:spChg>
        <pc:spChg chg="add">
          <ac:chgData name="António Neves" userId="a653cad0-c890-46ff-b10a-d7297437b406" providerId="ADAL" clId="{258CF2CC-D88E-CE4F-A1AF-4CA1A684A20C}" dt="2024-03-10T17:50:03.115" v="530" actId="26606"/>
          <ac:spMkLst>
            <pc:docMk/>
            <pc:sldMk cId="3420107319" sldId="434"/>
            <ac:spMk id="11" creationId="{A4AC5506-6312-4701-8D3C-40187889A947}"/>
          </ac:spMkLst>
        </pc:spChg>
        <pc:picChg chg="add mod">
          <ac:chgData name="António Neves" userId="a653cad0-c890-46ff-b10a-d7297437b406" providerId="ADAL" clId="{258CF2CC-D88E-CE4F-A1AF-4CA1A684A20C}" dt="2024-03-10T17:50:03.115" v="530" actId="26606"/>
          <ac:picMkLst>
            <pc:docMk/>
            <pc:sldMk cId="3420107319" sldId="434"/>
            <ac:picMk id="6" creationId="{4950D404-B37C-AFAC-EA9D-EE04457251ED}"/>
          </ac:picMkLst>
        </pc:picChg>
      </pc:sldChg>
      <pc:sldChg chg="del">
        <pc:chgData name="António Neves" userId="a653cad0-c890-46ff-b10a-d7297437b406" providerId="ADAL" clId="{258CF2CC-D88E-CE4F-A1AF-4CA1A684A20C}" dt="2024-03-09T16:18:25.246" v="18" actId="2696"/>
        <pc:sldMkLst>
          <pc:docMk/>
          <pc:sldMk cId="1530258806" sldId="435"/>
        </pc:sldMkLst>
      </pc:sldChg>
      <pc:sldChg chg="delSp modSp add mod setBg delDesignElem">
        <pc:chgData name="António Neves" userId="a653cad0-c890-46ff-b10a-d7297437b406" providerId="ADAL" clId="{258CF2CC-D88E-CE4F-A1AF-4CA1A684A20C}" dt="2024-03-10T18:42:52.793" v="593"/>
        <pc:sldMkLst>
          <pc:docMk/>
          <pc:sldMk cId="2517204994" sldId="435"/>
        </pc:sldMkLst>
        <pc:spChg chg="mod">
          <ac:chgData name="António Neves" userId="a653cad0-c890-46ff-b10a-d7297437b406" providerId="ADAL" clId="{258CF2CC-D88E-CE4F-A1AF-4CA1A684A20C}" dt="2024-03-10T18:42:52.793" v="593"/>
          <ac:spMkLst>
            <pc:docMk/>
            <pc:sldMk cId="2517204994" sldId="435"/>
            <ac:spMk id="6" creationId="{A0F8BD07-D673-18A9-6A79-E2CC28D6C6B0}"/>
          </ac:spMkLst>
        </pc:spChg>
        <pc:spChg chg="mod">
          <ac:chgData name="António Neves" userId="a653cad0-c890-46ff-b10a-d7297437b406" providerId="ADAL" clId="{258CF2CC-D88E-CE4F-A1AF-4CA1A684A20C}" dt="2024-03-10T18:10:32.912" v="592" actId="27636"/>
          <ac:spMkLst>
            <pc:docMk/>
            <pc:sldMk cId="2517204994" sldId="435"/>
            <ac:spMk id="9" creationId="{F33B2D00-6E6E-AADD-5942-C0DD2263789B}"/>
          </ac:spMkLst>
        </pc:spChg>
        <pc:spChg chg="del">
          <ac:chgData name="António Neves" userId="a653cad0-c890-46ff-b10a-d7297437b406" providerId="ADAL" clId="{258CF2CC-D88E-CE4F-A1AF-4CA1A684A20C}" dt="2024-03-10T18:10:20.980" v="578"/>
          <ac:spMkLst>
            <pc:docMk/>
            <pc:sldMk cId="2517204994" sldId="435"/>
            <ac:spMk id="1107" creationId="{6C1B3A2A-D264-6DEB-FDF7-6F024440B71F}"/>
          </ac:spMkLst>
        </pc:spChg>
        <pc:spChg chg="del">
          <ac:chgData name="António Neves" userId="a653cad0-c890-46ff-b10a-d7297437b406" providerId="ADAL" clId="{258CF2CC-D88E-CE4F-A1AF-4CA1A684A20C}" dt="2024-03-10T18:10:20.980" v="578"/>
          <ac:spMkLst>
            <pc:docMk/>
            <pc:sldMk cId="2517204994" sldId="435"/>
            <ac:spMk id="1108" creationId="{51DA4364-AD72-6CA2-FC78-907A222C1D2F}"/>
          </ac:spMkLst>
        </pc:spChg>
      </pc:sldChg>
      <pc:sldChg chg="addSp modSp new mod setBg">
        <pc:chgData name="António Neves" userId="a653cad0-c890-46ff-b10a-d7297437b406" providerId="ADAL" clId="{258CF2CC-D88E-CE4F-A1AF-4CA1A684A20C}" dt="2024-03-10T18:44:41.583" v="603" actId="403"/>
        <pc:sldMkLst>
          <pc:docMk/>
          <pc:sldMk cId="2175348795" sldId="436"/>
        </pc:sldMkLst>
        <pc:spChg chg="mod">
          <ac:chgData name="António Neves" userId="a653cad0-c890-46ff-b10a-d7297437b406" providerId="ADAL" clId="{258CF2CC-D88E-CE4F-A1AF-4CA1A684A20C}" dt="2024-03-10T18:44:30.902" v="599" actId="26606"/>
          <ac:spMkLst>
            <pc:docMk/>
            <pc:sldMk cId="2175348795" sldId="436"/>
            <ac:spMk id="2" creationId="{37FA82CC-A797-2E8B-A46F-2EB1D2422518}"/>
          </ac:spMkLst>
        </pc:spChg>
        <pc:spChg chg="mod">
          <ac:chgData name="António Neves" userId="a653cad0-c890-46ff-b10a-d7297437b406" providerId="ADAL" clId="{258CF2CC-D88E-CE4F-A1AF-4CA1A684A20C}" dt="2024-03-10T18:44:41.583" v="603" actId="403"/>
          <ac:spMkLst>
            <pc:docMk/>
            <pc:sldMk cId="2175348795" sldId="436"/>
            <ac:spMk id="3" creationId="{1FE8E297-4A91-D60A-E340-0E7732657374}"/>
          </ac:spMkLst>
        </pc:spChg>
        <pc:spChg chg="mod">
          <ac:chgData name="António Neves" userId="a653cad0-c890-46ff-b10a-d7297437b406" providerId="ADAL" clId="{258CF2CC-D88E-CE4F-A1AF-4CA1A684A20C}" dt="2024-03-10T18:44:30.902" v="599" actId="26606"/>
          <ac:spMkLst>
            <pc:docMk/>
            <pc:sldMk cId="2175348795" sldId="436"/>
            <ac:spMk id="4" creationId="{DF5286F0-0C07-2C9A-20C7-F6FEDD21AD71}"/>
          </ac:spMkLst>
        </pc:spChg>
        <pc:spChg chg="add">
          <ac:chgData name="António Neves" userId="a653cad0-c890-46ff-b10a-d7297437b406" providerId="ADAL" clId="{258CF2CC-D88E-CE4F-A1AF-4CA1A684A20C}" dt="2024-03-10T18:44:30.902" v="599" actId="26606"/>
          <ac:spMkLst>
            <pc:docMk/>
            <pc:sldMk cId="2175348795" sldId="436"/>
            <ac:spMk id="6151" creationId="{A8908DB7-C3A6-4FCB-9820-CEE02B398C4A}"/>
          </ac:spMkLst>
        </pc:spChg>
        <pc:spChg chg="add">
          <ac:chgData name="António Neves" userId="a653cad0-c890-46ff-b10a-d7297437b406" providerId="ADAL" clId="{258CF2CC-D88E-CE4F-A1AF-4CA1A684A20C}" dt="2024-03-10T18:44:30.902" v="599" actId="26606"/>
          <ac:spMkLst>
            <pc:docMk/>
            <pc:sldMk cId="2175348795" sldId="436"/>
            <ac:spMk id="6153" creationId="{535742DD-1B16-4E9D-B715-0D74B4574A68}"/>
          </ac:spMkLst>
        </pc:spChg>
        <pc:picChg chg="add mod ord">
          <ac:chgData name="António Neves" userId="a653cad0-c890-46ff-b10a-d7297437b406" providerId="ADAL" clId="{258CF2CC-D88E-CE4F-A1AF-4CA1A684A20C}" dt="2024-03-10T18:44:35.535" v="600" actId="1076"/>
          <ac:picMkLst>
            <pc:docMk/>
            <pc:sldMk cId="2175348795" sldId="436"/>
            <ac:picMk id="6146" creationId="{45AE6D51-7E09-D455-7979-6A260FC488C4}"/>
          </ac:picMkLst>
        </pc:picChg>
      </pc:sldChg>
      <pc:sldChg chg="del">
        <pc:chgData name="António Neves" userId="a653cad0-c890-46ff-b10a-d7297437b406" providerId="ADAL" clId="{258CF2CC-D88E-CE4F-A1AF-4CA1A684A20C}" dt="2024-03-09T16:18:25.794" v="19" actId="2696"/>
        <pc:sldMkLst>
          <pc:docMk/>
          <pc:sldMk cId="4063167365" sldId="436"/>
        </pc:sldMkLst>
      </pc:sldChg>
      <pc:sldChg chg="addSp modSp new mod setBg">
        <pc:chgData name="António Neves" userId="a653cad0-c890-46ff-b10a-d7297437b406" providerId="ADAL" clId="{258CF2CC-D88E-CE4F-A1AF-4CA1A684A20C}" dt="2024-03-10T18:47:09.466" v="626" actId="26606"/>
        <pc:sldMkLst>
          <pc:docMk/>
          <pc:sldMk cId="1305626878" sldId="437"/>
        </pc:sldMkLst>
        <pc:spChg chg="mod">
          <ac:chgData name="António Neves" userId="a653cad0-c890-46ff-b10a-d7297437b406" providerId="ADAL" clId="{258CF2CC-D88E-CE4F-A1AF-4CA1A684A20C}" dt="2024-03-10T18:47:09.466" v="626" actId="26606"/>
          <ac:spMkLst>
            <pc:docMk/>
            <pc:sldMk cId="1305626878" sldId="437"/>
            <ac:spMk id="2" creationId="{A52E58FC-050B-68F2-A737-505DA692BE8C}"/>
          </ac:spMkLst>
        </pc:spChg>
        <pc:spChg chg="mod">
          <ac:chgData name="António Neves" userId="a653cad0-c890-46ff-b10a-d7297437b406" providerId="ADAL" clId="{258CF2CC-D88E-CE4F-A1AF-4CA1A684A20C}" dt="2024-03-10T18:47:09.466" v="626" actId="26606"/>
          <ac:spMkLst>
            <pc:docMk/>
            <pc:sldMk cId="1305626878" sldId="437"/>
            <ac:spMk id="3" creationId="{D305DA1B-2895-6925-55CF-09121C097C13}"/>
          </ac:spMkLst>
        </pc:spChg>
        <pc:spChg chg="mod ord">
          <ac:chgData name="António Neves" userId="a653cad0-c890-46ff-b10a-d7297437b406" providerId="ADAL" clId="{258CF2CC-D88E-CE4F-A1AF-4CA1A684A20C}" dt="2024-03-10T18:47:09.466" v="626" actId="26606"/>
          <ac:spMkLst>
            <pc:docMk/>
            <pc:sldMk cId="1305626878" sldId="437"/>
            <ac:spMk id="4" creationId="{0DB75509-F507-DC38-4D34-B630F41607FD}"/>
          </ac:spMkLst>
        </pc:spChg>
        <pc:spChg chg="add">
          <ac:chgData name="António Neves" userId="a653cad0-c890-46ff-b10a-d7297437b406" providerId="ADAL" clId="{258CF2CC-D88E-CE4F-A1AF-4CA1A684A20C}" dt="2024-03-10T18:47:09.466" v="626" actId="26606"/>
          <ac:spMkLst>
            <pc:docMk/>
            <pc:sldMk cId="1305626878" sldId="437"/>
            <ac:spMk id="7177" creationId="{352BEC0E-22F8-46D0-9632-375DB541B06C}"/>
          </ac:spMkLst>
        </pc:spChg>
        <pc:spChg chg="add">
          <ac:chgData name="António Neves" userId="a653cad0-c890-46ff-b10a-d7297437b406" providerId="ADAL" clId="{258CF2CC-D88E-CE4F-A1AF-4CA1A684A20C}" dt="2024-03-10T18:47:09.466" v="626" actId="26606"/>
          <ac:spMkLst>
            <pc:docMk/>
            <pc:sldMk cId="1305626878" sldId="437"/>
            <ac:spMk id="7179" creationId="{3FCFB1DE-0B7E-48CC-BA90-B2AB0889F9D6}"/>
          </ac:spMkLst>
        </pc:spChg>
        <pc:picChg chg="add mod">
          <ac:chgData name="António Neves" userId="a653cad0-c890-46ff-b10a-d7297437b406" providerId="ADAL" clId="{258CF2CC-D88E-CE4F-A1AF-4CA1A684A20C}" dt="2024-03-10T18:47:09.466" v="626" actId="26606"/>
          <ac:picMkLst>
            <pc:docMk/>
            <pc:sldMk cId="1305626878" sldId="437"/>
            <ac:picMk id="7170" creationId="{C2A49999-BE02-8534-7719-A1DC4E4D61A4}"/>
          </ac:picMkLst>
        </pc:picChg>
        <pc:picChg chg="add mod">
          <ac:chgData name="António Neves" userId="a653cad0-c890-46ff-b10a-d7297437b406" providerId="ADAL" clId="{258CF2CC-D88E-CE4F-A1AF-4CA1A684A20C}" dt="2024-03-10T18:47:09.466" v="626" actId="26606"/>
          <ac:picMkLst>
            <pc:docMk/>
            <pc:sldMk cId="1305626878" sldId="437"/>
            <ac:picMk id="7172" creationId="{67E19950-E004-FECC-7F3E-ACF9825C810A}"/>
          </ac:picMkLst>
        </pc:picChg>
      </pc:sldChg>
      <pc:sldChg chg="del">
        <pc:chgData name="António Neves" userId="a653cad0-c890-46ff-b10a-d7297437b406" providerId="ADAL" clId="{258CF2CC-D88E-CE4F-A1AF-4CA1A684A20C}" dt="2024-03-09T16:18:26.643" v="20" actId="2696"/>
        <pc:sldMkLst>
          <pc:docMk/>
          <pc:sldMk cId="2454929907" sldId="437"/>
        </pc:sldMkLst>
      </pc:sldChg>
      <pc:sldChg chg="addSp modSp new mod setBg">
        <pc:chgData name="António Neves" userId="a653cad0-c890-46ff-b10a-d7297437b406" providerId="ADAL" clId="{258CF2CC-D88E-CE4F-A1AF-4CA1A684A20C}" dt="2024-03-10T18:48:15.583" v="637" actId="26606"/>
        <pc:sldMkLst>
          <pc:docMk/>
          <pc:sldMk cId="2972921986" sldId="438"/>
        </pc:sldMkLst>
        <pc:spChg chg="mod">
          <ac:chgData name="António Neves" userId="a653cad0-c890-46ff-b10a-d7297437b406" providerId="ADAL" clId="{258CF2CC-D88E-CE4F-A1AF-4CA1A684A20C}" dt="2024-03-10T18:48:15.583" v="637" actId="26606"/>
          <ac:spMkLst>
            <pc:docMk/>
            <pc:sldMk cId="2972921986" sldId="438"/>
            <ac:spMk id="2" creationId="{C135A059-2E6C-E8F8-8603-4379B181344E}"/>
          </ac:spMkLst>
        </pc:spChg>
        <pc:spChg chg="mod">
          <ac:chgData name="António Neves" userId="a653cad0-c890-46ff-b10a-d7297437b406" providerId="ADAL" clId="{258CF2CC-D88E-CE4F-A1AF-4CA1A684A20C}" dt="2024-03-10T18:48:15.583" v="637" actId="26606"/>
          <ac:spMkLst>
            <pc:docMk/>
            <pc:sldMk cId="2972921986" sldId="438"/>
            <ac:spMk id="3" creationId="{A97B22E2-59E7-AB1D-879F-ECA6228ADAD1}"/>
          </ac:spMkLst>
        </pc:spChg>
        <pc:spChg chg="mod ord">
          <ac:chgData name="António Neves" userId="a653cad0-c890-46ff-b10a-d7297437b406" providerId="ADAL" clId="{258CF2CC-D88E-CE4F-A1AF-4CA1A684A20C}" dt="2024-03-10T18:48:15.583" v="637" actId="26606"/>
          <ac:spMkLst>
            <pc:docMk/>
            <pc:sldMk cId="2972921986" sldId="438"/>
            <ac:spMk id="4" creationId="{B351EB3A-932A-ECBA-ECDD-1FEDA3D70767}"/>
          </ac:spMkLst>
        </pc:spChg>
        <pc:spChg chg="add">
          <ac:chgData name="António Neves" userId="a653cad0-c890-46ff-b10a-d7297437b406" providerId="ADAL" clId="{258CF2CC-D88E-CE4F-A1AF-4CA1A684A20C}" dt="2024-03-10T18:48:15.583" v="637" actId="26606"/>
          <ac:spMkLst>
            <pc:docMk/>
            <pc:sldMk cId="2972921986" sldId="438"/>
            <ac:spMk id="8201" creationId="{352BEC0E-22F8-46D0-9632-375DB541B06C}"/>
          </ac:spMkLst>
        </pc:spChg>
        <pc:spChg chg="add">
          <ac:chgData name="António Neves" userId="a653cad0-c890-46ff-b10a-d7297437b406" providerId="ADAL" clId="{258CF2CC-D88E-CE4F-A1AF-4CA1A684A20C}" dt="2024-03-10T18:48:15.583" v="637" actId="26606"/>
          <ac:spMkLst>
            <pc:docMk/>
            <pc:sldMk cId="2972921986" sldId="438"/>
            <ac:spMk id="8203" creationId="{3FCFB1DE-0B7E-48CC-BA90-B2AB0889F9D6}"/>
          </ac:spMkLst>
        </pc:spChg>
        <pc:picChg chg="add mod">
          <ac:chgData name="António Neves" userId="a653cad0-c890-46ff-b10a-d7297437b406" providerId="ADAL" clId="{258CF2CC-D88E-CE4F-A1AF-4CA1A684A20C}" dt="2024-03-10T18:48:15.583" v="637" actId="26606"/>
          <ac:picMkLst>
            <pc:docMk/>
            <pc:sldMk cId="2972921986" sldId="438"/>
            <ac:picMk id="8194" creationId="{EF0CF2A2-DBB2-3438-1C27-555EFC0ABC6D}"/>
          </ac:picMkLst>
        </pc:picChg>
        <pc:picChg chg="add mod">
          <ac:chgData name="António Neves" userId="a653cad0-c890-46ff-b10a-d7297437b406" providerId="ADAL" clId="{258CF2CC-D88E-CE4F-A1AF-4CA1A684A20C}" dt="2024-03-10T18:48:15.583" v="637" actId="26606"/>
          <ac:picMkLst>
            <pc:docMk/>
            <pc:sldMk cId="2972921986" sldId="438"/>
            <ac:picMk id="8196" creationId="{6F97CBBA-CEF8-F297-418E-BA5133ACCB8D}"/>
          </ac:picMkLst>
        </pc:picChg>
      </pc:sldChg>
      <pc:sldChg chg="del">
        <pc:chgData name="António Neves" userId="a653cad0-c890-46ff-b10a-d7297437b406" providerId="ADAL" clId="{258CF2CC-D88E-CE4F-A1AF-4CA1A684A20C}" dt="2024-03-09T16:18:28.703" v="22" actId="2696"/>
        <pc:sldMkLst>
          <pc:docMk/>
          <pc:sldMk cId="4284109573" sldId="438"/>
        </pc:sldMkLst>
      </pc:sldChg>
      <pc:sldChg chg="addSp modSp new mod ord setBg">
        <pc:chgData name="António Neves" userId="a653cad0-c890-46ff-b10a-d7297437b406" providerId="ADAL" clId="{258CF2CC-D88E-CE4F-A1AF-4CA1A684A20C}" dt="2024-03-10T18:54:17.423" v="707" actId="20578"/>
        <pc:sldMkLst>
          <pc:docMk/>
          <pc:sldMk cId="1574813137" sldId="439"/>
        </pc:sldMkLst>
        <pc:spChg chg="mod">
          <ac:chgData name="António Neves" userId="a653cad0-c890-46ff-b10a-d7297437b406" providerId="ADAL" clId="{258CF2CC-D88E-CE4F-A1AF-4CA1A684A20C}" dt="2024-03-10T18:51:58.284" v="688" actId="26606"/>
          <ac:spMkLst>
            <pc:docMk/>
            <pc:sldMk cId="1574813137" sldId="439"/>
            <ac:spMk id="2" creationId="{386BC19A-6848-93DD-DB50-5A7AD82A5CCA}"/>
          </ac:spMkLst>
        </pc:spChg>
        <pc:spChg chg="mod">
          <ac:chgData name="António Neves" userId="a653cad0-c890-46ff-b10a-d7297437b406" providerId="ADAL" clId="{258CF2CC-D88E-CE4F-A1AF-4CA1A684A20C}" dt="2024-03-10T18:51:58.284" v="688" actId="26606"/>
          <ac:spMkLst>
            <pc:docMk/>
            <pc:sldMk cId="1574813137" sldId="439"/>
            <ac:spMk id="3" creationId="{FB2C1BB1-2288-A2A8-1154-29E0CE7496FA}"/>
          </ac:spMkLst>
        </pc:spChg>
        <pc:spChg chg="mod">
          <ac:chgData name="António Neves" userId="a653cad0-c890-46ff-b10a-d7297437b406" providerId="ADAL" clId="{258CF2CC-D88E-CE4F-A1AF-4CA1A684A20C}" dt="2024-03-10T18:51:58.284" v="688" actId="26606"/>
          <ac:spMkLst>
            <pc:docMk/>
            <pc:sldMk cId="1574813137" sldId="439"/>
            <ac:spMk id="4" creationId="{9EA16829-665F-9CEC-BB61-5B0986238E57}"/>
          </ac:spMkLst>
        </pc:spChg>
        <pc:spChg chg="add">
          <ac:chgData name="António Neves" userId="a653cad0-c890-46ff-b10a-d7297437b406" providerId="ADAL" clId="{258CF2CC-D88E-CE4F-A1AF-4CA1A684A20C}" dt="2024-03-10T18:51:58.284" v="688" actId="26606"/>
          <ac:spMkLst>
            <pc:docMk/>
            <pc:sldMk cId="1574813137" sldId="439"/>
            <ac:spMk id="13" creationId="{743AA782-23D1-4521-8CAD-47662984AA08}"/>
          </ac:spMkLst>
        </pc:spChg>
        <pc:spChg chg="add">
          <ac:chgData name="António Neves" userId="a653cad0-c890-46ff-b10a-d7297437b406" providerId="ADAL" clId="{258CF2CC-D88E-CE4F-A1AF-4CA1A684A20C}" dt="2024-03-10T18:51:58.284" v="688" actId="26606"/>
          <ac:spMkLst>
            <pc:docMk/>
            <pc:sldMk cId="1574813137" sldId="439"/>
            <ac:spMk id="15" creationId="{71877DBC-BB60-40F0-AC93-2ACDBAAE60CE}"/>
          </ac:spMkLst>
        </pc:spChg>
        <pc:picChg chg="add mod">
          <ac:chgData name="António Neves" userId="a653cad0-c890-46ff-b10a-d7297437b406" providerId="ADAL" clId="{258CF2CC-D88E-CE4F-A1AF-4CA1A684A20C}" dt="2024-03-10T18:52:19.278" v="696" actId="1076"/>
          <ac:picMkLst>
            <pc:docMk/>
            <pc:sldMk cId="1574813137" sldId="439"/>
            <ac:picMk id="6" creationId="{0593391A-EAD7-A1F7-317F-DF91D27A428B}"/>
          </ac:picMkLst>
        </pc:picChg>
        <pc:picChg chg="add mod">
          <ac:chgData name="António Neves" userId="a653cad0-c890-46ff-b10a-d7297437b406" providerId="ADAL" clId="{258CF2CC-D88E-CE4F-A1AF-4CA1A684A20C}" dt="2024-03-10T18:52:17.647" v="695" actId="1076"/>
          <ac:picMkLst>
            <pc:docMk/>
            <pc:sldMk cId="1574813137" sldId="439"/>
            <ac:picMk id="8" creationId="{AC26DC84-A400-EAF2-9773-4FCD8D1EA983}"/>
          </ac:picMkLst>
        </pc:picChg>
      </pc:sldChg>
      <pc:sldChg chg="del">
        <pc:chgData name="António Neves" userId="a653cad0-c890-46ff-b10a-d7297437b406" providerId="ADAL" clId="{258CF2CC-D88E-CE4F-A1AF-4CA1A684A20C}" dt="2024-03-09T16:18:29.001" v="23" actId="2696"/>
        <pc:sldMkLst>
          <pc:docMk/>
          <pc:sldMk cId="2922291822" sldId="439"/>
        </pc:sldMkLst>
      </pc:sldChg>
      <pc:sldChg chg="addSp modSp new mod setBg">
        <pc:chgData name="António Neves" userId="a653cad0-c890-46ff-b10a-d7297437b406" providerId="ADAL" clId="{258CF2CC-D88E-CE4F-A1AF-4CA1A684A20C}" dt="2024-03-10T18:51:08.218" v="675" actId="26606"/>
        <pc:sldMkLst>
          <pc:docMk/>
          <pc:sldMk cId="977886220" sldId="440"/>
        </pc:sldMkLst>
        <pc:spChg chg="mod">
          <ac:chgData name="António Neves" userId="a653cad0-c890-46ff-b10a-d7297437b406" providerId="ADAL" clId="{258CF2CC-D88E-CE4F-A1AF-4CA1A684A20C}" dt="2024-03-10T18:51:08.218" v="675" actId="26606"/>
          <ac:spMkLst>
            <pc:docMk/>
            <pc:sldMk cId="977886220" sldId="440"/>
            <ac:spMk id="2" creationId="{3AA23C2F-D679-9398-915D-5E0858CCE19A}"/>
          </ac:spMkLst>
        </pc:spChg>
        <pc:spChg chg="mod">
          <ac:chgData name="António Neves" userId="a653cad0-c890-46ff-b10a-d7297437b406" providerId="ADAL" clId="{258CF2CC-D88E-CE4F-A1AF-4CA1A684A20C}" dt="2024-03-10T18:51:08.218" v="675" actId="26606"/>
          <ac:spMkLst>
            <pc:docMk/>
            <pc:sldMk cId="977886220" sldId="440"/>
            <ac:spMk id="3" creationId="{1A3A3152-2896-12DA-C667-CF71CBA97E99}"/>
          </ac:spMkLst>
        </pc:spChg>
        <pc:spChg chg="mod">
          <ac:chgData name="António Neves" userId="a653cad0-c890-46ff-b10a-d7297437b406" providerId="ADAL" clId="{258CF2CC-D88E-CE4F-A1AF-4CA1A684A20C}" dt="2024-03-10T18:51:08.218" v="675" actId="26606"/>
          <ac:spMkLst>
            <pc:docMk/>
            <pc:sldMk cId="977886220" sldId="440"/>
            <ac:spMk id="4" creationId="{9D710720-6D1C-EE20-E177-4F6B533317DB}"/>
          </ac:spMkLst>
        </pc:spChg>
        <pc:spChg chg="add">
          <ac:chgData name="António Neves" userId="a653cad0-c890-46ff-b10a-d7297437b406" providerId="ADAL" clId="{258CF2CC-D88E-CE4F-A1AF-4CA1A684A20C}" dt="2024-03-10T18:51:08.218" v="675" actId="26606"/>
          <ac:spMkLst>
            <pc:docMk/>
            <pc:sldMk cId="977886220" sldId="440"/>
            <ac:spMk id="9" creationId="{100EDD19-6802-4EC3-95CE-CFFAB042CFD6}"/>
          </ac:spMkLst>
        </pc:spChg>
        <pc:spChg chg="add">
          <ac:chgData name="António Neves" userId="a653cad0-c890-46ff-b10a-d7297437b406" providerId="ADAL" clId="{258CF2CC-D88E-CE4F-A1AF-4CA1A684A20C}" dt="2024-03-10T18:51:08.218" v="675" actId="26606"/>
          <ac:spMkLst>
            <pc:docMk/>
            <pc:sldMk cId="977886220" sldId="440"/>
            <ac:spMk id="11" creationId="{DB17E863-922E-4C26-BD64-E8FD41D28661}"/>
          </ac:spMkLst>
        </pc:spChg>
      </pc:sldChg>
      <pc:sldChg chg="del">
        <pc:chgData name="António Neves" userId="a653cad0-c890-46ff-b10a-d7297437b406" providerId="ADAL" clId="{258CF2CC-D88E-CE4F-A1AF-4CA1A684A20C}" dt="2024-03-09T16:18:29.297" v="24" actId="2696"/>
        <pc:sldMkLst>
          <pc:docMk/>
          <pc:sldMk cId="1995647013" sldId="440"/>
        </pc:sldMkLst>
      </pc:sldChg>
      <pc:sldChg chg="addSp delSp modSp new mod setBg">
        <pc:chgData name="António Neves" userId="a653cad0-c890-46ff-b10a-d7297437b406" providerId="ADAL" clId="{258CF2CC-D88E-CE4F-A1AF-4CA1A684A20C}" dt="2024-03-10T18:54:27.403" v="708" actId="26606"/>
        <pc:sldMkLst>
          <pc:docMk/>
          <pc:sldMk cId="2490717879" sldId="441"/>
        </pc:sldMkLst>
        <pc:spChg chg="mod">
          <ac:chgData name="António Neves" userId="a653cad0-c890-46ff-b10a-d7297437b406" providerId="ADAL" clId="{258CF2CC-D88E-CE4F-A1AF-4CA1A684A20C}" dt="2024-03-10T18:54:27.403" v="708" actId="26606"/>
          <ac:spMkLst>
            <pc:docMk/>
            <pc:sldMk cId="2490717879" sldId="441"/>
            <ac:spMk id="2" creationId="{9DE53C8B-0852-DF60-B559-18B73687A875}"/>
          </ac:spMkLst>
        </pc:spChg>
        <pc:spChg chg="del">
          <ac:chgData name="António Neves" userId="a653cad0-c890-46ff-b10a-d7297437b406" providerId="ADAL" clId="{258CF2CC-D88E-CE4F-A1AF-4CA1A684A20C}" dt="2024-03-10T18:54:02.452" v="705"/>
          <ac:spMkLst>
            <pc:docMk/>
            <pc:sldMk cId="2490717879" sldId="441"/>
            <ac:spMk id="3" creationId="{A38F5BFA-534A-F6F3-A549-68CC74549D9B}"/>
          </ac:spMkLst>
        </pc:spChg>
        <pc:spChg chg="mod">
          <ac:chgData name="António Neves" userId="a653cad0-c890-46ff-b10a-d7297437b406" providerId="ADAL" clId="{258CF2CC-D88E-CE4F-A1AF-4CA1A684A20C}" dt="2024-03-10T18:54:27.403" v="708" actId="26606"/>
          <ac:spMkLst>
            <pc:docMk/>
            <pc:sldMk cId="2490717879" sldId="441"/>
            <ac:spMk id="4" creationId="{D5CC2181-E13A-2D45-3474-FA799170C241}"/>
          </ac:spMkLst>
        </pc:spChg>
        <pc:spChg chg="add">
          <ac:chgData name="António Neves" userId="a653cad0-c890-46ff-b10a-d7297437b406" providerId="ADAL" clId="{258CF2CC-D88E-CE4F-A1AF-4CA1A684A20C}" dt="2024-03-10T18:54:27.403" v="708" actId="26606"/>
          <ac:spMkLst>
            <pc:docMk/>
            <pc:sldMk cId="2490717879" sldId="441"/>
            <ac:spMk id="11" creationId="{665DBBEF-238B-476B-96AB-8AAC3224ECEA}"/>
          </ac:spMkLst>
        </pc:spChg>
        <pc:spChg chg="add">
          <ac:chgData name="António Neves" userId="a653cad0-c890-46ff-b10a-d7297437b406" providerId="ADAL" clId="{258CF2CC-D88E-CE4F-A1AF-4CA1A684A20C}" dt="2024-03-10T18:54:27.403" v="708" actId="26606"/>
          <ac:spMkLst>
            <pc:docMk/>
            <pc:sldMk cId="2490717879" sldId="441"/>
            <ac:spMk id="13" creationId="{3FCFB1DE-0B7E-48CC-BA90-B2AB0889F9D6}"/>
          </ac:spMkLst>
        </pc:spChg>
        <pc:picChg chg="add mod">
          <ac:chgData name="António Neves" userId="a653cad0-c890-46ff-b10a-d7297437b406" providerId="ADAL" clId="{258CF2CC-D88E-CE4F-A1AF-4CA1A684A20C}" dt="2024-03-10T18:54:27.403" v="708" actId="26606"/>
          <ac:picMkLst>
            <pc:docMk/>
            <pc:sldMk cId="2490717879" sldId="441"/>
            <ac:picMk id="6" creationId="{0551D5C5-D192-185F-1075-58E1241E00FF}"/>
          </ac:picMkLst>
        </pc:picChg>
      </pc:sldChg>
    </pc:docChg>
  </pc:docChgLst>
  <pc:docChgLst>
    <pc:chgData name="António Neves" userId="a653cad0-c890-46ff-b10a-d7297437b406" providerId="ADAL" clId="{8DD7338E-B412-9043-908A-935C45913881}"/>
    <pc:docChg chg="undo custSel addSld modSld">
      <pc:chgData name="António Neves" userId="a653cad0-c890-46ff-b10a-d7297437b406" providerId="ADAL" clId="{8DD7338E-B412-9043-908A-935C45913881}" dt="2024-02-14T08:55:33.515" v="390" actId="20577"/>
      <pc:docMkLst>
        <pc:docMk/>
      </pc:docMkLst>
      <pc:sldChg chg="modSp mod">
        <pc:chgData name="António Neves" userId="a653cad0-c890-46ff-b10a-d7297437b406" providerId="ADAL" clId="{8DD7338E-B412-9043-908A-935C45913881}" dt="2024-02-14T08:55:33.515" v="390" actId="20577"/>
        <pc:sldMkLst>
          <pc:docMk/>
          <pc:sldMk cId="4044860215" sldId="256"/>
        </pc:sldMkLst>
        <pc:spChg chg="mod">
          <ac:chgData name="António Neves" userId="a653cad0-c890-46ff-b10a-d7297437b406" providerId="ADAL" clId="{8DD7338E-B412-9043-908A-935C45913881}" dt="2024-02-14T08:55:33.515" v="390" actId="20577"/>
          <ac:spMkLst>
            <pc:docMk/>
            <pc:sldMk cId="4044860215" sldId="256"/>
            <ac:spMk id="3" creationId="{D7629119-8BA0-6847-C717-93053799A3F9}"/>
          </ac:spMkLst>
        </pc:spChg>
      </pc:sldChg>
      <pc:sldChg chg="modSp">
        <pc:chgData name="António Neves" userId="a653cad0-c890-46ff-b10a-d7297437b406" providerId="ADAL" clId="{8DD7338E-B412-9043-908A-935C45913881}" dt="2024-02-11T20:16:01.619" v="146" actId="20577"/>
        <pc:sldMkLst>
          <pc:docMk/>
          <pc:sldMk cId="3013768308" sldId="257"/>
        </pc:sldMkLst>
        <pc:graphicFrameChg chg="mod">
          <ac:chgData name="António Neves" userId="a653cad0-c890-46ff-b10a-d7297437b406" providerId="ADAL" clId="{8DD7338E-B412-9043-908A-935C45913881}" dt="2024-02-11T20:16:01.619" v="146" actId="20577"/>
          <ac:graphicFrameMkLst>
            <pc:docMk/>
            <pc:sldMk cId="3013768308" sldId="257"/>
            <ac:graphicFrameMk id="19" creationId="{72D6B3DA-5FB9-43EC-3D10-E3C9531C1E75}"/>
          </ac:graphicFrameMkLst>
        </pc:graphicFrameChg>
      </pc:sldChg>
      <pc:sldChg chg="modSp mod">
        <pc:chgData name="António Neves" userId="a653cad0-c890-46ff-b10a-d7297437b406" providerId="ADAL" clId="{8DD7338E-B412-9043-908A-935C45913881}" dt="2024-02-14T08:55:01.019" v="388" actId="255"/>
        <pc:sldMkLst>
          <pc:docMk/>
          <pc:sldMk cId="2086143942" sldId="263"/>
        </pc:sldMkLst>
        <pc:spChg chg="mod">
          <ac:chgData name="António Neves" userId="a653cad0-c890-46ff-b10a-d7297437b406" providerId="ADAL" clId="{8DD7338E-B412-9043-908A-935C45913881}" dt="2024-02-14T08:55:01.019" v="388" actId="255"/>
          <ac:spMkLst>
            <pc:docMk/>
            <pc:sldMk cId="2086143942" sldId="263"/>
            <ac:spMk id="2" creationId="{6D8A35AA-3A0E-5FA2-9BF4-670B86D09FAF}"/>
          </ac:spMkLst>
        </pc:spChg>
        <pc:graphicFrameChg chg="mod">
          <ac:chgData name="António Neves" userId="a653cad0-c890-46ff-b10a-d7297437b406" providerId="ADAL" clId="{8DD7338E-B412-9043-908A-935C45913881}" dt="2024-02-14T08:54:17.571" v="355" actId="20577"/>
          <ac:graphicFrameMkLst>
            <pc:docMk/>
            <pc:sldMk cId="2086143942" sldId="263"/>
            <ac:graphicFrameMk id="9" creationId="{7F492041-4E26-1C84-FDFB-01B5DE3A50A1}"/>
          </ac:graphicFrameMkLst>
        </pc:graphicFrameChg>
      </pc:sldChg>
      <pc:sldChg chg="modSp mod">
        <pc:chgData name="António Neves" userId="a653cad0-c890-46ff-b10a-d7297437b406" providerId="ADAL" clId="{8DD7338E-B412-9043-908A-935C45913881}" dt="2024-02-14T08:52:54.712" v="348" actId="1037"/>
        <pc:sldMkLst>
          <pc:docMk/>
          <pc:sldMk cId="909958469" sldId="265"/>
        </pc:sldMkLst>
        <pc:spChg chg="mod">
          <ac:chgData name="António Neves" userId="a653cad0-c890-46ff-b10a-d7297437b406" providerId="ADAL" clId="{8DD7338E-B412-9043-908A-935C45913881}" dt="2024-02-14T08:52:54.712" v="348" actId="1037"/>
          <ac:spMkLst>
            <pc:docMk/>
            <pc:sldMk cId="909958469" sldId="265"/>
            <ac:spMk id="4" creationId="{745A27A3-6CE8-C45C-0B64-442635B7C653}"/>
          </ac:spMkLst>
        </pc:spChg>
      </pc:sldChg>
      <pc:sldChg chg="modSp mod">
        <pc:chgData name="António Neves" userId="a653cad0-c890-46ff-b10a-d7297437b406" providerId="ADAL" clId="{8DD7338E-B412-9043-908A-935C45913881}" dt="2024-02-14T08:51:53.933" v="329" actId="113"/>
        <pc:sldMkLst>
          <pc:docMk/>
          <pc:sldMk cId="3127437508" sldId="277"/>
        </pc:sldMkLst>
        <pc:spChg chg="mod">
          <ac:chgData name="António Neves" userId="a653cad0-c890-46ff-b10a-d7297437b406" providerId="ADAL" clId="{8DD7338E-B412-9043-908A-935C45913881}" dt="2024-02-14T08:51:53.933" v="329" actId="113"/>
          <ac:spMkLst>
            <pc:docMk/>
            <pc:sldMk cId="3127437508" sldId="277"/>
            <ac:spMk id="2" creationId="{09E86723-C3E1-2469-73DE-D6749D222247}"/>
          </ac:spMkLst>
        </pc:spChg>
      </pc:sldChg>
      <pc:sldChg chg="addSp delSp modSp mod">
        <pc:chgData name="António Neves" userId="a653cad0-c890-46ff-b10a-d7297437b406" providerId="ADAL" clId="{8DD7338E-B412-9043-908A-935C45913881}" dt="2024-02-14T08:51:49.965" v="328" actId="113"/>
        <pc:sldMkLst>
          <pc:docMk/>
          <pc:sldMk cId="658404627" sldId="279"/>
        </pc:sldMkLst>
        <pc:spChg chg="mod">
          <ac:chgData name="António Neves" userId="a653cad0-c890-46ff-b10a-d7297437b406" providerId="ADAL" clId="{8DD7338E-B412-9043-908A-935C45913881}" dt="2024-02-14T08:51:49.965" v="328" actId="113"/>
          <ac:spMkLst>
            <pc:docMk/>
            <pc:sldMk cId="658404627" sldId="279"/>
            <ac:spMk id="2" creationId="{BA8043A9-E576-3504-645D-0C2AD7F75AFA}"/>
          </ac:spMkLst>
        </pc:spChg>
        <pc:spChg chg="mod">
          <ac:chgData name="António Neves" userId="a653cad0-c890-46ff-b10a-d7297437b406" providerId="ADAL" clId="{8DD7338E-B412-9043-908A-935C45913881}" dt="2024-02-14T08:51:42.128" v="327" actId="27636"/>
          <ac:spMkLst>
            <pc:docMk/>
            <pc:sldMk cId="658404627" sldId="279"/>
            <ac:spMk id="3" creationId="{9F716BA4-4718-B9CE-A896-38ED91CE9FE0}"/>
          </ac:spMkLst>
        </pc:spChg>
        <pc:spChg chg="mod">
          <ac:chgData name="António Neves" userId="a653cad0-c890-46ff-b10a-d7297437b406" providerId="ADAL" clId="{8DD7338E-B412-9043-908A-935C45913881}" dt="2024-02-14T08:51:14.051" v="312" actId="26606"/>
          <ac:spMkLst>
            <pc:docMk/>
            <pc:sldMk cId="658404627" sldId="279"/>
            <ac:spMk id="4" creationId="{E2392C21-A5B4-8493-2E22-7DDF4448019C}"/>
          </ac:spMkLst>
        </pc:spChg>
        <pc:spChg chg="del">
          <ac:chgData name="António Neves" userId="a653cad0-c890-46ff-b10a-d7297437b406" providerId="ADAL" clId="{8DD7338E-B412-9043-908A-935C45913881}" dt="2024-02-14T08:51:14.051" v="312" actId="26606"/>
          <ac:spMkLst>
            <pc:docMk/>
            <pc:sldMk cId="658404627" sldId="279"/>
            <ac:spMk id="32" creationId="{7B831B6F-405A-4B47-B9BB-5CA88F285844}"/>
          </ac:spMkLst>
        </pc:spChg>
        <pc:spChg chg="del">
          <ac:chgData name="António Neves" userId="a653cad0-c890-46ff-b10a-d7297437b406" providerId="ADAL" clId="{8DD7338E-B412-9043-908A-935C45913881}" dt="2024-02-14T08:51:14.051" v="312" actId="26606"/>
          <ac:spMkLst>
            <pc:docMk/>
            <pc:sldMk cId="658404627" sldId="279"/>
            <ac:spMk id="34" creationId="{953EE71A-6488-4203-A7C4-77102FD0DCCA}"/>
          </ac:spMkLst>
        </pc:spChg>
        <pc:spChg chg="add">
          <ac:chgData name="António Neves" userId="a653cad0-c890-46ff-b10a-d7297437b406" providerId="ADAL" clId="{8DD7338E-B412-9043-908A-935C45913881}" dt="2024-02-14T08:51:14.051" v="312" actId="26606"/>
          <ac:spMkLst>
            <pc:docMk/>
            <pc:sldMk cId="658404627" sldId="279"/>
            <ac:spMk id="39" creationId="{3346177D-ADC4-4968-B747-5CFCD390B5B9}"/>
          </ac:spMkLst>
        </pc:spChg>
        <pc:spChg chg="add">
          <ac:chgData name="António Neves" userId="a653cad0-c890-46ff-b10a-d7297437b406" providerId="ADAL" clId="{8DD7338E-B412-9043-908A-935C45913881}" dt="2024-02-14T08:51:14.051" v="312" actId="26606"/>
          <ac:spMkLst>
            <pc:docMk/>
            <pc:sldMk cId="658404627" sldId="279"/>
            <ac:spMk id="41" creationId="{0844A943-BF79-4FEA-ABB1-3BD54D236606}"/>
          </ac:spMkLst>
        </pc:spChg>
        <pc:spChg chg="add">
          <ac:chgData name="António Neves" userId="a653cad0-c890-46ff-b10a-d7297437b406" providerId="ADAL" clId="{8DD7338E-B412-9043-908A-935C45913881}" dt="2024-02-14T08:51:14.051" v="312" actId="26606"/>
          <ac:spMkLst>
            <pc:docMk/>
            <pc:sldMk cId="658404627" sldId="279"/>
            <ac:spMk id="43" creationId="{6437CC72-F4A8-4DC3-AFAB-D22C482C8100}"/>
          </ac:spMkLst>
        </pc:spChg>
        <pc:picChg chg="mod">
          <ac:chgData name="António Neves" userId="a653cad0-c890-46ff-b10a-d7297437b406" providerId="ADAL" clId="{8DD7338E-B412-9043-908A-935C45913881}" dt="2024-02-14T08:51:19.679" v="314" actId="1076"/>
          <ac:picMkLst>
            <pc:docMk/>
            <pc:sldMk cId="658404627" sldId="279"/>
            <ac:picMk id="23" creationId="{B76AF791-9BA5-5227-04F8-D928DCF12845}"/>
          </ac:picMkLst>
        </pc:picChg>
      </pc:sldChg>
      <pc:sldChg chg="modSp mod">
        <pc:chgData name="António Neves" userId="a653cad0-c890-46ff-b10a-d7297437b406" providerId="ADAL" clId="{8DD7338E-B412-9043-908A-935C45913881}" dt="2024-02-14T08:52:06.888" v="331" actId="1076"/>
        <pc:sldMkLst>
          <pc:docMk/>
          <pc:sldMk cId="385864967" sldId="282"/>
        </pc:sldMkLst>
        <pc:picChg chg="mod">
          <ac:chgData name="António Neves" userId="a653cad0-c890-46ff-b10a-d7297437b406" providerId="ADAL" clId="{8DD7338E-B412-9043-908A-935C45913881}" dt="2024-02-14T08:52:06.888" v="331" actId="1076"/>
          <ac:picMkLst>
            <pc:docMk/>
            <pc:sldMk cId="385864967" sldId="282"/>
            <ac:picMk id="6" creationId="{F81615E5-48E7-7A5D-EF5D-D4B43E7BF4A0}"/>
          </ac:picMkLst>
        </pc:picChg>
      </pc:sldChg>
      <pc:sldChg chg="addSp modSp new mod setBg">
        <pc:chgData name="António Neves" userId="a653cad0-c890-46ff-b10a-d7297437b406" providerId="ADAL" clId="{8DD7338E-B412-9043-908A-935C45913881}" dt="2024-02-14T08:26:43.317" v="280" actId="27636"/>
        <pc:sldMkLst>
          <pc:docMk/>
          <pc:sldMk cId="672710013" sldId="283"/>
        </pc:sldMkLst>
        <pc:spChg chg="mod">
          <ac:chgData name="António Neves" userId="a653cad0-c890-46ff-b10a-d7297437b406" providerId="ADAL" clId="{8DD7338E-B412-9043-908A-935C45913881}" dt="2024-02-11T20:14:51.108" v="104" actId="26606"/>
          <ac:spMkLst>
            <pc:docMk/>
            <pc:sldMk cId="672710013" sldId="283"/>
            <ac:spMk id="2" creationId="{D63498BC-2144-1437-7663-05C6F6DA8654}"/>
          </ac:spMkLst>
        </pc:spChg>
        <pc:spChg chg="mod">
          <ac:chgData name="António Neves" userId="a653cad0-c890-46ff-b10a-d7297437b406" providerId="ADAL" clId="{8DD7338E-B412-9043-908A-935C45913881}" dt="2024-02-14T08:26:43.317" v="280" actId="27636"/>
          <ac:spMkLst>
            <pc:docMk/>
            <pc:sldMk cId="672710013" sldId="283"/>
            <ac:spMk id="3" creationId="{BF0D54FD-1FE4-E932-7327-D6D44F1DAC3C}"/>
          </ac:spMkLst>
        </pc:spChg>
        <pc:spChg chg="mod">
          <ac:chgData name="António Neves" userId="a653cad0-c890-46ff-b10a-d7297437b406" providerId="ADAL" clId="{8DD7338E-B412-9043-908A-935C45913881}" dt="2024-02-11T20:14:51.108" v="104" actId="26606"/>
          <ac:spMkLst>
            <pc:docMk/>
            <pc:sldMk cId="672710013" sldId="283"/>
            <ac:spMk id="4" creationId="{605F6AC6-3BC4-48D4-AA46-D33A7C14F118}"/>
          </ac:spMkLst>
        </pc:spChg>
        <pc:spChg chg="add">
          <ac:chgData name="António Neves" userId="a653cad0-c890-46ff-b10a-d7297437b406" providerId="ADAL" clId="{8DD7338E-B412-9043-908A-935C45913881}" dt="2024-02-11T20:14:51.108" v="104" actId="26606"/>
          <ac:spMkLst>
            <pc:docMk/>
            <pc:sldMk cId="672710013" sldId="283"/>
            <ac:spMk id="9" creationId="{100EDD19-6802-4EC3-95CE-CFFAB042CFD6}"/>
          </ac:spMkLst>
        </pc:spChg>
        <pc:spChg chg="add">
          <ac:chgData name="António Neves" userId="a653cad0-c890-46ff-b10a-d7297437b406" providerId="ADAL" clId="{8DD7338E-B412-9043-908A-935C45913881}" dt="2024-02-11T20:14:51.108" v="104" actId="26606"/>
          <ac:spMkLst>
            <pc:docMk/>
            <pc:sldMk cId="672710013" sldId="283"/>
            <ac:spMk id="11" creationId="{DB17E863-922E-4C26-BD64-E8FD41D28661}"/>
          </ac:spMkLst>
        </pc:spChg>
      </pc:sldChg>
      <pc:sldChg chg="addSp modSp new mod setBg">
        <pc:chgData name="António Neves" userId="a653cad0-c890-46ff-b10a-d7297437b406" providerId="ADAL" clId="{8DD7338E-B412-9043-908A-935C45913881}" dt="2024-02-11T20:18:48.988" v="252" actId="1076"/>
        <pc:sldMkLst>
          <pc:docMk/>
          <pc:sldMk cId="735227329" sldId="284"/>
        </pc:sldMkLst>
        <pc:spChg chg="mod">
          <ac:chgData name="António Neves" userId="a653cad0-c890-46ff-b10a-d7297437b406" providerId="ADAL" clId="{8DD7338E-B412-9043-908A-935C45913881}" dt="2024-02-11T20:18:42.118" v="250" actId="26606"/>
          <ac:spMkLst>
            <pc:docMk/>
            <pc:sldMk cId="735227329" sldId="284"/>
            <ac:spMk id="2" creationId="{AD23DD48-77A1-DFD9-42B6-144B5280DD88}"/>
          </ac:spMkLst>
        </pc:spChg>
        <pc:spChg chg="mod">
          <ac:chgData name="António Neves" userId="a653cad0-c890-46ff-b10a-d7297437b406" providerId="ADAL" clId="{8DD7338E-B412-9043-908A-935C45913881}" dt="2024-02-11T20:18:42.118" v="250" actId="26606"/>
          <ac:spMkLst>
            <pc:docMk/>
            <pc:sldMk cId="735227329" sldId="284"/>
            <ac:spMk id="3" creationId="{1C3B8E57-2566-BF92-0809-EE5D148874A6}"/>
          </ac:spMkLst>
        </pc:spChg>
        <pc:spChg chg="mod ord">
          <ac:chgData name="António Neves" userId="a653cad0-c890-46ff-b10a-d7297437b406" providerId="ADAL" clId="{8DD7338E-B412-9043-908A-935C45913881}" dt="2024-02-11T20:18:42.118" v="250" actId="26606"/>
          <ac:spMkLst>
            <pc:docMk/>
            <pc:sldMk cId="735227329" sldId="284"/>
            <ac:spMk id="4" creationId="{0A39FA76-8A3E-E7F6-7472-CC48EF7FC31D}"/>
          </ac:spMkLst>
        </pc:spChg>
        <pc:spChg chg="add">
          <ac:chgData name="António Neves" userId="a653cad0-c890-46ff-b10a-d7297437b406" providerId="ADAL" clId="{8DD7338E-B412-9043-908A-935C45913881}" dt="2024-02-11T20:18:42.118" v="250" actId="26606"/>
          <ac:spMkLst>
            <pc:docMk/>
            <pc:sldMk cId="735227329" sldId="284"/>
            <ac:spMk id="11" creationId="{2B97F24A-32CE-4C1C-A50D-3016B394DCFB}"/>
          </ac:spMkLst>
        </pc:spChg>
        <pc:spChg chg="add">
          <ac:chgData name="António Neves" userId="a653cad0-c890-46ff-b10a-d7297437b406" providerId="ADAL" clId="{8DD7338E-B412-9043-908A-935C45913881}" dt="2024-02-11T20:18:42.118" v="250" actId="26606"/>
          <ac:spMkLst>
            <pc:docMk/>
            <pc:sldMk cId="735227329" sldId="284"/>
            <ac:spMk id="13" creationId="{CD8B4F24-440B-49E9-B85D-733523DC064B}"/>
          </ac:spMkLst>
        </pc:spChg>
        <pc:picChg chg="add mod">
          <ac:chgData name="António Neves" userId="a653cad0-c890-46ff-b10a-d7297437b406" providerId="ADAL" clId="{8DD7338E-B412-9043-908A-935C45913881}" dt="2024-02-11T20:18:48.988" v="252" actId="1076"/>
          <ac:picMkLst>
            <pc:docMk/>
            <pc:sldMk cId="735227329" sldId="284"/>
            <ac:picMk id="6" creationId="{D1A57019-38D9-DD2D-A3E1-47A8004FA98C}"/>
          </ac:picMkLst>
        </pc:picChg>
      </pc:sldChg>
    </pc:docChg>
  </pc:docChgLst>
  <pc:docChgLst>
    <pc:chgData name="António Neves" userId="a653cad0-c890-46ff-b10a-d7297437b406" providerId="ADAL" clId="{49DB43F0-C0E8-5140-8A8C-D87FEF958FA4}"/>
    <pc:docChg chg="custSel modSld">
      <pc:chgData name="António Neves" userId="a653cad0-c890-46ff-b10a-d7297437b406" providerId="ADAL" clId="{49DB43F0-C0E8-5140-8A8C-D87FEF958FA4}" dt="2024-03-13T09:49:42.411" v="58" actId="27636"/>
      <pc:docMkLst>
        <pc:docMk/>
      </pc:docMkLst>
      <pc:sldChg chg="modSp mod">
        <pc:chgData name="António Neves" userId="a653cad0-c890-46ff-b10a-d7297437b406" providerId="ADAL" clId="{49DB43F0-C0E8-5140-8A8C-D87FEF958FA4}" dt="2024-03-13T09:49:19.982" v="52" actId="27636"/>
        <pc:sldMkLst>
          <pc:docMk/>
          <pc:sldMk cId="2347442512" sldId="426"/>
        </pc:sldMkLst>
        <pc:spChg chg="mod">
          <ac:chgData name="António Neves" userId="a653cad0-c890-46ff-b10a-d7297437b406" providerId="ADAL" clId="{49DB43F0-C0E8-5140-8A8C-D87FEF958FA4}" dt="2024-03-13T09:49:19.982" v="52" actId="27636"/>
          <ac:spMkLst>
            <pc:docMk/>
            <pc:sldMk cId="2347442512" sldId="426"/>
            <ac:spMk id="6" creationId="{F26C55ED-4DAB-76AC-256B-AB2132BAB75F}"/>
          </ac:spMkLst>
        </pc:spChg>
      </pc:sldChg>
      <pc:sldChg chg="addSp delSp modSp mod setBg">
        <pc:chgData name="António Neves" userId="a653cad0-c890-46ff-b10a-d7297437b406" providerId="ADAL" clId="{49DB43F0-C0E8-5140-8A8C-D87FEF958FA4}" dt="2024-03-13T09:48:58.523" v="46" actId="5793"/>
        <pc:sldMkLst>
          <pc:docMk/>
          <pc:sldMk cId="3450839003" sldId="431"/>
        </pc:sldMkLst>
        <pc:spChg chg="mod ord">
          <ac:chgData name="António Neves" userId="a653cad0-c890-46ff-b10a-d7297437b406" providerId="ADAL" clId="{49DB43F0-C0E8-5140-8A8C-D87FEF958FA4}" dt="2024-03-13T09:48:58.523" v="46" actId="5793"/>
          <ac:spMkLst>
            <pc:docMk/>
            <pc:sldMk cId="3450839003" sldId="431"/>
            <ac:spMk id="2" creationId="{0E725A46-B8DA-16FE-C9A2-6F72EA06E333}"/>
          </ac:spMkLst>
        </pc:spChg>
        <pc:spChg chg="mod">
          <ac:chgData name="António Neves" userId="a653cad0-c890-46ff-b10a-d7297437b406" providerId="ADAL" clId="{49DB43F0-C0E8-5140-8A8C-D87FEF958FA4}" dt="2024-03-13T09:48:16.248" v="24" actId="12"/>
          <ac:spMkLst>
            <pc:docMk/>
            <pc:sldMk cId="3450839003" sldId="431"/>
            <ac:spMk id="3" creationId="{B49EF5F7-B651-51E4-6AFB-F5CF4B290EB7}"/>
          </ac:spMkLst>
        </pc:spChg>
        <pc:spChg chg="del mod">
          <ac:chgData name="António Neves" userId="a653cad0-c890-46ff-b10a-d7297437b406" providerId="ADAL" clId="{49DB43F0-C0E8-5140-8A8C-D87FEF958FA4}" dt="2024-03-13T09:47:53.340" v="21" actId="478"/>
          <ac:spMkLst>
            <pc:docMk/>
            <pc:sldMk cId="3450839003" sldId="431"/>
            <ac:spMk id="4" creationId="{FF2B99E3-DC6E-100B-BF75-8F006361DDC7}"/>
          </ac:spMkLst>
        </pc:spChg>
        <pc:spChg chg="mod">
          <ac:chgData name="António Neves" userId="a653cad0-c890-46ff-b10a-d7297437b406" providerId="ADAL" clId="{49DB43F0-C0E8-5140-8A8C-D87FEF958FA4}" dt="2024-03-13T09:48:51.595" v="43" actId="404"/>
          <ac:spMkLst>
            <pc:docMk/>
            <pc:sldMk cId="3450839003" sldId="431"/>
            <ac:spMk id="6" creationId="{182858A8-2E59-4F18-447A-CFCE974E585F}"/>
          </ac:spMkLst>
        </pc:spChg>
        <pc:spChg chg="add del">
          <ac:chgData name="António Neves" userId="a653cad0-c890-46ff-b10a-d7297437b406" providerId="ADAL" clId="{49DB43F0-C0E8-5140-8A8C-D87FEF958FA4}" dt="2024-03-13T09:47:59.802" v="22" actId="26606"/>
          <ac:spMkLst>
            <pc:docMk/>
            <pc:sldMk cId="3450839003" sldId="431"/>
            <ac:spMk id="11" creationId="{35DB3719-6FDC-4E5D-891D-FF40B7300F64}"/>
          </ac:spMkLst>
        </pc:spChg>
        <pc:spChg chg="add del">
          <ac:chgData name="António Neves" userId="a653cad0-c890-46ff-b10a-d7297437b406" providerId="ADAL" clId="{49DB43F0-C0E8-5140-8A8C-D87FEF958FA4}" dt="2024-03-13T09:47:59.802" v="22" actId="26606"/>
          <ac:spMkLst>
            <pc:docMk/>
            <pc:sldMk cId="3450839003" sldId="431"/>
            <ac:spMk id="13" creationId="{E0CBAC23-2E3F-4A90-BA59-F8299F6A5439}"/>
          </ac:spMkLst>
        </pc:spChg>
        <pc:spChg chg="add">
          <ac:chgData name="António Neves" userId="a653cad0-c890-46ff-b10a-d7297437b406" providerId="ADAL" clId="{49DB43F0-C0E8-5140-8A8C-D87FEF958FA4}" dt="2024-03-13T09:47:59.802" v="22" actId="26606"/>
          <ac:spMkLst>
            <pc:docMk/>
            <pc:sldMk cId="3450839003" sldId="431"/>
            <ac:spMk id="18" creationId="{D12DDE76-C203-4047-9998-63900085B5E8}"/>
          </ac:spMkLst>
        </pc:spChg>
      </pc:sldChg>
      <pc:sldChg chg="modSp mod">
        <pc:chgData name="António Neves" userId="a653cad0-c890-46ff-b10a-d7297437b406" providerId="ADAL" clId="{49DB43F0-C0E8-5140-8A8C-D87FEF958FA4}" dt="2024-03-13T09:49:42.411" v="58" actId="27636"/>
        <pc:sldMkLst>
          <pc:docMk/>
          <pc:sldMk cId="2517204994" sldId="435"/>
        </pc:sldMkLst>
        <pc:spChg chg="mod">
          <ac:chgData name="António Neves" userId="a653cad0-c890-46ff-b10a-d7297437b406" providerId="ADAL" clId="{49DB43F0-C0E8-5140-8A8C-D87FEF958FA4}" dt="2024-03-13T09:49:42.411" v="58" actId="27636"/>
          <ac:spMkLst>
            <pc:docMk/>
            <pc:sldMk cId="2517204994" sldId="435"/>
            <ac:spMk id="6" creationId="{A0F8BD07-D673-18A9-6A79-E2CC28D6C6B0}"/>
          </ac:spMkLst>
        </pc:spChg>
      </pc:sldChg>
    </pc:docChg>
  </pc:docChgLst>
  <pc:docChgLst>
    <pc:chgData name="Lúcia Sousa" userId="S::luciamsousa00@ua.pt::400d70fc-0094-4b40-9d4f-825f4ea34664" providerId="AD" clId="Web-{6D50BAAE-2125-5943-74D6-C8E19154A997}"/>
    <pc:docChg chg="modSld">
      <pc:chgData name="Lúcia Sousa" userId="S::luciamsousa00@ua.pt::400d70fc-0094-4b40-9d4f-825f4ea34664" providerId="AD" clId="Web-{6D50BAAE-2125-5943-74D6-C8E19154A997}" dt="2024-04-03T10:28:58.253" v="2" actId="20577"/>
      <pc:docMkLst>
        <pc:docMk/>
      </pc:docMkLst>
      <pc:sldChg chg="modSp">
        <pc:chgData name="Lúcia Sousa" userId="S::luciamsousa00@ua.pt::400d70fc-0094-4b40-9d4f-825f4ea34664" providerId="AD" clId="Web-{6D50BAAE-2125-5943-74D6-C8E19154A997}" dt="2024-04-03T10:28:58.253" v="2" actId="20577"/>
        <pc:sldMkLst>
          <pc:docMk/>
          <pc:sldMk cId="4044860215" sldId="256"/>
        </pc:sldMkLst>
        <pc:spChg chg="mod">
          <ac:chgData name="Lúcia Sousa" userId="S::luciamsousa00@ua.pt::400d70fc-0094-4b40-9d4f-825f4ea34664" providerId="AD" clId="Web-{6D50BAAE-2125-5943-74D6-C8E19154A997}" dt="2024-04-03T10:28:58.253" v="2" actId="20577"/>
          <ac:spMkLst>
            <pc:docMk/>
            <pc:sldMk cId="4044860215" sldId="256"/>
            <ac:spMk id="2" creationId="{6B760E19-80B6-09D1-360A-03BF9450AFA4}"/>
          </ac:spMkLst>
        </pc:spChg>
      </pc:sldChg>
    </pc:docChg>
  </pc:docChgLst>
  <pc:docChgLst>
    <pc:chgData name="António Neves" userId="a653cad0-c890-46ff-b10a-d7297437b406" providerId="ADAL" clId="{B3D63642-A472-D74A-BA60-CCFD6FC8F075}"/>
    <pc:docChg chg="undo custSel addSld delSld modSld">
      <pc:chgData name="António Neves" userId="a653cad0-c890-46ff-b10a-d7297437b406" providerId="ADAL" clId="{B3D63642-A472-D74A-BA60-CCFD6FC8F075}" dt="2024-02-26T13:25:48.614" v="315" actId="1076"/>
      <pc:docMkLst>
        <pc:docMk/>
      </pc:docMkLst>
      <pc:sldChg chg="addSp modSp new mod setBg">
        <pc:chgData name="António Neves" userId="a653cad0-c890-46ff-b10a-d7297437b406" providerId="ADAL" clId="{B3D63642-A472-D74A-BA60-CCFD6FC8F075}" dt="2024-02-26T13:04:44.271" v="96" actId="27636"/>
        <pc:sldMkLst>
          <pc:docMk/>
          <pc:sldMk cId="2928839677" sldId="258"/>
        </pc:sldMkLst>
        <pc:spChg chg="mod">
          <ac:chgData name="António Neves" userId="a653cad0-c890-46ff-b10a-d7297437b406" providerId="ADAL" clId="{B3D63642-A472-D74A-BA60-CCFD6FC8F075}" dt="2024-02-26T13:04:03.592" v="79" actId="26606"/>
          <ac:spMkLst>
            <pc:docMk/>
            <pc:sldMk cId="2928839677" sldId="258"/>
            <ac:spMk id="2" creationId="{C480E8AB-4F06-B605-F1D9-CFB19539EED2}"/>
          </ac:spMkLst>
        </pc:spChg>
        <pc:spChg chg="mod">
          <ac:chgData name="António Neves" userId="a653cad0-c890-46ff-b10a-d7297437b406" providerId="ADAL" clId="{B3D63642-A472-D74A-BA60-CCFD6FC8F075}" dt="2024-02-26T13:04:44.271" v="96" actId="27636"/>
          <ac:spMkLst>
            <pc:docMk/>
            <pc:sldMk cId="2928839677" sldId="258"/>
            <ac:spMk id="3" creationId="{6B114C28-F626-CABB-A8BF-5147CCCCDB5A}"/>
          </ac:spMkLst>
        </pc:spChg>
        <pc:spChg chg="mod ord">
          <ac:chgData name="António Neves" userId="a653cad0-c890-46ff-b10a-d7297437b406" providerId="ADAL" clId="{B3D63642-A472-D74A-BA60-CCFD6FC8F075}" dt="2024-02-26T13:04:03.592" v="79" actId="26606"/>
          <ac:spMkLst>
            <pc:docMk/>
            <pc:sldMk cId="2928839677" sldId="258"/>
            <ac:spMk id="4" creationId="{CA950135-FF99-845D-9886-827F9FDFA6F7}"/>
          </ac:spMkLst>
        </pc:spChg>
        <pc:picChg chg="add mod modCrop">
          <ac:chgData name="António Neves" userId="a653cad0-c890-46ff-b10a-d7297437b406" providerId="ADAL" clId="{B3D63642-A472-D74A-BA60-CCFD6FC8F075}" dt="2024-02-26T13:04:32.634" v="89" actId="1038"/>
          <ac:picMkLst>
            <pc:docMk/>
            <pc:sldMk cId="2928839677" sldId="258"/>
            <ac:picMk id="6" creationId="{59A53D19-43A2-55AF-AB65-84962EE55C26}"/>
          </ac:picMkLst>
        </pc:picChg>
        <pc:cxnChg chg="add">
          <ac:chgData name="António Neves" userId="a653cad0-c890-46ff-b10a-d7297437b406" providerId="ADAL" clId="{B3D63642-A472-D74A-BA60-CCFD6FC8F075}" dt="2024-02-26T13:04:03.592" v="79" actId="26606"/>
          <ac:cxnSpMkLst>
            <pc:docMk/>
            <pc:sldMk cId="2928839677" sldId="258"/>
            <ac:cxnSpMk id="11" creationId="{FC23E3B9-5ABF-58B3-E2B0-E9A5DAA90037}"/>
          </ac:cxnSpMkLst>
        </pc:cxnChg>
      </pc:sldChg>
      <pc:sldChg chg="modSp new mod">
        <pc:chgData name="António Neves" userId="a653cad0-c890-46ff-b10a-d7297437b406" providerId="ADAL" clId="{B3D63642-A472-D74A-BA60-CCFD6FC8F075}" dt="2024-02-26T13:04:56.436" v="97"/>
        <pc:sldMkLst>
          <pc:docMk/>
          <pc:sldMk cId="260591414" sldId="259"/>
        </pc:sldMkLst>
        <pc:spChg chg="mod">
          <ac:chgData name="António Neves" userId="a653cad0-c890-46ff-b10a-d7297437b406" providerId="ADAL" clId="{B3D63642-A472-D74A-BA60-CCFD6FC8F075}" dt="2024-02-26T13:04:56.436" v="97"/>
          <ac:spMkLst>
            <pc:docMk/>
            <pc:sldMk cId="260591414" sldId="259"/>
            <ac:spMk id="2" creationId="{A3A8F362-8BD0-94D4-625F-63116282060C}"/>
          </ac:spMkLst>
        </pc:spChg>
      </pc:sldChg>
      <pc:sldChg chg="addSp delSp modSp new mod setBg addAnim delAnim">
        <pc:chgData name="António Neves" userId="a653cad0-c890-46ff-b10a-d7297437b406" providerId="ADAL" clId="{B3D63642-A472-D74A-BA60-CCFD6FC8F075}" dt="2024-02-26T13:13:06.112" v="261" actId="207"/>
        <pc:sldMkLst>
          <pc:docMk/>
          <pc:sldMk cId="355693546" sldId="260"/>
        </pc:sldMkLst>
        <pc:spChg chg="mod ord">
          <ac:chgData name="António Neves" userId="a653cad0-c890-46ff-b10a-d7297437b406" providerId="ADAL" clId="{B3D63642-A472-D74A-BA60-CCFD6FC8F075}" dt="2024-02-26T13:12:26.711" v="235" actId="26606"/>
          <ac:spMkLst>
            <pc:docMk/>
            <pc:sldMk cId="355693546" sldId="260"/>
            <ac:spMk id="2" creationId="{BEC85DA7-EEB2-4990-E875-F5099BF79C4C}"/>
          </ac:spMkLst>
        </pc:spChg>
        <pc:spChg chg="del">
          <ac:chgData name="António Neves" userId="a653cad0-c890-46ff-b10a-d7297437b406" providerId="ADAL" clId="{B3D63642-A472-D74A-BA60-CCFD6FC8F075}" dt="2024-02-26T13:06:31.217" v="190" actId="478"/>
          <ac:spMkLst>
            <pc:docMk/>
            <pc:sldMk cId="355693546" sldId="260"/>
            <ac:spMk id="3" creationId="{FF1DA616-147F-B370-40B3-57ADFF2275E9}"/>
          </ac:spMkLst>
        </pc:spChg>
        <pc:spChg chg="mod ord">
          <ac:chgData name="António Neves" userId="a653cad0-c890-46ff-b10a-d7297437b406" providerId="ADAL" clId="{B3D63642-A472-D74A-BA60-CCFD6FC8F075}" dt="2024-02-26T13:12:26.711" v="235" actId="26606"/>
          <ac:spMkLst>
            <pc:docMk/>
            <pc:sldMk cId="355693546" sldId="260"/>
            <ac:spMk id="4" creationId="{69E0F24D-71FF-8821-1AE5-3EEDE1C6A892}"/>
          </ac:spMkLst>
        </pc:spChg>
        <pc:spChg chg="add mod">
          <ac:chgData name="António Neves" userId="a653cad0-c890-46ff-b10a-d7297437b406" providerId="ADAL" clId="{B3D63642-A472-D74A-BA60-CCFD6FC8F075}" dt="2024-02-26T13:13:06.112" v="261" actId="207"/>
          <ac:spMkLst>
            <pc:docMk/>
            <pc:sldMk cId="355693546" sldId="260"/>
            <ac:spMk id="5" creationId="{2237D3BE-765A-1B0F-1AC4-F0760619DEFA}"/>
          </ac:spMkLst>
        </pc:spChg>
        <pc:spChg chg="add del">
          <ac:chgData name="António Neves" userId="a653cad0-c890-46ff-b10a-d7297437b406" providerId="ADAL" clId="{B3D63642-A472-D74A-BA60-CCFD6FC8F075}" dt="2024-02-26T13:12:26.696" v="234" actId="26606"/>
          <ac:spMkLst>
            <pc:docMk/>
            <pc:sldMk cId="355693546" sldId="260"/>
            <ac:spMk id="1035" creationId="{4D4677D2-D5AC-4CF9-9EED-2B89D0A1C212}"/>
          </ac:spMkLst>
        </pc:spChg>
        <pc:spChg chg="add del">
          <ac:chgData name="António Neves" userId="a653cad0-c890-46ff-b10a-d7297437b406" providerId="ADAL" clId="{B3D63642-A472-D74A-BA60-CCFD6FC8F075}" dt="2024-02-26T13:12:26.696" v="234" actId="26606"/>
          <ac:spMkLst>
            <pc:docMk/>
            <pc:sldMk cId="355693546" sldId="260"/>
            <ac:spMk id="1037" creationId="{AF695F69-7001-421E-98A8-E74156934A51}"/>
          </ac:spMkLst>
        </pc:spChg>
        <pc:spChg chg="add">
          <ac:chgData name="António Neves" userId="a653cad0-c890-46ff-b10a-d7297437b406" providerId="ADAL" clId="{B3D63642-A472-D74A-BA60-CCFD6FC8F075}" dt="2024-02-26T13:12:26.711" v="235" actId="26606"/>
          <ac:spMkLst>
            <pc:docMk/>
            <pc:sldMk cId="355693546" sldId="260"/>
            <ac:spMk id="1039" creationId="{7C34E8CB-B972-4A94-8469-315C10C2AA93}"/>
          </ac:spMkLst>
        </pc:spChg>
        <pc:spChg chg="add">
          <ac:chgData name="António Neves" userId="a653cad0-c890-46ff-b10a-d7297437b406" providerId="ADAL" clId="{B3D63642-A472-D74A-BA60-CCFD6FC8F075}" dt="2024-02-26T13:12:26.711" v="235" actId="26606"/>
          <ac:spMkLst>
            <pc:docMk/>
            <pc:sldMk cId="355693546" sldId="260"/>
            <ac:spMk id="1040" creationId="{1D50F262-343C-4101-AB3C-9DA1072F7305}"/>
          </ac:spMkLst>
        </pc:spChg>
        <pc:spChg chg="add">
          <ac:chgData name="António Neves" userId="a653cad0-c890-46ff-b10a-d7297437b406" providerId="ADAL" clId="{B3D63642-A472-D74A-BA60-CCFD6FC8F075}" dt="2024-02-26T13:12:26.711" v="235" actId="26606"/>
          <ac:spMkLst>
            <pc:docMk/>
            <pc:sldMk cId="355693546" sldId="260"/>
            <ac:spMk id="1041" creationId="{114A821F-8663-46BA-8CC0-D4C44F639F3A}"/>
          </ac:spMkLst>
        </pc:spChg>
        <pc:spChg chg="add">
          <ac:chgData name="António Neves" userId="a653cad0-c890-46ff-b10a-d7297437b406" providerId="ADAL" clId="{B3D63642-A472-D74A-BA60-CCFD6FC8F075}" dt="2024-02-26T13:12:26.711" v="235" actId="26606"/>
          <ac:spMkLst>
            <pc:docMk/>
            <pc:sldMk cId="355693546" sldId="260"/>
            <ac:spMk id="1042" creationId="{6A0924B3-0260-445E-AFD7-9533C0D1B3C9}"/>
          </ac:spMkLst>
        </pc:spChg>
        <pc:spChg chg="add">
          <ac:chgData name="António Neves" userId="a653cad0-c890-46ff-b10a-d7297437b406" providerId="ADAL" clId="{B3D63642-A472-D74A-BA60-CCFD6FC8F075}" dt="2024-02-26T13:12:26.711" v="235" actId="26606"/>
          <ac:spMkLst>
            <pc:docMk/>
            <pc:sldMk cId="355693546" sldId="260"/>
            <ac:spMk id="1043" creationId="{67EF550F-47CE-4FB2-9DAC-12AD835C833D}"/>
          </ac:spMkLst>
        </pc:spChg>
        <pc:picChg chg="add">
          <ac:chgData name="António Neves" userId="a653cad0-c890-46ff-b10a-d7297437b406" providerId="ADAL" clId="{B3D63642-A472-D74A-BA60-CCFD6FC8F075}" dt="2024-02-26T13:06:31.736" v="191"/>
          <ac:picMkLst>
            <pc:docMk/>
            <pc:sldMk cId="355693546" sldId="260"/>
            <ac:picMk id="1026" creationId="{D7ED47F1-6874-5E14-B7DB-90A4DF6A5A5C}"/>
          </ac:picMkLst>
        </pc:picChg>
        <pc:picChg chg="add mod">
          <ac:chgData name="António Neves" userId="a653cad0-c890-46ff-b10a-d7297437b406" providerId="ADAL" clId="{B3D63642-A472-D74A-BA60-CCFD6FC8F075}" dt="2024-02-26T13:12:26.711" v="235" actId="26606"/>
          <ac:picMkLst>
            <pc:docMk/>
            <pc:sldMk cId="355693546" sldId="260"/>
            <ac:picMk id="1028" creationId="{D19EBD14-0664-E9AE-6A9E-BA2D177FCF85}"/>
          </ac:picMkLst>
        </pc:picChg>
        <pc:picChg chg="add mod">
          <ac:chgData name="António Neves" userId="a653cad0-c890-46ff-b10a-d7297437b406" providerId="ADAL" clId="{B3D63642-A472-D74A-BA60-CCFD6FC8F075}" dt="2024-02-26T13:12:26.711" v="235" actId="26606"/>
          <ac:picMkLst>
            <pc:docMk/>
            <pc:sldMk cId="355693546" sldId="260"/>
            <ac:picMk id="1030" creationId="{6E375E27-2BFA-A203-FB73-0EB52BFF4CBF}"/>
          </ac:picMkLst>
        </pc:picChg>
      </pc:sldChg>
      <pc:sldChg chg="del">
        <pc:chgData name="António Neves" userId="a653cad0-c890-46ff-b10a-d7297437b406" providerId="ADAL" clId="{B3D63642-A472-D74A-BA60-CCFD6FC8F075}" dt="2024-02-26T12:48:53.780" v="1" actId="2696"/>
        <pc:sldMkLst>
          <pc:docMk/>
          <pc:sldMk cId="591982007" sldId="261"/>
        </pc:sldMkLst>
      </pc:sldChg>
      <pc:sldChg chg="new del">
        <pc:chgData name="António Neves" userId="a653cad0-c890-46ff-b10a-d7297437b406" providerId="ADAL" clId="{B3D63642-A472-D74A-BA60-CCFD6FC8F075}" dt="2024-02-26T13:09:27.157" v="196" actId="680"/>
        <pc:sldMkLst>
          <pc:docMk/>
          <pc:sldMk cId="2116808309" sldId="261"/>
        </pc:sldMkLst>
      </pc:sldChg>
      <pc:sldChg chg="addSp delSp modSp add mod setBg">
        <pc:chgData name="António Neves" userId="a653cad0-c890-46ff-b10a-d7297437b406" providerId="ADAL" clId="{B3D63642-A472-D74A-BA60-CCFD6FC8F075}" dt="2024-02-26T13:24:34.782" v="300" actId="21"/>
        <pc:sldMkLst>
          <pc:docMk/>
          <pc:sldMk cId="3433279426" sldId="261"/>
        </pc:sldMkLst>
        <pc:spChg chg="mod ord">
          <ac:chgData name="António Neves" userId="a653cad0-c890-46ff-b10a-d7297437b406" providerId="ADAL" clId="{B3D63642-A472-D74A-BA60-CCFD6FC8F075}" dt="2024-02-26T13:11:22.057" v="223" actId="26606"/>
          <ac:spMkLst>
            <pc:docMk/>
            <pc:sldMk cId="3433279426" sldId="261"/>
            <ac:spMk id="2" creationId="{E1D3BD69-9F65-F528-DAF9-63E631EFDBEC}"/>
          </ac:spMkLst>
        </pc:spChg>
        <pc:spChg chg="add mod">
          <ac:chgData name="António Neves" userId="a653cad0-c890-46ff-b10a-d7297437b406" providerId="ADAL" clId="{B3D63642-A472-D74A-BA60-CCFD6FC8F075}" dt="2024-02-26T13:14:05.595" v="263" actId="1076"/>
          <ac:spMkLst>
            <pc:docMk/>
            <pc:sldMk cId="3433279426" sldId="261"/>
            <ac:spMk id="3" creationId="{7971BA2F-6183-D856-1B46-11A72BD6764E}"/>
          </ac:spMkLst>
        </pc:spChg>
        <pc:spChg chg="mod ord">
          <ac:chgData name="António Neves" userId="a653cad0-c890-46ff-b10a-d7297437b406" providerId="ADAL" clId="{B3D63642-A472-D74A-BA60-CCFD6FC8F075}" dt="2024-02-26T13:11:22.057" v="223" actId="26606"/>
          <ac:spMkLst>
            <pc:docMk/>
            <pc:sldMk cId="3433279426" sldId="261"/>
            <ac:spMk id="4" creationId="{005DACB8-81B8-F50F-9D07-B8B4CF7BAA94}"/>
          </ac:spMkLst>
        </pc:spChg>
        <pc:spChg chg="add del">
          <ac:chgData name="António Neves" userId="a653cad0-c890-46ff-b10a-d7297437b406" providerId="ADAL" clId="{B3D63642-A472-D74A-BA60-CCFD6FC8F075}" dt="2024-02-26T13:11:22.057" v="223" actId="26606"/>
          <ac:spMkLst>
            <pc:docMk/>
            <pc:sldMk cId="3433279426" sldId="261"/>
            <ac:spMk id="3081" creationId="{ECEF6C2F-9906-4F89-9B4F-598E9F344B03}"/>
          </ac:spMkLst>
        </pc:spChg>
        <pc:spChg chg="add del">
          <ac:chgData name="António Neves" userId="a653cad0-c890-46ff-b10a-d7297437b406" providerId="ADAL" clId="{B3D63642-A472-D74A-BA60-CCFD6FC8F075}" dt="2024-02-26T13:11:22.057" v="223" actId="26606"/>
          <ac:spMkLst>
            <pc:docMk/>
            <pc:sldMk cId="3433279426" sldId="261"/>
            <ac:spMk id="3083" creationId="{91E12CD6-A76F-439F-9C98-C0211D8FD814}"/>
          </ac:spMkLst>
        </pc:spChg>
        <pc:spChg chg="add">
          <ac:chgData name="António Neves" userId="a653cad0-c890-46ff-b10a-d7297437b406" providerId="ADAL" clId="{B3D63642-A472-D74A-BA60-CCFD6FC8F075}" dt="2024-02-26T13:11:22.057" v="223" actId="26606"/>
          <ac:spMkLst>
            <pc:docMk/>
            <pc:sldMk cId="3433279426" sldId="261"/>
            <ac:spMk id="3088" creationId="{2151139A-886F-4B97-8815-729AD3831BBD}"/>
          </ac:spMkLst>
        </pc:spChg>
        <pc:spChg chg="add">
          <ac:chgData name="António Neves" userId="a653cad0-c890-46ff-b10a-d7297437b406" providerId="ADAL" clId="{B3D63642-A472-D74A-BA60-CCFD6FC8F075}" dt="2024-02-26T13:11:22.057" v="223" actId="26606"/>
          <ac:spMkLst>
            <pc:docMk/>
            <pc:sldMk cId="3433279426" sldId="261"/>
            <ac:spMk id="3090" creationId="{AB5E08C4-8CDD-4623-A5B8-E998C6DEE3B7}"/>
          </ac:spMkLst>
        </pc:spChg>
        <pc:spChg chg="add">
          <ac:chgData name="António Neves" userId="a653cad0-c890-46ff-b10a-d7297437b406" providerId="ADAL" clId="{B3D63642-A472-D74A-BA60-CCFD6FC8F075}" dt="2024-02-26T13:11:22.057" v="223" actId="26606"/>
          <ac:spMkLst>
            <pc:docMk/>
            <pc:sldMk cId="3433279426" sldId="261"/>
            <ac:spMk id="3092" creationId="{15F33878-D502-4FFA-8ACE-F2AECDB2A23F}"/>
          </ac:spMkLst>
        </pc:spChg>
        <pc:spChg chg="add">
          <ac:chgData name="António Neves" userId="a653cad0-c890-46ff-b10a-d7297437b406" providerId="ADAL" clId="{B3D63642-A472-D74A-BA60-CCFD6FC8F075}" dt="2024-02-26T13:11:22.057" v="223" actId="26606"/>
          <ac:spMkLst>
            <pc:docMk/>
            <pc:sldMk cId="3433279426" sldId="261"/>
            <ac:spMk id="3094" creationId="{D3539FEE-81D3-4406-802E-60B20B16F4F6}"/>
          </ac:spMkLst>
        </pc:spChg>
        <pc:spChg chg="add">
          <ac:chgData name="António Neves" userId="a653cad0-c890-46ff-b10a-d7297437b406" providerId="ADAL" clId="{B3D63642-A472-D74A-BA60-CCFD6FC8F075}" dt="2024-02-26T13:11:22.057" v="223" actId="26606"/>
          <ac:spMkLst>
            <pc:docMk/>
            <pc:sldMk cId="3433279426" sldId="261"/>
            <ac:spMk id="3096" creationId="{DC701763-729E-462F-A5A8-E0DEFEB1E2E4}"/>
          </ac:spMkLst>
        </pc:spChg>
        <pc:picChg chg="del">
          <ac:chgData name="António Neves" userId="a653cad0-c890-46ff-b10a-d7297437b406" providerId="ADAL" clId="{B3D63642-A472-D74A-BA60-CCFD6FC8F075}" dt="2024-02-26T13:09:34.120" v="198" actId="478"/>
          <ac:picMkLst>
            <pc:docMk/>
            <pc:sldMk cId="3433279426" sldId="261"/>
            <ac:picMk id="1028" creationId="{733421E9-5050-8B9F-1790-B0168F36CFD0}"/>
          </ac:picMkLst>
        </pc:picChg>
        <pc:picChg chg="add mod ord">
          <ac:chgData name="António Neves" userId="a653cad0-c890-46ff-b10a-d7297437b406" providerId="ADAL" clId="{B3D63642-A472-D74A-BA60-CCFD6FC8F075}" dt="2024-02-26T13:14:32.851" v="269" actId="1076"/>
          <ac:picMkLst>
            <pc:docMk/>
            <pc:sldMk cId="3433279426" sldId="261"/>
            <ac:picMk id="3074" creationId="{0A4B4E02-0379-A092-9308-7223FCCDA4D2}"/>
          </ac:picMkLst>
        </pc:picChg>
        <pc:picChg chg="add del mod ord">
          <ac:chgData name="António Neves" userId="a653cad0-c890-46ff-b10a-d7297437b406" providerId="ADAL" clId="{B3D63642-A472-D74A-BA60-CCFD6FC8F075}" dt="2024-02-26T13:24:34.782" v="300" actId="21"/>
          <ac:picMkLst>
            <pc:docMk/>
            <pc:sldMk cId="3433279426" sldId="261"/>
            <ac:picMk id="3076" creationId="{44107454-9AEC-6EBE-FDC9-CA75B9883AA5}"/>
          </ac:picMkLst>
        </pc:picChg>
      </pc:sldChg>
      <pc:sldChg chg="new">
        <pc:chgData name="António Neves" userId="a653cad0-c890-46ff-b10a-d7297437b406" providerId="ADAL" clId="{B3D63642-A472-D74A-BA60-CCFD6FC8F075}" dt="2024-02-26T13:23:14.087" v="270" actId="680"/>
        <pc:sldMkLst>
          <pc:docMk/>
          <pc:sldMk cId="1968320481" sldId="262"/>
        </pc:sldMkLst>
      </pc:sldChg>
      <pc:sldChg chg="del">
        <pc:chgData name="António Neves" userId="a653cad0-c890-46ff-b10a-d7297437b406" providerId="ADAL" clId="{B3D63642-A472-D74A-BA60-CCFD6FC8F075}" dt="2024-02-26T12:48:54.283" v="2" actId="2696"/>
        <pc:sldMkLst>
          <pc:docMk/>
          <pc:sldMk cId="2372677202" sldId="262"/>
        </pc:sldMkLst>
      </pc:sldChg>
      <pc:sldChg chg="addSp delSp modSp new mod setBg">
        <pc:chgData name="António Neves" userId="a653cad0-c890-46ff-b10a-d7297437b406" providerId="ADAL" clId="{B3D63642-A472-D74A-BA60-CCFD6FC8F075}" dt="2024-02-26T13:25:48.614" v="315" actId="1076"/>
        <pc:sldMkLst>
          <pc:docMk/>
          <pc:sldMk cId="1275062122" sldId="263"/>
        </pc:sldMkLst>
        <pc:spChg chg="mod">
          <ac:chgData name="António Neves" userId="a653cad0-c890-46ff-b10a-d7297437b406" providerId="ADAL" clId="{B3D63642-A472-D74A-BA60-CCFD6FC8F075}" dt="2024-02-26T13:25:31.219" v="307" actId="26606"/>
          <ac:spMkLst>
            <pc:docMk/>
            <pc:sldMk cId="1275062122" sldId="263"/>
            <ac:spMk id="2" creationId="{BC8454F3-BB9C-9A98-9294-06AA7055166F}"/>
          </ac:spMkLst>
        </pc:spChg>
        <pc:spChg chg="del">
          <ac:chgData name="António Neves" userId="a653cad0-c890-46ff-b10a-d7297437b406" providerId="ADAL" clId="{B3D63642-A472-D74A-BA60-CCFD6FC8F075}" dt="2024-02-26T13:23:43.926" v="272" actId="478"/>
          <ac:spMkLst>
            <pc:docMk/>
            <pc:sldMk cId="1275062122" sldId="263"/>
            <ac:spMk id="3" creationId="{D6721B88-2F01-B43F-47B7-A2C1C19D45F9}"/>
          </ac:spMkLst>
        </pc:spChg>
        <pc:spChg chg="mod ord">
          <ac:chgData name="António Neves" userId="a653cad0-c890-46ff-b10a-d7297437b406" providerId="ADAL" clId="{B3D63642-A472-D74A-BA60-CCFD6FC8F075}" dt="2024-02-26T13:25:31.219" v="307" actId="26606"/>
          <ac:spMkLst>
            <pc:docMk/>
            <pc:sldMk cId="1275062122" sldId="263"/>
            <ac:spMk id="4" creationId="{6F39FC0C-0F31-4909-132E-11B9B69A6B6B}"/>
          </ac:spMkLst>
        </pc:spChg>
        <pc:spChg chg="add">
          <ac:chgData name="António Neves" userId="a653cad0-c890-46ff-b10a-d7297437b406" providerId="ADAL" clId="{B3D63642-A472-D74A-BA60-CCFD6FC8F075}" dt="2024-02-26T13:25:31.219" v="307" actId="26606"/>
          <ac:spMkLst>
            <pc:docMk/>
            <pc:sldMk cId="1275062122" sldId="263"/>
            <ac:spMk id="14" creationId="{9CB95732-565A-4D2C-A3AB-CC460C0D3826}"/>
          </ac:spMkLst>
        </pc:spChg>
        <pc:spChg chg="add">
          <ac:chgData name="António Neves" userId="a653cad0-c890-46ff-b10a-d7297437b406" providerId="ADAL" clId="{B3D63642-A472-D74A-BA60-CCFD6FC8F075}" dt="2024-02-26T13:25:31.219" v="307" actId="26606"/>
          <ac:spMkLst>
            <pc:docMk/>
            <pc:sldMk cId="1275062122" sldId="263"/>
            <ac:spMk id="16" creationId="{E19B653C-798C-4333-8452-3DF3AE3C1D11}"/>
          </ac:spMkLst>
        </pc:spChg>
        <pc:spChg chg="add">
          <ac:chgData name="António Neves" userId="a653cad0-c890-46ff-b10a-d7297437b406" providerId="ADAL" clId="{B3D63642-A472-D74A-BA60-CCFD6FC8F075}" dt="2024-02-26T13:25:31.219" v="307" actId="26606"/>
          <ac:spMkLst>
            <pc:docMk/>
            <pc:sldMk cId="1275062122" sldId="263"/>
            <ac:spMk id="18" creationId="{0FE50278-E2EC-42B2-A1F1-921DD39901C4}"/>
          </ac:spMkLst>
        </pc:spChg>
        <pc:spChg chg="add">
          <ac:chgData name="António Neves" userId="a653cad0-c890-46ff-b10a-d7297437b406" providerId="ADAL" clId="{B3D63642-A472-D74A-BA60-CCFD6FC8F075}" dt="2024-02-26T13:25:31.219" v="307" actId="26606"/>
          <ac:spMkLst>
            <pc:docMk/>
            <pc:sldMk cId="1275062122" sldId="263"/>
            <ac:spMk id="20" creationId="{1236153F-0DB4-40DD-87C6-B40C1B7E282C}"/>
          </ac:spMkLst>
        </pc:spChg>
        <pc:picChg chg="add mod">
          <ac:chgData name="António Neves" userId="a653cad0-c890-46ff-b10a-d7297437b406" providerId="ADAL" clId="{B3D63642-A472-D74A-BA60-CCFD6FC8F075}" dt="2024-02-26T13:25:37.834" v="310" actId="14100"/>
          <ac:picMkLst>
            <pc:docMk/>
            <pc:sldMk cId="1275062122" sldId="263"/>
            <ac:picMk id="6" creationId="{7330EFD7-6BC3-0221-94E2-060B848D99C4}"/>
          </ac:picMkLst>
        </pc:picChg>
        <pc:picChg chg="add mod">
          <ac:chgData name="António Neves" userId="a653cad0-c890-46ff-b10a-d7297437b406" providerId="ADAL" clId="{B3D63642-A472-D74A-BA60-CCFD6FC8F075}" dt="2024-02-26T13:25:44.851" v="313" actId="14100"/>
          <ac:picMkLst>
            <pc:docMk/>
            <pc:sldMk cId="1275062122" sldId="263"/>
            <ac:picMk id="8" creationId="{06AECA30-8EE1-F4F9-D0E8-39C009900F3E}"/>
          </ac:picMkLst>
        </pc:picChg>
        <pc:picChg chg="add mod">
          <ac:chgData name="António Neves" userId="a653cad0-c890-46ff-b10a-d7297437b406" providerId="ADAL" clId="{B3D63642-A472-D74A-BA60-CCFD6FC8F075}" dt="2024-02-26T13:25:48.614" v="315" actId="1076"/>
          <ac:picMkLst>
            <pc:docMk/>
            <pc:sldMk cId="1275062122" sldId="263"/>
            <ac:picMk id="9" creationId="{C3390E62-924A-845A-BE93-69F6F2E9CF57}"/>
          </ac:picMkLst>
        </pc:picChg>
      </pc:sldChg>
      <pc:sldChg chg="del">
        <pc:chgData name="António Neves" userId="a653cad0-c890-46ff-b10a-d7297437b406" providerId="ADAL" clId="{B3D63642-A472-D74A-BA60-CCFD6FC8F075}" dt="2024-02-26T12:48:55.060" v="4" actId="2696"/>
        <pc:sldMkLst>
          <pc:docMk/>
          <pc:sldMk cId="2086143942" sldId="263"/>
        </pc:sldMkLst>
      </pc:sldChg>
      <pc:sldChg chg="del">
        <pc:chgData name="António Neves" userId="a653cad0-c890-46ff-b10a-d7297437b406" providerId="ADAL" clId="{B3D63642-A472-D74A-BA60-CCFD6FC8F075}" dt="2024-02-26T12:48:54.684" v="3" actId="2696"/>
        <pc:sldMkLst>
          <pc:docMk/>
          <pc:sldMk cId="909958469" sldId="265"/>
        </pc:sldMkLst>
      </pc:sldChg>
      <pc:sldChg chg="del">
        <pc:chgData name="António Neves" userId="a653cad0-c890-46ff-b10a-d7297437b406" providerId="ADAL" clId="{B3D63642-A472-D74A-BA60-CCFD6FC8F075}" dt="2024-02-26T12:48:55.343" v="5" actId="2696"/>
        <pc:sldMkLst>
          <pc:docMk/>
          <pc:sldMk cId="3127437508" sldId="277"/>
        </pc:sldMkLst>
      </pc:sldChg>
      <pc:sldChg chg="del">
        <pc:chgData name="António Neves" userId="a653cad0-c890-46ff-b10a-d7297437b406" providerId="ADAL" clId="{B3D63642-A472-D74A-BA60-CCFD6FC8F075}" dt="2024-02-26T12:48:55.666" v="6" actId="2696"/>
        <pc:sldMkLst>
          <pc:docMk/>
          <pc:sldMk cId="658404627" sldId="279"/>
        </pc:sldMkLst>
      </pc:sldChg>
      <pc:sldChg chg="del">
        <pc:chgData name="António Neves" userId="a653cad0-c890-46ff-b10a-d7297437b406" providerId="ADAL" clId="{B3D63642-A472-D74A-BA60-CCFD6FC8F075}" dt="2024-02-26T12:48:56.638" v="8" actId="2696"/>
        <pc:sldMkLst>
          <pc:docMk/>
          <pc:sldMk cId="385864967" sldId="282"/>
        </pc:sldMkLst>
      </pc:sldChg>
      <pc:sldChg chg="del">
        <pc:chgData name="António Neves" userId="a653cad0-c890-46ff-b10a-d7297437b406" providerId="ADAL" clId="{B3D63642-A472-D74A-BA60-CCFD6FC8F075}" dt="2024-02-26T12:48:57.852" v="9" actId="2696"/>
        <pc:sldMkLst>
          <pc:docMk/>
          <pc:sldMk cId="672710013" sldId="283"/>
        </pc:sldMkLst>
      </pc:sldChg>
      <pc:sldChg chg="del">
        <pc:chgData name="António Neves" userId="a653cad0-c890-46ff-b10a-d7297437b406" providerId="ADAL" clId="{B3D63642-A472-D74A-BA60-CCFD6FC8F075}" dt="2024-02-26T12:48:52.802" v="0" actId="2696"/>
        <pc:sldMkLst>
          <pc:docMk/>
          <pc:sldMk cId="735227329" sldId="284"/>
        </pc:sldMkLst>
      </pc:sldChg>
      <pc:sldChg chg="del">
        <pc:chgData name="António Neves" userId="a653cad0-c890-46ff-b10a-d7297437b406" providerId="ADAL" clId="{B3D63642-A472-D74A-BA60-CCFD6FC8F075}" dt="2024-02-26T12:48:55.966" v="7" actId="2696"/>
        <pc:sldMkLst>
          <pc:docMk/>
          <pc:sldMk cId="15948764" sldId="28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E82B4-DE61-4672-AE64-8E5EABE4D6C5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3389E0-E096-4B13-95A0-BE4D1AD7F09D}">
      <dgm:prSet/>
      <dgm:spPr/>
      <dgm:t>
        <a:bodyPr/>
        <a:lstStyle/>
        <a:p>
          <a:r>
            <a:rPr lang="en-GB" dirty="0"/>
            <a:t>Flyweight Pattern</a:t>
          </a:r>
          <a:endParaRPr lang="en-US" dirty="0"/>
        </a:p>
      </dgm:t>
    </dgm:pt>
    <dgm:pt modelId="{6059F6F1-73C8-46D5-ABF0-44E52FBE3E90}" type="parTrans" cxnId="{3170B201-4D77-40E8-88A7-6945DBD46E58}">
      <dgm:prSet/>
      <dgm:spPr/>
      <dgm:t>
        <a:bodyPr/>
        <a:lstStyle/>
        <a:p>
          <a:endParaRPr lang="en-US"/>
        </a:p>
      </dgm:t>
    </dgm:pt>
    <dgm:pt modelId="{29EEE1ED-B26D-4463-9E38-C2320094D2C8}" type="sibTrans" cxnId="{3170B201-4D77-40E8-88A7-6945DBD46E58}">
      <dgm:prSet/>
      <dgm:spPr/>
      <dgm:t>
        <a:bodyPr/>
        <a:lstStyle/>
        <a:p>
          <a:endParaRPr lang="en-US"/>
        </a:p>
      </dgm:t>
    </dgm:pt>
    <dgm:pt modelId="{9FC79A25-5237-174E-ADB7-36D2E010303D}">
      <dgm:prSet/>
      <dgm:spPr/>
      <dgm:t>
        <a:bodyPr/>
        <a:lstStyle/>
        <a:p>
          <a:r>
            <a:rPr lang="en-US"/>
            <a:t>Presentations</a:t>
          </a:r>
        </a:p>
      </dgm:t>
    </dgm:pt>
    <dgm:pt modelId="{B578EBEB-2E9D-F84E-A525-78217C91D760}" type="parTrans" cxnId="{2002389B-7B4F-B548-870B-547F23299107}">
      <dgm:prSet/>
      <dgm:spPr/>
      <dgm:t>
        <a:bodyPr/>
        <a:lstStyle/>
        <a:p>
          <a:endParaRPr lang="en-GB"/>
        </a:p>
      </dgm:t>
    </dgm:pt>
    <dgm:pt modelId="{3D4AE208-8C1E-2042-93D2-09EFF4D13B88}" type="sibTrans" cxnId="{2002389B-7B4F-B548-870B-547F23299107}">
      <dgm:prSet/>
      <dgm:spPr/>
      <dgm:t>
        <a:bodyPr/>
        <a:lstStyle/>
        <a:p>
          <a:endParaRPr lang="en-GB"/>
        </a:p>
      </dgm:t>
    </dgm:pt>
    <dgm:pt modelId="{189896CF-9327-3442-9D06-60EA99FE1833}">
      <dgm:prSet/>
      <dgm:spPr/>
      <dgm:t>
        <a:bodyPr/>
        <a:lstStyle/>
        <a:p>
          <a:r>
            <a:rPr lang="en-GB" b="0" i="0" u="none" strike="noStrike" dirty="0">
              <a:effectLst/>
              <a:latin typeface="Söhne"/>
            </a:rPr>
            <a:t>Façade Pattern </a:t>
          </a:r>
          <a:endParaRPr lang="en-GB" dirty="0"/>
        </a:p>
      </dgm:t>
    </dgm:pt>
    <dgm:pt modelId="{EE17EA83-480A-EB4D-93EC-1E0699D551C7}" type="parTrans" cxnId="{1B1B6072-A8C1-4040-853A-D16EAC75C73E}">
      <dgm:prSet/>
      <dgm:spPr/>
      <dgm:t>
        <a:bodyPr/>
        <a:lstStyle/>
        <a:p>
          <a:endParaRPr lang="en-GB"/>
        </a:p>
      </dgm:t>
    </dgm:pt>
    <dgm:pt modelId="{21B23404-6520-9A45-86C8-1D291D0416FD}" type="sibTrans" cxnId="{1B1B6072-A8C1-4040-853A-D16EAC75C73E}">
      <dgm:prSet/>
      <dgm:spPr/>
      <dgm:t>
        <a:bodyPr/>
        <a:lstStyle/>
        <a:p>
          <a:endParaRPr lang="en-GB"/>
        </a:p>
      </dgm:t>
    </dgm:pt>
    <dgm:pt modelId="{D199C118-7E42-7041-924C-B798338840EE}">
      <dgm:prSet/>
      <dgm:spPr/>
      <dgm:t>
        <a:bodyPr/>
        <a:lstStyle/>
        <a:p>
          <a:r>
            <a:rPr lang="en-GB" dirty="0"/>
            <a:t>Quiz</a:t>
          </a:r>
        </a:p>
      </dgm:t>
    </dgm:pt>
    <dgm:pt modelId="{FFF4EC51-8264-F54B-8848-046566311620}" type="parTrans" cxnId="{8E35E32C-79D9-DE45-A8ED-B2AFAA16A307}">
      <dgm:prSet/>
      <dgm:spPr/>
      <dgm:t>
        <a:bodyPr/>
        <a:lstStyle/>
        <a:p>
          <a:endParaRPr lang="en-GB"/>
        </a:p>
      </dgm:t>
    </dgm:pt>
    <dgm:pt modelId="{99807A24-EF2A-934F-B06B-4E88C664DD7A}" type="sibTrans" cxnId="{8E35E32C-79D9-DE45-A8ED-B2AFAA16A307}">
      <dgm:prSet/>
      <dgm:spPr/>
      <dgm:t>
        <a:bodyPr/>
        <a:lstStyle/>
        <a:p>
          <a:endParaRPr lang="en-GB"/>
        </a:p>
      </dgm:t>
    </dgm:pt>
    <dgm:pt modelId="{866FDD27-0262-8C44-96A1-E4205A80BDEF}">
      <dgm:prSet/>
      <dgm:spPr/>
      <dgm:t>
        <a:bodyPr/>
        <a:lstStyle/>
        <a:p>
          <a:r>
            <a:rPr lang="en-GB" dirty="0"/>
            <a:t>Proxy Pattern</a:t>
          </a:r>
        </a:p>
      </dgm:t>
    </dgm:pt>
    <dgm:pt modelId="{1D6895D7-6A35-0742-8A7F-DDC4E4A68A3F}" type="parTrans" cxnId="{3A684101-0248-C148-A7CD-F38676CF4BC7}">
      <dgm:prSet/>
      <dgm:spPr/>
      <dgm:t>
        <a:bodyPr/>
        <a:lstStyle/>
        <a:p>
          <a:endParaRPr lang="en-GB"/>
        </a:p>
      </dgm:t>
    </dgm:pt>
    <dgm:pt modelId="{4C543FEC-3E39-BD4D-B3B4-BFF061F063B8}" type="sibTrans" cxnId="{3A684101-0248-C148-A7CD-F38676CF4BC7}">
      <dgm:prSet/>
      <dgm:spPr/>
      <dgm:t>
        <a:bodyPr/>
        <a:lstStyle/>
        <a:p>
          <a:endParaRPr lang="en-GB"/>
        </a:p>
      </dgm:t>
    </dgm:pt>
    <dgm:pt modelId="{CCCE324D-9C61-7247-B07A-3A049C24D02A}" type="pres">
      <dgm:prSet presAssocID="{EA2E82B4-DE61-4672-AE64-8E5EABE4D6C5}" presName="linear" presStyleCnt="0">
        <dgm:presLayoutVars>
          <dgm:animLvl val="lvl"/>
          <dgm:resizeHandles val="exact"/>
        </dgm:presLayoutVars>
      </dgm:prSet>
      <dgm:spPr/>
    </dgm:pt>
    <dgm:pt modelId="{AC6C5CD1-405F-2F4D-8940-39C02B602128}" type="pres">
      <dgm:prSet presAssocID="{D199C118-7E42-7041-924C-B798338840E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7B65C18-21B9-2B4B-9AA2-53E1AAC289E9}" type="pres">
      <dgm:prSet presAssocID="{99807A24-EF2A-934F-B06B-4E88C664DD7A}" presName="spacer" presStyleCnt="0"/>
      <dgm:spPr/>
    </dgm:pt>
    <dgm:pt modelId="{DF176878-4C07-D049-A59B-BD893EB9B5F1}" type="pres">
      <dgm:prSet presAssocID="{189896CF-9327-3442-9D06-60EA99FE183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98FAB7-F75E-1A4B-88D4-DC6CB98047C4}" type="pres">
      <dgm:prSet presAssocID="{21B23404-6520-9A45-86C8-1D291D0416FD}" presName="spacer" presStyleCnt="0"/>
      <dgm:spPr/>
    </dgm:pt>
    <dgm:pt modelId="{18B90757-E614-DA4C-8E55-B64DCC8E4E5D}" type="pres">
      <dgm:prSet presAssocID="{A83389E0-E096-4B13-95A0-BE4D1AD7F0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CA8A447-246C-2642-A8F3-445AC03FC859}" type="pres">
      <dgm:prSet presAssocID="{29EEE1ED-B26D-4463-9E38-C2320094D2C8}" presName="spacer" presStyleCnt="0"/>
      <dgm:spPr/>
    </dgm:pt>
    <dgm:pt modelId="{A85AAF83-B56A-0646-B899-42900411917C}" type="pres">
      <dgm:prSet presAssocID="{866FDD27-0262-8C44-96A1-E4205A80BDE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19D85E-241E-8642-9812-CAFFB4A32790}" type="pres">
      <dgm:prSet presAssocID="{4C543FEC-3E39-BD4D-B3B4-BFF061F063B8}" presName="spacer" presStyleCnt="0"/>
      <dgm:spPr/>
    </dgm:pt>
    <dgm:pt modelId="{5631D4EB-C114-0641-A879-7E16CB8D6C80}" type="pres">
      <dgm:prSet presAssocID="{9FC79A25-5237-174E-ADB7-36D2E01030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A684101-0248-C148-A7CD-F38676CF4BC7}" srcId="{EA2E82B4-DE61-4672-AE64-8E5EABE4D6C5}" destId="{866FDD27-0262-8C44-96A1-E4205A80BDEF}" srcOrd="3" destOrd="0" parTransId="{1D6895D7-6A35-0742-8A7F-DDC4E4A68A3F}" sibTransId="{4C543FEC-3E39-BD4D-B3B4-BFF061F063B8}"/>
    <dgm:cxn modelId="{3170B201-4D77-40E8-88A7-6945DBD46E58}" srcId="{EA2E82B4-DE61-4672-AE64-8E5EABE4D6C5}" destId="{A83389E0-E096-4B13-95A0-BE4D1AD7F09D}" srcOrd="2" destOrd="0" parTransId="{6059F6F1-73C8-46D5-ABF0-44E52FBE3E90}" sibTransId="{29EEE1ED-B26D-4463-9E38-C2320094D2C8}"/>
    <dgm:cxn modelId="{6E82D802-C312-8241-BC94-1B5E8942FE58}" type="presOf" srcId="{189896CF-9327-3442-9D06-60EA99FE1833}" destId="{DF176878-4C07-D049-A59B-BD893EB9B5F1}" srcOrd="0" destOrd="0" presId="urn:microsoft.com/office/officeart/2005/8/layout/vList2"/>
    <dgm:cxn modelId="{8FFEB110-2F99-4141-8DC8-D0EB9A764AB1}" type="presOf" srcId="{866FDD27-0262-8C44-96A1-E4205A80BDEF}" destId="{A85AAF83-B56A-0646-B899-42900411917C}" srcOrd="0" destOrd="0" presId="urn:microsoft.com/office/officeart/2005/8/layout/vList2"/>
    <dgm:cxn modelId="{3DDF151F-7FFF-234E-8D9B-B73FB9BCF775}" type="presOf" srcId="{EA2E82B4-DE61-4672-AE64-8E5EABE4D6C5}" destId="{CCCE324D-9C61-7247-B07A-3A049C24D02A}" srcOrd="0" destOrd="0" presId="urn:microsoft.com/office/officeart/2005/8/layout/vList2"/>
    <dgm:cxn modelId="{8E35E32C-79D9-DE45-A8ED-B2AFAA16A307}" srcId="{EA2E82B4-DE61-4672-AE64-8E5EABE4D6C5}" destId="{D199C118-7E42-7041-924C-B798338840EE}" srcOrd="0" destOrd="0" parTransId="{FFF4EC51-8264-F54B-8848-046566311620}" sibTransId="{99807A24-EF2A-934F-B06B-4E88C664DD7A}"/>
    <dgm:cxn modelId="{1B1B6072-A8C1-4040-853A-D16EAC75C73E}" srcId="{EA2E82B4-DE61-4672-AE64-8E5EABE4D6C5}" destId="{189896CF-9327-3442-9D06-60EA99FE1833}" srcOrd="1" destOrd="0" parTransId="{EE17EA83-480A-EB4D-93EC-1E0699D551C7}" sibTransId="{21B23404-6520-9A45-86C8-1D291D0416FD}"/>
    <dgm:cxn modelId="{2002389B-7B4F-B548-870B-547F23299107}" srcId="{EA2E82B4-DE61-4672-AE64-8E5EABE4D6C5}" destId="{9FC79A25-5237-174E-ADB7-36D2E010303D}" srcOrd="4" destOrd="0" parTransId="{B578EBEB-2E9D-F84E-A525-78217C91D760}" sibTransId="{3D4AE208-8C1E-2042-93D2-09EFF4D13B88}"/>
    <dgm:cxn modelId="{294446C2-2163-D94A-AC85-0C7BFD9632BA}" type="presOf" srcId="{D199C118-7E42-7041-924C-B798338840EE}" destId="{AC6C5CD1-405F-2F4D-8940-39C02B602128}" srcOrd="0" destOrd="0" presId="urn:microsoft.com/office/officeart/2005/8/layout/vList2"/>
    <dgm:cxn modelId="{448FF0F1-8162-CA4A-9E83-912EBD094EBD}" type="presOf" srcId="{A83389E0-E096-4B13-95A0-BE4D1AD7F09D}" destId="{18B90757-E614-DA4C-8E55-B64DCC8E4E5D}" srcOrd="0" destOrd="0" presId="urn:microsoft.com/office/officeart/2005/8/layout/vList2"/>
    <dgm:cxn modelId="{65AF26FE-5281-8A4E-8A66-A4203EB5496F}" type="presOf" srcId="{9FC79A25-5237-174E-ADB7-36D2E010303D}" destId="{5631D4EB-C114-0641-A879-7E16CB8D6C80}" srcOrd="0" destOrd="0" presId="urn:microsoft.com/office/officeart/2005/8/layout/vList2"/>
    <dgm:cxn modelId="{4E0898E4-B275-AF4B-9E53-8A220358E6E0}" type="presParOf" srcId="{CCCE324D-9C61-7247-B07A-3A049C24D02A}" destId="{AC6C5CD1-405F-2F4D-8940-39C02B602128}" srcOrd="0" destOrd="0" presId="urn:microsoft.com/office/officeart/2005/8/layout/vList2"/>
    <dgm:cxn modelId="{DD694185-2880-F943-A7C4-C16D51C67381}" type="presParOf" srcId="{CCCE324D-9C61-7247-B07A-3A049C24D02A}" destId="{A7B65C18-21B9-2B4B-9AA2-53E1AAC289E9}" srcOrd="1" destOrd="0" presId="urn:microsoft.com/office/officeart/2005/8/layout/vList2"/>
    <dgm:cxn modelId="{7F222395-9D71-0045-BAF1-68229C5118F8}" type="presParOf" srcId="{CCCE324D-9C61-7247-B07A-3A049C24D02A}" destId="{DF176878-4C07-D049-A59B-BD893EB9B5F1}" srcOrd="2" destOrd="0" presId="urn:microsoft.com/office/officeart/2005/8/layout/vList2"/>
    <dgm:cxn modelId="{090B4B83-39C0-EA4B-8A0C-D0E6D5E7D03E}" type="presParOf" srcId="{CCCE324D-9C61-7247-B07A-3A049C24D02A}" destId="{6698FAB7-F75E-1A4B-88D4-DC6CB98047C4}" srcOrd="3" destOrd="0" presId="urn:microsoft.com/office/officeart/2005/8/layout/vList2"/>
    <dgm:cxn modelId="{04AFE569-1347-8548-B467-7272FFCB056C}" type="presParOf" srcId="{CCCE324D-9C61-7247-B07A-3A049C24D02A}" destId="{18B90757-E614-DA4C-8E55-B64DCC8E4E5D}" srcOrd="4" destOrd="0" presId="urn:microsoft.com/office/officeart/2005/8/layout/vList2"/>
    <dgm:cxn modelId="{7F97B582-E99C-AA40-A627-643E902AE9DD}" type="presParOf" srcId="{CCCE324D-9C61-7247-B07A-3A049C24D02A}" destId="{5CA8A447-246C-2642-A8F3-445AC03FC859}" srcOrd="5" destOrd="0" presId="urn:microsoft.com/office/officeart/2005/8/layout/vList2"/>
    <dgm:cxn modelId="{7E5E08E5-D194-FB48-A7A5-DF91A260E866}" type="presParOf" srcId="{CCCE324D-9C61-7247-B07A-3A049C24D02A}" destId="{A85AAF83-B56A-0646-B899-42900411917C}" srcOrd="6" destOrd="0" presId="urn:microsoft.com/office/officeart/2005/8/layout/vList2"/>
    <dgm:cxn modelId="{AD2F220A-2624-914E-989A-5D302FC6D722}" type="presParOf" srcId="{CCCE324D-9C61-7247-B07A-3A049C24D02A}" destId="{0519D85E-241E-8642-9812-CAFFB4A32790}" srcOrd="7" destOrd="0" presId="urn:microsoft.com/office/officeart/2005/8/layout/vList2"/>
    <dgm:cxn modelId="{73AD1FFA-04B4-5149-B5DC-14A3D2ABE6D2}" type="presParOf" srcId="{CCCE324D-9C61-7247-B07A-3A049C24D02A}" destId="{5631D4EB-C114-0641-A879-7E16CB8D6C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C5CD1-405F-2F4D-8940-39C02B602128}">
      <dsp:nvSpPr>
        <dsp:cNvPr id="0" name=""/>
        <dsp:cNvSpPr/>
      </dsp:nvSpPr>
      <dsp:spPr>
        <a:xfrm>
          <a:off x="0" y="36194"/>
          <a:ext cx="5291663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Quiz</a:t>
          </a:r>
        </a:p>
      </dsp:txBody>
      <dsp:txXfrm>
        <a:off x="32784" y="68978"/>
        <a:ext cx="5226095" cy="606012"/>
      </dsp:txXfrm>
    </dsp:sp>
    <dsp:sp modelId="{DF176878-4C07-D049-A59B-BD893EB9B5F1}">
      <dsp:nvSpPr>
        <dsp:cNvPr id="0" name=""/>
        <dsp:cNvSpPr/>
      </dsp:nvSpPr>
      <dsp:spPr>
        <a:xfrm>
          <a:off x="0" y="788414"/>
          <a:ext cx="5291663" cy="67158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u="none" strike="noStrike" kern="1200" dirty="0">
              <a:effectLst/>
              <a:latin typeface="Söhne"/>
            </a:rPr>
            <a:t>Façade Pattern </a:t>
          </a:r>
          <a:endParaRPr lang="en-GB" sz="2800" kern="1200" dirty="0"/>
        </a:p>
      </dsp:txBody>
      <dsp:txXfrm>
        <a:off x="32784" y="821198"/>
        <a:ext cx="5226095" cy="606012"/>
      </dsp:txXfrm>
    </dsp:sp>
    <dsp:sp modelId="{18B90757-E614-DA4C-8E55-B64DCC8E4E5D}">
      <dsp:nvSpPr>
        <dsp:cNvPr id="0" name=""/>
        <dsp:cNvSpPr/>
      </dsp:nvSpPr>
      <dsp:spPr>
        <a:xfrm>
          <a:off x="0" y="1540634"/>
          <a:ext cx="5291663" cy="67158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Flyweight Pattern</a:t>
          </a:r>
          <a:endParaRPr lang="en-US" sz="2800" kern="1200" dirty="0"/>
        </a:p>
      </dsp:txBody>
      <dsp:txXfrm>
        <a:off x="32784" y="1573418"/>
        <a:ext cx="5226095" cy="606012"/>
      </dsp:txXfrm>
    </dsp:sp>
    <dsp:sp modelId="{A85AAF83-B56A-0646-B899-42900411917C}">
      <dsp:nvSpPr>
        <dsp:cNvPr id="0" name=""/>
        <dsp:cNvSpPr/>
      </dsp:nvSpPr>
      <dsp:spPr>
        <a:xfrm>
          <a:off x="0" y="2292854"/>
          <a:ext cx="5291663" cy="67158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Proxy Pattern</a:t>
          </a:r>
        </a:p>
      </dsp:txBody>
      <dsp:txXfrm>
        <a:off x="32784" y="2325638"/>
        <a:ext cx="5226095" cy="606012"/>
      </dsp:txXfrm>
    </dsp:sp>
    <dsp:sp modelId="{5631D4EB-C114-0641-A879-7E16CB8D6C80}">
      <dsp:nvSpPr>
        <dsp:cNvPr id="0" name=""/>
        <dsp:cNvSpPr/>
      </dsp:nvSpPr>
      <dsp:spPr>
        <a:xfrm>
          <a:off x="0" y="3045074"/>
          <a:ext cx="5291663" cy="6715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Presentations</a:t>
          </a:r>
        </a:p>
      </dsp:txBody>
      <dsp:txXfrm>
        <a:off x="32784" y="3077858"/>
        <a:ext cx="5226095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8A6F7-D921-DD40-9AA1-86D13CBD788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E0CD8-CDA8-AE42-A744-B6AF4B92C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8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E0CD8-CDA8-AE42-A744-B6AF4B92CE9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E0CD8-CDA8-AE42-A744-B6AF4B92C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7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E0CD8-CDA8-AE42-A744-B6AF4B92CE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E0CD8-CDA8-AE42-A744-B6AF4B92CE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9B1A-55E6-8F97-BC02-0B21B772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E34D3-EC91-1D08-2271-C0CBBBC90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41959-C3C0-C5E8-F3B0-97576944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7B4-FC5E-D246-B20A-54B6D7ECB2F7}" type="datetime1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D6F2-A446-F7C2-7C59-319E0C10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B479-62F5-2A93-1A56-7A256CC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854-84AD-AD4C-B24A-8543770E6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B874-5B87-8310-521F-DF5C37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B415-1AAB-4EF2-F571-770850485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C3ADB-2DC6-0087-78BB-C42098FC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1858-5C9C-0344-A478-4EEF30D98E63}" type="datetime1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661A-FCE7-86E8-7D56-709F7EF3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78758-7A34-495D-AFE6-2B65A25B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854-84AD-AD4C-B24A-8543770E6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AD985-C905-654F-2ED4-52515FF63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93D2C-9372-066B-5043-5AEC8DDE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0D69B-F194-DC2D-E51B-3E22E2DA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1FE5-9F62-F34E-9278-71E8191259D3}" type="datetime1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EC10-E697-0DFE-662D-EA85584B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9708-B2AE-D2C0-5CD5-7423AAD7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854-84AD-AD4C-B24A-8543770E6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2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Barlow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67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F524-43C0-DB01-5389-6659F72A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3614-A0E0-1870-5F90-A892662C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13AA0-AC07-6B5A-0B9A-92AAF46D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CEB0-73FB-3547-8ABF-F72E6FF29268}" type="datetime1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AE7E4-5627-0246-C0EF-88DED009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9BF2-123C-E862-B567-4851FE70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854-84AD-AD4C-B24A-8543770E6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9FF8-BA0E-9D5E-2120-689E8B0E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DC887-68AE-AF62-13D6-28D40B48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AF4FD-3D4C-CAD5-529D-EDF87991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BDD-57AB-FF49-AA45-006FE1017902}" type="datetime1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6904-6636-BE16-BBEA-04B8509E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02DF4-C1FC-8F7B-7CCA-53F4C2C3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854-84AD-AD4C-B24A-8543770E6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0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ED90-7F74-6890-E7E6-66AD674A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5A8D-7775-EBF9-2A2B-9E7CA66D4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B7B0C-6440-2969-48E2-E75D220D6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5116F-A8D3-42C9-04C5-433D987B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66FE-617A-C041-AD9E-7928DF6E2624}" type="datetime1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36C7A-DE48-7FE3-E335-EEE4FA9C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7CDEF-1339-372E-FF54-FC9079F3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854-84AD-AD4C-B24A-8543770E6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97FE-8E7A-3D4C-CDD2-EDCB14E1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9471-471F-301A-D59E-BAFA4B556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602B7-176E-0BB1-3FB6-9B32086D5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0D765-271B-68D8-2697-DFBA6203B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1E430-A4CD-B219-96D1-C8A7FD0ED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EE6BD-D322-E65B-6DE7-78722758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CA6C-54A2-F44C-9F49-DDDF5CE74AAB}" type="datetime1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A4745-2FF6-7E1F-0B9E-65D574C4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F225-295E-B695-0634-C0F29F2A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854-84AD-AD4C-B24A-8543770E6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3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DB47-B997-7AAF-C6C6-A184997A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2F5E2-4473-27F0-18E5-C259DE4C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650E-978D-AF4F-A5FE-E4610140815B}" type="datetime1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A448E-560F-23F1-D51B-5DA35906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8A3AB-90DE-0BF6-3D1B-2CEDF163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854-84AD-AD4C-B24A-8543770E6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8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F7A7D-0FF3-002B-DBA2-59FD40D5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072E-8D6E-EC4D-8052-69CE5CECE662}" type="datetime1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319C1-C88A-16F0-F9A1-2B7A7754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BBD8A-F348-63F6-A720-4CFB0CB3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854-84AD-AD4C-B24A-8543770E6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9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0DFA-B9E1-469E-CCA6-AB87D4B8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E803-F6AA-86A3-56C5-2FC50C3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7F046-5188-2E37-D72E-BDF129766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5475D-C7E6-055D-E7D6-ECD2BA99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72B-A5E5-DC46-812C-13760551E7A2}" type="datetime1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5B0CD-8AA5-1DC9-11A1-79139B32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673B9-E1E4-97D9-FEE1-EFE00376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854-84AD-AD4C-B24A-8543770E6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4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2E7F-DA88-3B5F-E60E-E2623A02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6D2AE-81F4-9264-6E45-7B14F3DC8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95539-0BF5-58C1-0DA7-17AFD754B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525CC-BE2C-DDAA-EBAB-BFA8BC08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E2F8-AC89-9E49-849A-7AFD4B834720}" type="datetime1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ACE8B-D815-F777-F129-88E5D3D3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931B2-A302-7AAD-59AB-EF7875ED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C854-84AD-AD4C-B24A-8543770E6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1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019F3-F61E-0769-03F6-13F5BCF9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ADB2D-4421-0C11-E409-149FAA814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A7429-9050-02BA-21C6-F0182FC51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AF57F-D773-1C43-8279-E1C7B025DFA8}" type="datetime1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6CEB-5528-7ABE-7114-B1FB2F3AF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BF53-259D-0003-7F6E-2E0E43F4A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C854-84AD-AD4C-B24A-8543770E6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5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an@ua.pt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O DETI">
            <a:extLst>
              <a:ext uri="{FF2B5EF4-FFF2-40B4-BE49-F238E27FC236}">
                <a16:creationId xmlns:a16="http://schemas.microsoft.com/office/drawing/2014/main" id="{C82C0523-2182-FD65-FE94-A4B4AE0D4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6" r="23010" b="109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60E19-80B6-09D1-360A-03BF9450A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961" y="823606"/>
            <a:ext cx="6082889" cy="3723314"/>
          </a:xfrm>
        </p:spPr>
        <p:txBody>
          <a:bodyPr anchor="b">
            <a:normAutofit fontScale="90000"/>
          </a:bodyPr>
          <a:lstStyle/>
          <a:p>
            <a:pPr algn="l"/>
            <a:b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>
                <a:latin typeface="Arial"/>
                <a:cs typeface="Arial"/>
              </a:rPr>
              <a:t>Unidade Curricular</a:t>
            </a:r>
            <a:b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>
                <a:latin typeface="Arial"/>
                <a:cs typeface="Arial"/>
              </a:rPr>
              <a:t>“Padrões e Desenho de Software”</a:t>
            </a:r>
            <a:b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>
                <a:latin typeface="Arial"/>
                <a:cs typeface="Arial"/>
              </a:rPr>
              <a:t>#09 – </a:t>
            </a:r>
            <a:r>
              <a:rPr lang="pt-PT" sz="3200" dirty="0" err="1">
                <a:latin typeface="Arial"/>
                <a:cs typeface="Arial"/>
              </a:rPr>
              <a:t>Structural</a:t>
            </a:r>
            <a:r>
              <a:rPr lang="pt-PT" sz="3200" dirty="0">
                <a:latin typeface="Arial"/>
                <a:cs typeface="Arial"/>
              </a:rPr>
              <a:t> </a:t>
            </a:r>
            <a:r>
              <a:rPr lang="pt-PT" sz="3200" dirty="0" err="1">
                <a:latin typeface="Arial"/>
                <a:cs typeface="Arial"/>
              </a:rPr>
              <a:t>Patterns</a:t>
            </a:r>
            <a:r>
              <a:rPr lang="pt-PT" sz="3200" dirty="0">
                <a:latin typeface="Arial"/>
                <a:cs typeface="Arial"/>
              </a:rPr>
              <a:t> (3)</a:t>
            </a:r>
            <a:b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9119-8BA0-6847-C717-93053799A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737354"/>
            <a:ext cx="4023359" cy="1343709"/>
          </a:xfrm>
        </p:spPr>
        <p:txBody>
          <a:bodyPr>
            <a:normAutofit/>
          </a:bodyPr>
          <a:lstStyle/>
          <a:p>
            <a:pPr algn="l"/>
            <a:r>
              <a:rPr lang="en-US" sz="1400"/>
              <a:t>António José Ribeiro Neves</a:t>
            </a:r>
          </a:p>
          <a:p>
            <a:pPr algn="l"/>
            <a:r>
              <a:rPr lang="en-US" sz="1400">
                <a:hlinkClick r:id="rId4"/>
              </a:rPr>
              <a:t>an@ua.pt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https://</a:t>
            </a:r>
            <a:r>
              <a:rPr lang="en-US" sz="1400" err="1"/>
              <a:t>www.ua.pt</a:t>
            </a:r>
            <a:r>
              <a:rPr lang="en-US" sz="1400"/>
              <a:t>/</a:t>
            </a:r>
            <a:r>
              <a:rPr lang="en-US" sz="1400" err="1"/>
              <a:t>pt</a:t>
            </a:r>
            <a:r>
              <a:rPr lang="en-US" sz="1400"/>
              <a:t>/</a:t>
            </a:r>
            <a:r>
              <a:rPr lang="en-US" sz="1400" err="1"/>
              <a:t>uc</a:t>
            </a:r>
            <a:r>
              <a:rPr lang="en-US" sz="1400"/>
              <a:t>/12275</a:t>
            </a:r>
            <a:endParaRPr lang="en-US" sz="1100"/>
          </a:p>
          <a:p>
            <a:pPr algn="l"/>
            <a:endParaRPr lang="en-US" sz="11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8D3AF164-4E5E-F7AC-45A1-E7E1F9015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64" y="6132681"/>
            <a:ext cx="987524" cy="58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Logo - IEETA">
            <a:extLst>
              <a:ext uri="{FF2B5EF4-FFF2-40B4-BE49-F238E27FC236}">
                <a16:creationId xmlns:a16="http://schemas.microsoft.com/office/drawing/2014/main" id="{5FA1CBF1-6921-F1A5-9B90-E1ADA678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129" y="6083145"/>
            <a:ext cx="1428064" cy="63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Logo - LASI">
            <a:extLst>
              <a:ext uri="{FF2B5EF4-FFF2-40B4-BE49-F238E27FC236}">
                <a16:creationId xmlns:a16="http://schemas.microsoft.com/office/drawing/2014/main" id="{F71C807A-F061-E225-A1C2-AD371C7BD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14" y="6042540"/>
            <a:ext cx="1523814" cy="7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iversidade de Aveiro | University Info | 0 Bachelors in ...">
            <a:extLst>
              <a:ext uri="{FF2B5EF4-FFF2-40B4-BE49-F238E27FC236}">
                <a16:creationId xmlns:a16="http://schemas.microsoft.com/office/drawing/2014/main" id="{6CDFBA2C-F1F1-03BF-0C06-6594BFDCE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6" y="6132681"/>
            <a:ext cx="1603066" cy="60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een and white logo&#10;&#10;Description automatically generated">
            <a:extLst>
              <a:ext uri="{FF2B5EF4-FFF2-40B4-BE49-F238E27FC236}">
                <a16:creationId xmlns:a16="http://schemas.microsoft.com/office/drawing/2014/main" id="{44C8E69C-9A5B-6AFC-047D-770B771D00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5323" y="6081063"/>
            <a:ext cx="1282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6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EAA7-5AC2-F638-597E-8F5BC689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Outline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EA4590C-4718-BEB5-4C5F-A5DA0600D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52" r="16437"/>
          <a:stretch/>
        </p:blipFill>
        <p:spPr>
          <a:xfrm>
            <a:off x="1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6CF77-0E71-9F60-B557-476B36EA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13" y="6356350"/>
            <a:ext cx="685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fld id="{4155C854-84AD-AD4C-B24A-8543770E690D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9" name="TextBox 3">
            <a:extLst>
              <a:ext uri="{FF2B5EF4-FFF2-40B4-BE49-F238E27FC236}">
                <a16:creationId xmlns:a16="http://schemas.microsoft.com/office/drawing/2014/main" id="{72D6B3DA-5FB9-43EC-3D10-E3C9531C1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621283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1376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7" name="Slide Background">
            <a:extLst>
              <a:ext uri="{FF2B5EF4-FFF2-40B4-BE49-F238E27FC236}">
                <a16:creationId xmlns:a16="http://schemas.microsoft.com/office/drawing/2014/main" id="{AC40FFA8-CDA2-4745-9D0A-854FC4DBE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CFD04-BBFA-9B92-C327-031DE5D2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12" y="3698846"/>
            <a:ext cx="4648051" cy="240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Structural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Patterns</a:t>
            </a:r>
          </a:p>
        </p:txBody>
      </p:sp>
      <p:sp useBgFill="1">
        <p:nvSpPr>
          <p:cNvPr id="1108" name="Rectangle 1107">
            <a:extLst>
              <a:ext uri="{FF2B5EF4-FFF2-40B4-BE49-F238E27FC236}">
                <a16:creationId xmlns:a16="http://schemas.microsoft.com/office/drawing/2014/main" id="{A031F918-6C2A-4C3F-8785-651FF613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7999"/>
          </a:xfrm>
          <a:prstGeom prst="rect">
            <a:avLst/>
          </a:prstGeom>
          <a:ln>
            <a:noFill/>
          </a:ln>
          <a:effectLst>
            <a:outerShdw blurRad="228600" dist="190500" dir="726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urses">
            <a:extLst>
              <a:ext uri="{FF2B5EF4-FFF2-40B4-BE49-F238E27FC236}">
                <a16:creationId xmlns:a16="http://schemas.microsoft.com/office/drawing/2014/main" id="{B742A1EE-0738-F793-301F-88D3CE751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-2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C86CB-3EBE-3900-D466-7227A20B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1993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155C854-84AD-AD4C-B24A-8543770E690D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94FF8F-6515-1FB2-50DF-15DFE978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3378027"/>
            <a:ext cx="5749160" cy="3343447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40 minutes </a:t>
            </a:r>
            <a:r>
              <a:rPr lang="en-US" sz="2200" dirty="0"/>
              <a:t>to explore the Façade, Flyweight, and Proxy design patterns.</a:t>
            </a:r>
          </a:p>
          <a:p>
            <a:r>
              <a:rPr lang="en-US" sz="2200" dirty="0"/>
              <a:t>Join a group with at most 12 students. Elect the leader! She/He will present later the work.</a:t>
            </a:r>
          </a:p>
          <a:p>
            <a:r>
              <a:rPr lang="en-US" sz="2200" dirty="0"/>
              <a:t>This is a field work, You can go outside and find a comfortable place to discuss the topic.</a:t>
            </a:r>
          </a:p>
          <a:p>
            <a:r>
              <a:rPr lang="en-US" sz="2200" dirty="0"/>
              <a:t>You have 5 minutes to present your findings later – you can talk and use the white board.</a:t>
            </a:r>
          </a:p>
          <a:p>
            <a:r>
              <a:rPr lang="en-US" sz="2200" dirty="0"/>
              <a:t>Deliver the result in a </a:t>
            </a:r>
            <a:r>
              <a:rPr lang="en-US" sz="2200"/>
              <a:t>physical paper!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3" name="Picture 2" descr="Top Structural Design Patterns With Real Examples In Java | by Amirhosein  Gharaati | Javarevisited | Medium">
            <a:extLst>
              <a:ext uri="{FF2B5EF4-FFF2-40B4-BE49-F238E27FC236}">
                <a16:creationId xmlns:a16="http://schemas.microsoft.com/office/drawing/2014/main" id="{B451CDFA-A924-C1D8-91B8-9725EAD8B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76" y="0"/>
            <a:ext cx="5571399" cy="337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44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nalogue wall clock">
            <a:extLst>
              <a:ext uri="{FF2B5EF4-FFF2-40B4-BE49-F238E27FC236}">
                <a16:creationId xmlns:a16="http://schemas.microsoft.com/office/drawing/2014/main" id="{98A0DAA1-AD0A-7CB4-9034-00AAB08DB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67" r="20381"/>
          <a:stretch/>
        </p:blipFill>
        <p:spPr>
          <a:xfrm>
            <a:off x="4658284" y="10"/>
            <a:ext cx="7533716" cy="6857990"/>
          </a:xfrm>
          <a:custGeom>
            <a:avLst/>
            <a:gdLst/>
            <a:ahLst/>
            <a:cxnLst/>
            <a:rect l="l" t="t" r="r" b="b"/>
            <a:pathLst>
              <a:path w="7533716" h="6858000">
                <a:moveTo>
                  <a:pt x="879873" y="0"/>
                </a:moveTo>
                <a:lnTo>
                  <a:pt x="7533716" y="0"/>
                </a:lnTo>
                <a:lnTo>
                  <a:pt x="7533716" y="6858000"/>
                </a:lnTo>
                <a:lnTo>
                  <a:pt x="0" y="6858000"/>
                </a:lnTo>
                <a:lnTo>
                  <a:pt x="105162" y="6785068"/>
                </a:lnTo>
                <a:cubicBezTo>
                  <a:pt x="278980" y="6657407"/>
                  <a:pt x="449607" y="6519512"/>
                  <a:pt x="621811" y="6378742"/>
                </a:cubicBezTo>
                <a:cubicBezTo>
                  <a:pt x="1567435" y="5605738"/>
                  <a:pt x="2496160" y="4971185"/>
                  <a:pt x="2496160" y="3621913"/>
                </a:cubicBezTo>
                <a:cubicBezTo>
                  <a:pt x="2496160" y="2091411"/>
                  <a:pt x="1922424" y="751075"/>
                  <a:pt x="895262" y="104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A32A34-BDE9-4041-9CA3-2BC707CE7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DA1874-724A-41CC-8CC9-F9EAD4A86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89611" cy="6858000"/>
          </a:xfrm>
          <a:custGeom>
            <a:avLst/>
            <a:gdLst>
              <a:gd name="connsiteX0" fmla="*/ 0 w 7289611"/>
              <a:gd name="connsiteY0" fmla="*/ 0 h 6858000"/>
              <a:gd name="connsiteX1" fmla="*/ 71559 w 7289611"/>
              <a:gd name="connsiteY1" fmla="*/ 0 h 6858000"/>
              <a:gd name="connsiteX2" fmla="*/ 135167 w 7289611"/>
              <a:gd name="connsiteY2" fmla="*/ 0 h 6858000"/>
              <a:gd name="connsiteX3" fmla="*/ 866689 w 7289611"/>
              <a:gd name="connsiteY3" fmla="*/ 0 h 6858000"/>
              <a:gd name="connsiteX4" fmla="*/ 1592911 w 7289611"/>
              <a:gd name="connsiteY4" fmla="*/ 0 h 6858000"/>
              <a:gd name="connsiteX5" fmla="*/ 5673324 w 7289611"/>
              <a:gd name="connsiteY5" fmla="*/ 0 h 6858000"/>
              <a:gd name="connsiteX6" fmla="*/ 5688713 w 7289611"/>
              <a:gd name="connsiteY6" fmla="*/ 10445 h 6858000"/>
              <a:gd name="connsiteX7" fmla="*/ 7289611 w 7289611"/>
              <a:gd name="connsiteY7" fmla="*/ 3621913 h 6858000"/>
              <a:gd name="connsiteX8" fmla="*/ 5415262 w 7289611"/>
              <a:gd name="connsiteY8" fmla="*/ 6378742 h 6858000"/>
              <a:gd name="connsiteX9" fmla="*/ 4898613 w 7289611"/>
              <a:gd name="connsiteY9" fmla="*/ 6785068 h 6858000"/>
              <a:gd name="connsiteX10" fmla="*/ 4793450 w 7289611"/>
              <a:gd name="connsiteY10" fmla="*/ 6858000 h 6858000"/>
              <a:gd name="connsiteX11" fmla="*/ 1592911 w 7289611"/>
              <a:gd name="connsiteY11" fmla="*/ 6858000 h 6858000"/>
              <a:gd name="connsiteX12" fmla="*/ 866689 w 7289611"/>
              <a:gd name="connsiteY12" fmla="*/ 6858000 h 6858000"/>
              <a:gd name="connsiteX13" fmla="*/ 135167 w 7289611"/>
              <a:gd name="connsiteY13" fmla="*/ 6858000 h 6858000"/>
              <a:gd name="connsiteX14" fmla="*/ 71559 w 7289611"/>
              <a:gd name="connsiteY14" fmla="*/ 6858000 h 6858000"/>
              <a:gd name="connsiteX15" fmla="*/ 0 w 7289611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89611" h="6858000">
                <a:moveTo>
                  <a:pt x="0" y="0"/>
                </a:moveTo>
                <a:lnTo>
                  <a:pt x="71559" y="0"/>
                </a:lnTo>
                <a:lnTo>
                  <a:pt x="135167" y="0"/>
                </a:lnTo>
                <a:lnTo>
                  <a:pt x="866689" y="0"/>
                </a:lnTo>
                <a:lnTo>
                  <a:pt x="1592911" y="0"/>
                </a:lnTo>
                <a:lnTo>
                  <a:pt x="5673324" y="0"/>
                </a:lnTo>
                <a:lnTo>
                  <a:pt x="5688713" y="10445"/>
                </a:lnTo>
                <a:cubicBezTo>
                  <a:pt x="6715875" y="751075"/>
                  <a:pt x="7289611" y="2091411"/>
                  <a:pt x="7289611" y="3621913"/>
                </a:cubicBezTo>
                <a:cubicBezTo>
                  <a:pt x="7289611" y="4971185"/>
                  <a:pt x="6360886" y="5605738"/>
                  <a:pt x="5415262" y="6378742"/>
                </a:cubicBezTo>
                <a:cubicBezTo>
                  <a:pt x="5243058" y="6519512"/>
                  <a:pt x="5072431" y="6657407"/>
                  <a:pt x="4898613" y="6785068"/>
                </a:cubicBezTo>
                <a:lnTo>
                  <a:pt x="4793450" y="6858000"/>
                </a:lnTo>
                <a:lnTo>
                  <a:pt x="1592911" y="6858000"/>
                </a:lnTo>
                <a:lnTo>
                  <a:pt x="866689" y="6858000"/>
                </a:lnTo>
                <a:lnTo>
                  <a:pt x="135167" y="6858000"/>
                </a:lnTo>
                <a:lnTo>
                  <a:pt x="7155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2455D5-9B60-58B2-5C4A-4EBA4165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6000">
                <a:solidFill>
                  <a:schemeClr val="tx1"/>
                </a:solidFill>
              </a:rPr>
              <a:t>Time for the colleagues </a:t>
            </a:r>
            <a:r>
              <a:rPr lang="en-US" sz="600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6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44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b7e986-c6c0-4de4-a492-503457eee46d" xsi:nil="true"/>
    <lcf76f155ced4ddcb4097134ff3c332f xmlns="b84af547-4261-47d3-9825-3ca1a083813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FB708B3CDE042B77E246F8C34B9AD" ma:contentTypeVersion="13" ma:contentTypeDescription="Create a new document." ma:contentTypeScope="" ma:versionID="b56be8f318977c0936a6fc6427e49a0b">
  <xsd:schema xmlns:xsd="http://www.w3.org/2001/XMLSchema" xmlns:xs="http://www.w3.org/2001/XMLSchema" xmlns:p="http://schemas.microsoft.com/office/2006/metadata/properties" xmlns:ns2="b84af547-4261-47d3-9825-3ca1a0838131" xmlns:ns3="b6b7e986-c6c0-4de4-a492-503457eee46d" targetNamespace="http://schemas.microsoft.com/office/2006/metadata/properties" ma:root="true" ma:fieldsID="3485e2e0db3548d402ffb3a656fb05e2" ns2:_="" ns3:_="">
    <xsd:import namespace="b84af547-4261-47d3-9825-3ca1a0838131"/>
    <xsd:import namespace="b6b7e986-c6c0-4de4-a492-503457eee4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af547-4261-47d3-9825-3ca1a0838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d602765-7830-46ba-a66b-13b8df2c5c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b7e986-c6c0-4de4-a492-503457eee46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60a0e82-0c2b-4b61-9c56-7e50783c91de}" ma:internalName="TaxCatchAll" ma:showField="CatchAllData" ma:web="b6b7e986-c6c0-4de4-a492-503457eee4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112E7F-92F7-4EA7-B8E8-88167C216E9F}">
  <ds:schemaRefs>
    <ds:schemaRef ds:uri="http://purl.org/dc/terms/"/>
    <ds:schemaRef ds:uri="b84af547-4261-47d3-9825-3ca1a0838131"/>
    <ds:schemaRef ds:uri="http://schemas.microsoft.com/office/2006/documentManagement/types"/>
    <ds:schemaRef ds:uri="b6b7e986-c6c0-4de4-a492-503457eee46d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37CCE3-2899-414C-9471-E29A643A3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1A48F7-2AD9-453B-AC4F-773316BA5AD3}"/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156</Words>
  <Application>Microsoft Macintosh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Meiryo</vt:lpstr>
      <vt:lpstr>Arial</vt:lpstr>
      <vt:lpstr>Barlow</vt:lpstr>
      <vt:lpstr>Calibri</vt:lpstr>
      <vt:lpstr>Calibri Light</vt:lpstr>
      <vt:lpstr>Söhne</vt:lpstr>
      <vt:lpstr>Wingdings</vt:lpstr>
      <vt:lpstr>Office Theme</vt:lpstr>
      <vt:lpstr>   Unidade Curricular   “Padrões e Desenho de Software”   #09 – Structural Patterns (3) </vt:lpstr>
      <vt:lpstr>Outline</vt:lpstr>
      <vt:lpstr>Structural  Design Patterns</vt:lpstr>
      <vt:lpstr>Time for the colleagues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for Intelligent Systems</dc:title>
  <dc:creator>António Neves</dc:creator>
  <cp:lastModifiedBy>António Neves</cp:lastModifiedBy>
  <cp:revision>1</cp:revision>
  <cp:lastPrinted>2024-02-27T09:16:19Z</cp:lastPrinted>
  <dcterms:created xsi:type="dcterms:W3CDTF">2023-10-06T16:58:45Z</dcterms:created>
  <dcterms:modified xsi:type="dcterms:W3CDTF">2024-04-16T20:31:55Z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0x0101008ECFB708B3CDE042B77E246F8C34B9AD</vt:lpwstr>
  </property>
  <property fmtid="{D5CDD505-2E9C-101B-9397-08002B2CF9AE}" pid="3" name="MediaServiceImageTags">
    <vt:lpwstr/>
  </property>
</Properties>
</file>