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9" r:id="rId9"/>
    <p:sldId id="264" r:id="rId10"/>
    <p:sldId id="265" r:id="rId1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iP8iF6h0UVDTR/9+j0E1Lq0doJ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7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5d0dab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5d0dab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" name="Google Shape;25;p5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ing.com/commoditi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Bruno Reina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Lerina Mastruian</a:t>
            </a:r>
            <a:endParaRPr sz="16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Análise de Dados de Commodities</a:t>
            </a:r>
            <a:endParaRPr sz="40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000" b="1" i="0" u="none" strike="noStrike" cap="non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 i="0" u="none" strike="noStrike" cap="non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 i="0" u="none" strike="noStrike" cap="non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0" name="Google Shape;60;p1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64" name="Google Shape;64;p1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/>
        </p:nvSpPr>
        <p:spPr>
          <a:xfrm>
            <a:off x="3502622" y="832612"/>
            <a:ext cx="5303709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 volume negociado do ouro, do trigo e do petróleo estão diretamente correlacionados, quando um aumenta o outro aumenta, visto que os 3 possuem correlações positivas acima de 50%.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3527333" y="2593382"/>
            <a:ext cx="5278998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preço do petróleo e do trigo estão fortemente relacionados e de maneira positiva, ou seja, quando um aumenta o outro aumenta, apresentando uma correlação de 71%.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3532357" y="1774584"/>
            <a:ext cx="5303711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preço do ouro está diretamente relacionado aos preços do gás natural e do trigo, apresentando correlações positivas de 57% e 56%, respectivamente.</a:t>
            </a: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3527332" y="4080314"/>
            <a:ext cx="5485979" cy="66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Apesar do ouro ter um preço médio muito superior às demais commodities, a commodity com o maior volume negociado no período foi o petróleo, com 37% do volume total, enquanto o ouro ficou em segundo lugar, com 34%.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438289" y="220542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Conclusões da Análise 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3527333" y="3410830"/>
            <a:ext cx="5303711" cy="66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 commodity mais impactada pelo dólar é o ouro, apresentando uma correlação positiva de 48%.</a:t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402777" y="927985"/>
            <a:ext cx="3135576" cy="3449811"/>
            <a:chOff x="402777" y="927985"/>
            <a:chExt cx="3135576" cy="3449811"/>
          </a:xfrm>
        </p:grpSpPr>
        <p:sp>
          <p:nvSpPr>
            <p:cNvPr id="253" name="Google Shape;253;p9"/>
            <p:cNvSpPr/>
            <p:nvPr/>
          </p:nvSpPr>
          <p:spPr>
            <a:xfrm>
              <a:off x="402777" y="1800140"/>
              <a:ext cx="1297552" cy="1910961"/>
            </a:xfrm>
            <a:custGeom>
              <a:avLst/>
              <a:gdLst/>
              <a:ahLst/>
              <a:cxnLst/>
              <a:rect l="l" t="t" r="r" b="b"/>
              <a:pathLst>
                <a:path w="47017" h="69244" extrusionOk="0">
                  <a:moveTo>
                    <a:pt x="12547" y="1"/>
                  </a:moveTo>
                  <a:lnTo>
                    <a:pt x="7412" y="3046"/>
                  </a:lnTo>
                  <a:lnTo>
                    <a:pt x="6983" y="3305"/>
                  </a:lnTo>
                  <a:lnTo>
                    <a:pt x="6162" y="3867"/>
                  </a:lnTo>
                  <a:lnTo>
                    <a:pt x="5394" y="4475"/>
                  </a:lnTo>
                  <a:lnTo>
                    <a:pt x="4662" y="5126"/>
                  </a:lnTo>
                  <a:lnTo>
                    <a:pt x="3983" y="5823"/>
                  </a:lnTo>
                  <a:lnTo>
                    <a:pt x="3349" y="6564"/>
                  </a:lnTo>
                  <a:lnTo>
                    <a:pt x="2760" y="7332"/>
                  </a:lnTo>
                  <a:lnTo>
                    <a:pt x="2233" y="8145"/>
                  </a:lnTo>
                  <a:lnTo>
                    <a:pt x="1750" y="8984"/>
                  </a:lnTo>
                  <a:lnTo>
                    <a:pt x="1322" y="9859"/>
                  </a:lnTo>
                  <a:lnTo>
                    <a:pt x="956" y="10752"/>
                  </a:lnTo>
                  <a:lnTo>
                    <a:pt x="643" y="11672"/>
                  </a:lnTo>
                  <a:lnTo>
                    <a:pt x="393" y="12619"/>
                  </a:lnTo>
                  <a:lnTo>
                    <a:pt x="206" y="13574"/>
                  </a:lnTo>
                  <a:lnTo>
                    <a:pt x="72" y="14556"/>
                  </a:lnTo>
                  <a:lnTo>
                    <a:pt x="9" y="15548"/>
                  </a:lnTo>
                  <a:lnTo>
                    <a:pt x="0" y="16039"/>
                  </a:lnTo>
                  <a:lnTo>
                    <a:pt x="0" y="53473"/>
                  </a:lnTo>
                  <a:lnTo>
                    <a:pt x="9" y="53982"/>
                  </a:lnTo>
                  <a:lnTo>
                    <a:pt x="81" y="54991"/>
                  </a:lnTo>
                  <a:lnTo>
                    <a:pt x="206" y="55974"/>
                  </a:lnTo>
                  <a:lnTo>
                    <a:pt x="402" y="56947"/>
                  </a:lnTo>
                  <a:lnTo>
                    <a:pt x="661" y="57902"/>
                  </a:lnTo>
                  <a:lnTo>
                    <a:pt x="983" y="58840"/>
                  </a:lnTo>
                  <a:lnTo>
                    <a:pt x="1358" y="59742"/>
                  </a:lnTo>
                  <a:lnTo>
                    <a:pt x="1795" y="60626"/>
                  </a:lnTo>
                  <a:lnTo>
                    <a:pt x="2286" y="61474"/>
                  </a:lnTo>
                  <a:lnTo>
                    <a:pt x="2831" y="62287"/>
                  </a:lnTo>
                  <a:lnTo>
                    <a:pt x="3429" y="63064"/>
                  </a:lnTo>
                  <a:lnTo>
                    <a:pt x="4081" y="63805"/>
                  </a:lnTo>
                  <a:lnTo>
                    <a:pt x="4778" y="64502"/>
                  </a:lnTo>
                  <a:lnTo>
                    <a:pt x="5528" y="65162"/>
                  </a:lnTo>
                  <a:lnTo>
                    <a:pt x="6323" y="65770"/>
                  </a:lnTo>
                  <a:lnTo>
                    <a:pt x="7153" y="66323"/>
                  </a:lnTo>
                  <a:lnTo>
                    <a:pt x="7591" y="66582"/>
                  </a:lnTo>
                  <a:lnTo>
                    <a:pt x="12225" y="69243"/>
                  </a:lnTo>
                  <a:lnTo>
                    <a:pt x="47016" y="34461"/>
                  </a:lnTo>
                  <a:lnTo>
                    <a:pt x="12547" y="1"/>
                  </a:lnTo>
                  <a:close/>
                </a:path>
              </a:pathLst>
            </a:custGeom>
            <a:solidFill>
              <a:srgbClr val="9751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767261" y="2772377"/>
              <a:ext cx="1906021" cy="1432365"/>
            </a:xfrm>
            <a:custGeom>
              <a:avLst/>
              <a:gdLst/>
              <a:ahLst/>
              <a:cxnLst/>
              <a:rect l="l" t="t" r="r" b="b"/>
              <a:pathLst>
                <a:path w="69065" h="51902" extrusionOk="0">
                  <a:moveTo>
                    <a:pt x="34577" y="0"/>
                  </a:moveTo>
                  <a:lnTo>
                    <a:pt x="1" y="34577"/>
                  </a:lnTo>
                  <a:lnTo>
                    <a:pt x="26683" y="49892"/>
                  </a:lnTo>
                  <a:lnTo>
                    <a:pt x="27121" y="50142"/>
                  </a:lnTo>
                  <a:lnTo>
                    <a:pt x="28005" y="50571"/>
                  </a:lnTo>
                  <a:lnTo>
                    <a:pt x="28916" y="50946"/>
                  </a:lnTo>
                  <a:lnTo>
                    <a:pt x="29845" y="51258"/>
                  </a:lnTo>
                  <a:lnTo>
                    <a:pt x="30791" y="51508"/>
                  </a:lnTo>
                  <a:lnTo>
                    <a:pt x="31738" y="51705"/>
                  </a:lnTo>
                  <a:lnTo>
                    <a:pt x="32702" y="51830"/>
                  </a:lnTo>
                  <a:lnTo>
                    <a:pt x="33667" y="51892"/>
                  </a:lnTo>
                  <a:lnTo>
                    <a:pt x="34631" y="51901"/>
                  </a:lnTo>
                  <a:lnTo>
                    <a:pt x="35595" y="51839"/>
                  </a:lnTo>
                  <a:lnTo>
                    <a:pt x="36560" y="51723"/>
                  </a:lnTo>
                  <a:lnTo>
                    <a:pt x="37515" y="51535"/>
                  </a:lnTo>
                  <a:lnTo>
                    <a:pt x="38453" y="51294"/>
                  </a:lnTo>
                  <a:lnTo>
                    <a:pt x="39382" y="50990"/>
                  </a:lnTo>
                  <a:lnTo>
                    <a:pt x="40293" y="50624"/>
                  </a:lnTo>
                  <a:lnTo>
                    <a:pt x="41195" y="50196"/>
                  </a:lnTo>
                  <a:lnTo>
                    <a:pt x="41623" y="49954"/>
                  </a:lnTo>
                  <a:lnTo>
                    <a:pt x="69065" y="34488"/>
                  </a:lnTo>
                  <a:lnTo>
                    <a:pt x="34577" y="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742708" y="1802376"/>
              <a:ext cx="1297552" cy="1906518"/>
            </a:xfrm>
            <a:custGeom>
              <a:avLst/>
              <a:gdLst/>
              <a:ahLst/>
              <a:cxnLst/>
              <a:rect l="l" t="t" r="r" b="b"/>
              <a:pathLst>
                <a:path w="47017" h="69083" extrusionOk="0">
                  <a:moveTo>
                    <a:pt x="34381" y="0"/>
                  </a:moveTo>
                  <a:lnTo>
                    <a:pt x="0" y="34380"/>
                  </a:lnTo>
                  <a:lnTo>
                    <a:pt x="34702" y="69082"/>
                  </a:lnTo>
                  <a:lnTo>
                    <a:pt x="39319" y="66483"/>
                  </a:lnTo>
                  <a:lnTo>
                    <a:pt x="39766" y="66225"/>
                  </a:lnTo>
                  <a:lnTo>
                    <a:pt x="40614" y="65671"/>
                  </a:lnTo>
                  <a:lnTo>
                    <a:pt x="41418" y="65064"/>
                  </a:lnTo>
                  <a:lnTo>
                    <a:pt x="42168" y="64403"/>
                  </a:lnTo>
                  <a:lnTo>
                    <a:pt x="42873" y="63706"/>
                  </a:lnTo>
                  <a:lnTo>
                    <a:pt x="43534" y="62965"/>
                  </a:lnTo>
                  <a:lnTo>
                    <a:pt x="44141" y="62179"/>
                  </a:lnTo>
                  <a:lnTo>
                    <a:pt x="44695" y="61367"/>
                  </a:lnTo>
                  <a:lnTo>
                    <a:pt x="45195" y="60509"/>
                  </a:lnTo>
                  <a:lnTo>
                    <a:pt x="45633" y="59625"/>
                  </a:lnTo>
                  <a:lnTo>
                    <a:pt x="46017" y="58714"/>
                  </a:lnTo>
                  <a:lnTo>
                    <a:pt x="46347" y="57777"/>
                  </a:lnTo>
                  <a:lnTo>
                    <a:pt x="46606" y="56812"/>
                  </a:lnTo>
                  <a:lnTo>
                    <a:pt x="46802" y="55839"/>
                  </a:lnTo>
                  <a:lnTo>
                    <a:pt x="46936" y="54839"/>
                  </a:lnTo>
                  <a:lnTo>
                    <a:pt x="47008" y="53830"/>
                  </a:lnTo>
                  <a:lnTo>
                    <a:pt x="47017" y="53312"/>
                  </a:lnTo>
                  <a:lnTo>
                    <a:pt x="47017" y="16038"/>
                  </a:lnTo>
                  <a:lnTo>
                    <a:pt x="47008" y="15538"/>
                  </a:lnTo>
                  <a:lnTo>
                    <a:pt x="46945" y="14538"/>
                  </a:lnTo>
                  <a:lnTo>
                    <a:pt x="46811" y="13556"/>
                  </a:lnTo>
                  <a:lnTo>
                    <a:pt x="46615" y="12591"/>
                  </a:lnTo>
                  <a:lnTo>
                    <a:pt x="46356" y="11636"/>
                  </a:lnTo>
                  <a:lnTo>
                    <a:pt x="46043" y="10716"/>
                  </a:lnTo>
                  <a:lnTo>
                    <a:pt x="45668" y="9805"/>
                  </a:lnTo>
                  <a:lnTo>
                    <a:pt x="45240" y="8930"/>
                  </a:lnTo>
                  <a:lnTo>
                    <a:pt x="44757" y="8091"/>
                  </a:lnTo>
                  <a:lnTo>
                    <a:pt x="44213" y="7278"/>
                  </a:lnTo>
                  <a:lnTo>
                    <a:pt x="43623" y="6501"/>
                  </a:lnTo>
                  <a:lnTo>
                    <a:pt x="42980" y="5760"/>
                  </a:lnTo>
                  <a:lnTo>
                    <a:pt x="42284" y="5063"/>
                  </a:lnTo>
                  <a:lnTo>
                    <a:pt x="41552" y="4403"/>
                  </a:lnTo>
                  <a:lnTo>
                    <a:pt x="40766" y="3795"/>
                  </a:lnTo>
                  <a:lnTo>
                    <a:pt x="39935" y="3242"/>
                  </a:lnTo>
                  <a:lnTo>
                    <a:pt x="39498" y="2983"/>
                  </a:lnTo>
                  <a:lnTo>
                    <a:pt x="34381" y="0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972562" y="1980546"/>
              <a:ext cx="749465" cy="749465"/>
            </a:xfrm>
            <a:custGeom>
              <a:avLst/>
              <a:gdLst/>
              <a:ahLst/>
              <a:cxnLst/>
              <a:rect l="l" t="t" r="r" b="b"/>
              <a:pathLst>
                <a:path w="27157" h="27157" extrusionOk="0">
                  <a:moveTo>
                    <a:pt x="0" y="9"/>
                  </a:moveTo>
                  <a:lnTo>
                    <a:pt x="27138" y="27156"/>
                  </a:lnTo>
                  <a:lnTo>
                    <a:pt x="27156" y="27138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972810" y="1610627"/>
              <a:ext cx="1493963" cy="1118885"/>
            </a:xfrm>
            <a:custGeom>
              <a:avLst/>
              <a:gdLst/>
              <a:ahLst/>
              <a:cxnLst/>
              <a:rect l="l" t="t" r="r" b="b"/>
              <a:pathLst>
                <a:path w="54134" h="40543" extrusionOk="0">
                  <a:moveTo>
                    <a:pt x="19057" y="2117"/>
                  </a:moveTo>
                  <a:lnTo>
                    <a:pt x="0" y="13404"/>
                  </a:lnTo>
                  <a:lnTo>
                    <a:pt x="27147" y="40542"/>
                  </a:lnTo>
                  <a:lnTo>
                    <a:pt x="54134" y="13556"/>
                  </a:lnTo>
                  <a:lnTo>
                    <a:pt x="34363" y="2054"/>
                  </a:lnTo>
                  <a:lnTo>
                    <a:pt x="33916" y="1804"/>
                  </a:lnTo>
                  <a:lnTo>
                    <a:pt x="33014" y="1349"/>
                  </a:lnTo>
                  <a:lnTo>
                    <a:pt x="32086" y="965"/>
                  </a:lnTo>
                  <a:lnTo>
                    <a:pt x="31139" y="652"/>
                  </a:lnTo>
                  <a:lnTo>
                    <a:pt x="30184" y="393"/>
                  </a:lnTo>
                  <a:lnTo>
                    <a:pt x="29210" y="197"/>
                  </a:lnTo>
                  <a:lnTo>
                    <a:pt x="28237" y="72"/>
                  </a:lnTo>
                  <a:lnTo>
                    <a:pt x="27254" y="9"/>
                  </a:lnTo>
                  <a:lnTo>
                    <a:pt x="26763" y="1"/>
                  </a:lnTo>
                  <a:lnTo>
                    <a:pt x="26763" y="1"/>
                  </a:lnTo>
                  <a:lnTo>
                    <a:pt x="26263" y="9"/>
                  </a:lnTo>
                  <a:lnTo>
                    <a:pt x="25263" y="72"/>
                  </a:lnTo>
                  <a:lnTo>
                    <a:pt x="24272" y="206"/>
                  </a:lnTo>
                  <a:lnTo>
                    <a:pt x="23290" y="402"/>
                  </a:lnTo>
                  <a:lnTo>
                    <a:pt x="22316" y="670"/>
                  </a:lnTo>
                  <a:lnTo>
                    <a:pt x="21361" y="1001"/>
                  </a:lnTo>
                  <a:lnTo>
                    <a:pt x="20423" y="1394"/>
                  </a:lnTo>
                  <a:lnTo>
                    <a:pt x="19503" y="1858"/>
                  </a:lnTo>
                  <a:lnTo>
                    <a:pt x="19057" y="2117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972810" y="1610876"/>
              <a:ext cx="1493963" cy="1118637"/>
            </a:xfrm>
            <a:custGeom>
              <a:avLst/>
              <a:gdLst/>
              <a:ahLst/>
              <a:cxnLst/>
              <a:rect l="l" t="t" r="r" b="b"/>
              <a:pathLst>
                <a:path w="54134" h="40534" extrusionOk="0">
                  <a:moveTo>
                    <a:pt x="26201" y="0"/>
                  </a:moveTo>
                  <a:lnTo>
                    <a:pt x="25218" y="72"/>
                  </a:lnTo>
                  <a:lnTo>
                    <a:pt x="24227" y="206"/>
                  </a:lnTo>
                  <a:lnTo>
                    <a:pt x="23254" y="402"/>
                  </a:lnTo>
                  <a:lnTo>
                    <a:pt x="22289" y="670"/>
                  </a:lnTo>
                  <a:lnTo>
                    <a:pt x="21343" y="992"/>
                  </a:lnTo>
                  <a:lnTo>
                    <a:pt x="20414" y="1394"/>
                  </a:lnTo>
                  <a:lnTo>
                    <a:pt x="19503" y="1849"/>
                  </a:lnTo>
                  <a:lnTo>
                    <a:pt x="19057" y="2108"/>
                  </a:lnTo>
                  <a:lnTo>
                    <a:pt x="0" y="13395"/>
                  </a:lnTo>
                  <a:lnTo>
                    <a:pt x="27147" y="40533"/>
                  </a:lnTo>
                  <a:lnTo>
                    <a:pt x="54134" y="13547"/>
                  </a:lnTo>
                  <a:lnTo>
                    <a:pt x="34363" y="2045"/>
                  </a:lnTo>
                  <a:lnTo>
                    <a:pt x="33916" y="1786"/>
                  </a:lnTo>
                  <a:lnTo>
                    <a:pt x="33005" y="1340"/>
                  </a:lnTo>
                  <a:lnTo>
                    <a:pt x="32068" y="956"/>
                  </a:lnTo>
                  <a:lnTo>
                    <a:pt x="31121" y="635"/>
                  </a:lnTo>
                  <a:lnTo>
                    <a:pt x="30148" y="376"/>
                  </a:lnTo>
                  <a:lnTo>
                    <a:pt x="29174" y="188"/>
                  </a:lnTo>
                  <a:lnTo>
                    <a:pt x="28183" y="54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EF8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722009" y="1980546"/>
              <a:ext cx="1118637" cy="1493715"/>
            </a:xfrm>
            <a:custGeom>
              <a:avLst/>
              <a:gdLst/>
              <a:ahLst/>
              <a:cxnLst/>
              <a:rect l="l" t="t" r="r" b="b"/>
              <a:pathLst>
                <a:path w="40534" h="54125" extrusionOk="0">
                  <a:moveTo>
                    <a:pt x="27130" y="0"/>
                  </a:moveTo>
                  <a:lnTo>
                    <a:pt x="0" y="27138"/>
                  </a:lnTo>
                  <a:lnTo>
                    <a:pt x="26987" y="54125"/>
                  </a:lnTo>
                  <a:lnTo>
                    <a:pt x="38488" y="34354"/>
                  </a:lnTo>
                  <a:lnTo>
                    <a:pt x="38739" y="33907"/>
                  </a:lnTo>
                  <a:lnTo>
                    <a:pt x="39194" y="32997"/>
                  </a:lnTo>
                  <a:lnTo>
                    <a:pt x="39578" y="32068"/>
                  </a:lnTo>
                  <a:lnTo>
                    <a:pt x="39899" y="31112"/>
                  </a:lnTo>
                  <a:lnTo>
                    <a:pt x="40158" y="30148"/>
                  </a:lnTo>
                  <a:lnTo>
                    <a:pt x="40346" y="29166"/>
                  </a:lnTo>
                  <a:lnTo>
                    <a:pt x="40471" y="28183"/>
                  </a:lnTo>
                  <a:lnTo>
                    <a:pt x="40533" y="27192"/>
                  </a:lnTo>
                  <a:lnTo>
                    <a:pt x="40525" y="26201"/>
                  </a:lnTo>
                  <a:lnTo>
                    <a:pt x="40462" y="25210"/>
                  </a:lnTo>
                  <a:lnTo>
                    <a:pt x="40328" y="24227"/>
                  </a:lnTo>
                  <a:lnTo>
                    <a:pt x="40123" y="23254"/>
                  </a:lnTo>
                  <a:lnTo>
                    <a:pt x="39864" y="22290"/>
                  </a:lnTo>
                  <a:lnTo>
                    <a:pt x="39533" y="21334"/>
                  </a:lnTo>
                  <a:lnTo>
                    <a:pt x="39140" y="20405"/>
                  </a:lnTo>
                  <a:lnTo>
                    <a:pt x="38685" y="19494"/>
                  </a:lnTo>
                  <a:lnTo>
                    <a:pt x="38426" y="19057"/>
                  </a:lnTo>
                  <a:lnTo>
                    <a:pt x="271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977005" y="2729490"/>
              <a:ext cx="1493963" cy="1118637"/>
            </a:xfrm>
            <a:custGeom>
              <a:avLst/>
              <a:gdLst/>
              <a:ahLst/>
              <a:cxnLst/>
              <a:rect l="l" t="t" r="r" b="b"/>
              <a:pathLst>
                <a:path w="54134" h="40534" extrusionOk="0">
                  <a:moveTo>
                    <a:pt x="26995" y="0"/>
                  </a:moveTo>
                  <a:lnTo>
                    <a:pt x="0" y="26987"/>
                  </a:lnTo>
                  <a:lnTo>
                    <a:pt x="19771" y="38489"/>
                  </a:lnTo>
                  <a:lnTo>
                    <a:pt x="20217" y="38748"/>
                  </a:lnTo>
                  <a:lnTo>
                    <a:pt x="21128" y="39194"/>
                  </a:lnTo>
                  <a:lnTo>
                    <a:pt x="22066" y="39578"/>
                  </a:lnTo>
                  <a:lnTo>
                    <a:pt x="23021" y="39899"/>
                  </a:lnTo>
                  <a:lnTo>
                    <a:pt x="23986" y="40158"/>
                  </a:lnTo>
                  <a:lnTo>
                    <a:pt x="24959" y="40346"/>
                  </a:lnTo>
                  <a:lnTo>
                    <a:pt x="25951" y="40480"/>
                  </a:lnTo>
                  <a:lnTo>
                    <a:pt x="26942" y="40533"/>
                  </a:lnTo>
                  <a:lnTo>
                    <a:pt x="27933" y="40533"/>
                  </a:lnTo>
                  <a:lnTo>
                    <a:pt x="28915" y="40462"/>
                  </a:lnTo>
                  <a:lnTo>
                    <a:pt x="29907" y="40328"/>
                  </a:lnTo>
                  <a:lnTo>
                    <a:pt x="30880" y="40132"/>
                  </a:lnTo>
                  <a:lnTo>
                    <a:pt x="31844" y="39864"/>
                  </a:lnTo>
                  <a:lnTo>
                    <a:pt x="32791" y="39542"/>
                  </a:lnTo>
                  <a:lnTo>
                    <a:pt x="33720" y="39140"/>
                  </a:lnTo>
                  <a:lnTo>
                    <a:pt x="34630" y="38685"/>
                  </a:lnTo>
                  <a:lnTo>
                    <a:pt x="35077" y="38426"/>
                  </a:lnTo>
                  <a:lnTo>
                    <a:pt x="54134" y="27139"/>
                  </a:lnTo>
                  <a:lnTo>
                    <a:pt x="2699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03137" y="1984741"/>
              <a:ext cx="1118885" cy="1493715"/>
            </a:xfrm>
            <a:custGeom>
              <a:avLst/>
              <a:gdLst/>
              <a:ahLst/>
              <a:cxnLst/>
              <a:rect l="l" t="t" r="r" b="b"/>
              <a:pathLst>
                <a:path w="40543" h="54125" extrusionOk="0">
                  <a:moveTo>
                    <a:pt x="13547" y="0"/>
                  </a:moveTo>
                  <a:lnTo>
                    <a:pt x="2045" y="19771"/>
                  </a:lnTo>
                  <a:lnTo>
                    <a:pt x="1795" y="20218"/>
                  </a:lnTo>
                  <a:lnTo>
                    <a:pt x="1340" y="21128"/>
                  </a:lnTo>
                  <a:lnTo>
                    <a:pt x="956" y="22057"/>
                  </a:lnTo>
                  <a:lnTo>
                    <a:pt x="634" y="23013"/>
                  </a:lnTo>
                  <a:lnTo>
                    <a:pt x="375" y="23977"/>
                  </a:lnTo>
                  <a:lnTo>
                    <a:pt x="188" y="24959"/>
                  </a:lnTo>
                  <a:lnTo>
                    <a:pt x="63" y="25942"/>
                  </a:lnTo>
                  <a:lnTo>
                    <a:pt x="0" y="26933"/>
                  </a:lnTo>
                  <a:lnTo>
                    <a:pt x="9" y="27924"/>
                  </a:lnTo>
                  <a:lnTo>
                    <a:pt x="72" y="28915"/>
                  </a:lnTo>
                  <a:lnTo>
                    <a:pt x="206" y="29898"/>
                  </a:lnTo>
                  <a:lnTo>
                    <a:pt x="411" y="30880"/>
                  </a:lnTo>
                  <a:lnTo>
                    <a:pt x="670" y="31835"/>
                  </a:lnTo>
                  <a:lnTo>
                    <a:pt x="1000" y="32791"/>
                  </a:lnTo>
                  <a:lnTo>
                    <a:pt x="1393" y="33720"/>
                  </a:lnTo>
                  <a:lnTo>
                    <a:pt x="1849" y="34631"/>
                  </a:lnTo>
                  <a:lnTo>
                    <a:pt x="2108" y="35068"/>
                  </a:lnTo>
                  <a:lnTo>
                    <a:pt x="13404" y="54125"/>
                  </a:lnTo>
                  <a:lnTo>
                    <a:pt x="40542" y="26986"/>
                  </a:lnTo>
                  <a:lnTo>
                    <a:pt x="1354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775900" y="1296649"/>
              <a:ext cx="1890263" cy="1092778"/>
            </a:xfrm>
            <a:custGeom>
              <a:avLst/>
              <a:gdLst/>
              <a:ahLst/>
              <a:cxnLst/>
              <a:rect l="l" t="t" r="r" b="b"/>
              <a:pathLst>
                <a:path w="68494" h="39597" extrusionOk="0">
                  <a:moveTo>
                    <a:pt x="34363" y="1"/>
                  </a:moveTo>
                  <a:lnTo>
                    <a:pt x="33363" y="10"/>
                  </a:lnTo>
                  <a:lnTo>
                    <a:pt x="32380" y="81"/>
                  </a:lnTo>
                  <a:lnTo>
                    <a:pt x="31389" y="215"/>
                  </a:lnTo>
                  <a:lnTo>
                    <a:pt x="30416" y="412"/>
                  </a:lnTo>
                  <a:lnTo>
                    <a:pt x="29451" y="671"/>
                  </a:lnTo>
                  <a:lnTo>
                    <a:pt x="28496" y="1001"/>
                  </a:lnTo>
                  <a:lnTo>
                    <a:pt x="27567" y="1394"/>
                  </a:lnTo>
                  <a:lnTo>
                    <a:pt x="26656" y="1858"/>
                  </a:lnTo>
                  <a:lnTo>
                    <a:pt x="26210" y="2117"/>
                  </a:lnTo>
                  <a:lnTo>
                    <a:pt x="0" y="17646"/>
                  </a:lnTo>
                  <a:lnTo>
                    <a:pt x="7135" y="24781"/>
                  </a:lnTo>
                  <a:lnTo>
                    <a:pt x="26192" y="13494"/>
                  </a:lnTo>
                  <a:lnTo>
                    <a:pt x="26638" y="13235"/>
                  </a:lnTo>
                  <a:lnTo>
                    <a:pt x="27549" y="12780"/>
                  </a:lnTo>
                  <a:lnTo>
                    <a:pt x="28478" y="12378"/>
                  </a:lnTo>
                  <a:lnTo>
                    <a:pt x="29424" y="12056"/>
                  </a:lnTo>
                  <a:lnTo>
                    <a:pt x="30389" y="11788"/>
                  </a:lnTo>
                  <a:lnTo>
                    <a:pt x="31362" y="11592"/>
                  </a:lnTo>
                  <a:lnTo>
                    <a:pt x="32353" y="11458"/>
                  </a:lnTo>
                  <a:lnTo>
                    <a:pt x="33336" y="11386"/>
                  </a:lnTo>
                  <a:lnTo>
                    <a:pt x="34336" y="11386"/>
                  </a:lnTo>
                  <a:lnTo>
                    <a:pt x="35318" y="11440"/>
                  </a:lnTo>
                  <a:lnTo>
                    <a:pt x="36309" y="11574"/>
                  </a:lnTo>
                  <a:lnTo>
                    <a:pt x="37283" y="11762"/>
                  </a:lnTo>
                  <a:lnTo>
                    <a:pt x="38256" y="12021"/>
                  </a:lnTo>
                  <a:lnTo>
                    <a:pt x="39203" y="12342"/>
                  </a:lnTo>
                  <a:lnTo>
                    <a:pt x="40140" y="12726"/>
                  </a:lnTo>
                  <a:lnTo>
                    <a:pt x="41051" y="13172"/>
                  </a:lnTo>
                  <a:lnTo>
                    <a:pt x="41498" y="13431"/>
                  </a:lnTo>
                  <a:lnTo>
                    <a:pt x="61269" y="24933"/>
                  </a:lnTo>
                  <a:lnTo>
                    <a:pt x="46615" y="39587"/>
                  </a:lnTo>
                  <a:lnTo>
                    <a:pt x="46632" y="39596"/>
                  </a:lnTo>
                  <a:lnTo>
                    <a:pt x="68493" y="17736"/>
                  </a:lnTo>
                  <a:lnTo>
                    <a:pt x="41525" y="2055"/>
                  </a:lnTo>
                  <a:lnTo>
                    <a:pt x="41078" y="1796"/>
                  </a:lnTo>
                  <a:lnTo>
                    <a:pt x="40167" y="1349"/>
                  </a:lnTo>
                  <a:lnTo>
                    <a:pt x="39238" y="956"/>
                  </a:lnTo>
                  <a:lnTo>
                    <a:pt x="38283" y="635"/>
                  </a:lnTo>
                  <a:lnTo>
                    <a:pt x="37319" y="385"/>
                  </a:lnTo>
                  <a:lnTo>
                    <a:pt x="36336" y="188"/>
                  </a:lnTo>
                  <a:lnTo>
                    <a:pt x="35354" y="63"/>
                  </a:lnTo>
                  <a:lnTo>
                    <a:pt x="34363" y="1"/>
                  </a:lnTo>
                  <a:close/>
                </a:path>
              </a:pathLst>
            </a:custGeom>
            <a:solidFill>
              <a:srgbClr val="EF8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1233307" y="2213194"/>
              <a:ext cx="976427" cy="1075999"/>
            </a:xfrm>
            <a:custGeom>
              <a:avLst/>
              <a:gdLst/>
              <a:ahLst/>
              <a:cxnLst/>
              <a:rect l="l" t="t" r="r" b="b"/>
              <a:pathLst>
                <a:path w="35381" h="38989" extrusionOk="0">
                  <a:moveTo>
                    <a:pt x="17164" y="0"/>
                  </a:moveTo>
                  <a:lnTo>
                    <a:pt x="16431" y="98"/>
                  </a:lnTo>
                  <a:lnTo>
                    <a:pt x="15717" y="295"/>
                  </a:lnTo>
                  <a:lnTo>
                    <a:pt x="15029" y="590"/>
                  </a:lnTo>
                  <a:lnTo>
                    <a:pt x="14699" y="777"/>
                  </a:lnTo>
                  <a:lnTo>
                    <a:pt x="2742" y="7859"/>
                  </a:lnTo>
                  <a:lnTo>
                    <a:pt x="2429" y="8055"/>
                  </a:lnTo>
                  <a:lnTo>
                    <a:pt x="1858" y="8511"/>
                  </a:lnTo>
                  <a:lnTo>
                    <a:pt x="1349" y="9020"/>
                  </a:lnTo>
                  <a:lnTo>
                    <a:pt x="920" y="9600"/>
                  </a:lnTo>
                  <a:lnTo>
                    <a:pt x="563" y="10216"/>
                  </a:lnTo>
                  <a:lnTo>
                    <a:pt x="286" y="10886"/>
                  </a:lnTo>
                  <a:lnTo>
                    <a:pt x="107" y="11582"/>
                  </a:lnTo>
                  <a:lnTo>
                    <a:pt x="9" y="12306"/>
                  </a:lnTo>
                  <a:lnTo>
                    <a:pt x="0" y="12672"/>
                  </a:lnTo>
                  <a:lnTo>
                    <a:pt x="0" y="26531"/>
                  </a:lnTo>
                  <a:lnTo>
                    <a:pt x="9" y="26906"/>
                  </a:lnTo>
                  <a:lnTo>
                    <a:pt x="107" y="27638"/>
                  </a:lnTo>
                  <a:lnTo>
                    <a:pt x="295" y="28344"/>
                  </a:lnTo>
                  <a:lnTo>
                    <a:pt x="581" y="29023"/>
                  </a:lnTo>
                  <a:lnTo>
                    <a:pt x="938" y="29648"/>
                  </a:lnTo>
                  <a:lnTo>
                    <a:pt x="1384" y="30228"/>
                  </a:lnTo>
                  <a:lnTo>
                    <a:pt x="1902" y="30746"/>
                  </a:lnTo>
                  <a:lnTo>
                    <a:pt x="2492" y="31193"/>
                  </a:lnTo>
                  <a:lnTo>
                    <a:pt x="2813" y="31389"/>
                  </a:lnTo>
                  <a:lnTo>
                    <a:pt x="14770" y="38256"/>
                  </a:lnTo>
                  <a:lnTo>
                    <a:pt x="15092" y="38426"/>
                  </a:lnTo>
                  <a:lnTo>
                    <a:pt x="15762" y="38703"/>
                  </a:lnTo>
                  <a:lnTo>
                    <a:pt x="16467" y="38890"/>
                  </a:lnTo>
                  <a:lnTo>
                    <a:pt x="17173" y="38988"/>
                  </a:lnTo>
                  <a:lnTo>
                    <a:pt x="17887" y="38988"/>
                  </a:lnTo>
                  <a:lnTo>
                    <a:pt x="18601" y="38899"/>
                  </a:lnTo>
                  <a:lnTo>
                    <a:pt x="19298" y="38720"/>
                  </a:lnTo>
                  <a:lnTo>
                    <a:pt x="19977" y="38444"/>
                  </a:lnTo>
                  <a:lnTo>
                    <a:pt x="20298" y="38274"/>
                  </a:lnTo>
                  <a:lnTo>
                    <a:pt x="32532" y="31380"/>
                  </a:lnTo>
                  <a:lnTo>
                    <a:pt x="32862" y="31184"/>
                  </a:lnTo>
                  <a:lnTo>
                    <a:pt x="33452" y="30737"/>
                  </a:lnTo>
                  <a:lnTo>
                    <a:pt x="33979" y="30219"/>
                  </a:lnTo>
                  <a:lnTo>
                    <a:pt x="34425" y="29639"/>
                  </a:lnTo>
                  <a:lnTo>
                    <a:pt x="34791" y="29005"/>
                  </a:lnTo>
                  <a:lnTo>
                    <a:pt x="35077" y="28335"/>
                  </a:lnTo>
                  <a:lnTo>
                    <a:pt x="35274" y="27621"/>
                  </a:lnTo>
                  <a:lnTo>
                    <a:pt x="35372" y="26879"/>
                  </a:lnTo>
                  <a:lnTo>
                    <a:pt x="35381" y="26504"/>
                  </a:lnTo>
                  <a:lnTo>
                    <a:pt x="35381" y="12708"/>
                  </a:lnTo>
                  <a:lnTo>
                    <a:pt x="35372" y="12333"/>
                  </a:lnTo>
                  <a:lnTo>
                    <a:pt x="35274" y="11600"/>
                  </a:lnTo>
                  <a:lnTo>
                    <a:pt x="35086" y="10904"/>
                  </a:lnTo>
                  <a:lnTo>
                    <a:pt x="34809" y="10234"/>
                  </a:lnTo>
                  <a:lnTo>
                    <a:pt x="34452" y="9609"/>
                  </a:lnTo>
                  <a:lnTo>
                    <a:pt x="34014" y="9028"/>
                  </a:lnTo>
                  <a:lnTo>
                    <a:pt x="33497" y="8511"/>
                  </a:lnTo>
                  <a:lnTo>
                    <a:pt x="32916" y="8064"/>
                  </a:lnTo>
                  <a:lnTo>
                    <a:pt x="32604" y="7868"/>
                  </a:lnTo>
                  <a:lnTo>
                    <a:pt x="20369" y="750"/>
                  </a:lnTo>
                  <a:lnTo>
                    <a:pt x="20039" y="572"/>
                  </a:lnTo>
                  <a:lnTo>
                    <a:pt x="19343" y="277"/>
                  </a:lnTo>
                  <a:lnTo>
                    <a:pt x="18628" y="90"/>
                  </a:lnTo>
                  <a:lnTo>
                    <a:pt x="17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9"/>
            <p:cNvGrpSpPr/>
            <p:nvPr/>
          </p:nvGrpSpPr>
          <p:grpSpPr>
            <a:xfrm>
              <a:off x="1535294" y="2541430"/>
              <a:ext cx="368987" cy="366992"/>
              <a:chOff x="-64401400" y="1914475"/>
              <a:chExt cx="319000" cy="317275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-64401400" y="1914475"/>
                <a:ext cx="319000" cy="31727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691" extrusionOk="0">
                    <a:moveTo>
                      <a:pt x="4726" y="1317"/>
                    </a:moveTo>
                    <a:lnTo>
                      <a:pt x="4726" y="2703"/>
                    </a:lnTo>
                    <a:cubicBezTo>
                      <a:pt x="4663" y="2735"/>
                      <a:pt x="4600" y="2829"/>
                      <a:pt x="4569" y="2861"/>
                    </a:cubicBezTo>
                    <a:lnTo>
                      <a:pt x="4065" y="3554"/>
                    </a:lnTo>
                    <a:cubicBezTo>
                      <a:pt x="3970" y="3176"/>
                      <a:pt x="3907" y="2703"/>
                      <a:pt x="3907" y="2388"/>
                    </a:cubicBezTo>
                    <a:cubicBezTo>
                      <a:pt x="3876" y="1947"/>
                      <a:pt x="3970" y="1632"/>
                      <a:pt x="4222" y="1475"/>
                    </a:cubicBezTo>
                    <a:cubicBezTo>
                      <a:pt x="4348" y="1349"/>
                      <a:pt x="4537" y="1317"/>
                      <a:pt x="4726" y="1317"/>
                    </a:cubicBezTo>
                    <a:close/>
                    <a:moveTo>
                      <a:pt x="7046" y="813"/>
                    </a:moveTo>
                    <a:cubicBezTo>
                      <a:pt x="7507" y="813"/>
                      <a:pt x="7937" y="916"/>
                      <a:pt x="8286" y="1128"/>
                    </a:cubicBezTo>
                    <a:cubicBezTo>
                      <a:pt x="8759" y="1412"/>
                      <a:pt x="8979" y="1821"/>
                      <a:pt x="8948" y="2420"/>
                    </a:cubicBezTo>
                    <a:cubicBezTo>
                      <a:pt x="8948" y="2703"/>
                      <a:pt x="8853" y="3113"/>
                      <a:pt x="8790" y="3554"/>
                    </a:cubicBezTo>
                    <a:lnTo>
                      <a:pt x="8286" y="2861"/>
                    </a:lnTo>
                    <a:cubicBezTo>
                      <a:pt x="8066" y="2609"/>
                      <a:pt x="7814" y="2451"/>
                      <a:pt x="7499" y="2451"/>
                    </a:cubicBezTo>
                    <a:lnTo>
                      <a:pt x="5514" y="2451"/>
                    </a:lnTo>
                    <a:lnTo>
                      <a:pt x="5514" y="1160"/>
                    </a:lnTo>
                    <a:cubicBezTo>
                      <a:pt x="6020" y="931"/>
                      <a:pt x="6551" y="813"/>
                      <a:pt x="7046" y="813"/>
                    </a:cubicBezTo>
                    <a:close/>
                    <a:moveTo>
                      <a:pt x="7530" y="3334"/>
                    </a:moveTo>
                    <a:cubicBezTo>
                      <a:pt x="7562" y="3334"/>
                      <a:pt x="7593" y="3365"/>
                      <a:pt x="7656" y="3365"/>
                    </a:cubicBezTo>
                    <a:lnTo>
                      <a:pt x="8601" y="4657"/>
                    </a:lnTo>
                    <a:cubicBezTo>
                      <a:pt x="8444" y="5917"/>
                      <a:pt x="7688" y="7177"/>
                      <a:pt x="6427" y="7177"/>
                    </a:cubicBezTo>
                    <a:cubicBezTo>
                      <a:pt x="5167" y="7177"/>
                      <a:pt x="4411" y="5980"/>
                      <a:pt x="4254" y="4657"/>
                    </a:cubicBezTo>
                    <a:lnTo>
                      <a:pt x="5199" y="3365"/>
                    </a:lnTo>
                    <a:cubicBezTo>
                      <a:pt x="5230" y="3334"/>
                      <a:pt x="5293" y="3334"/>
                      <a:pt x="5325" y="3334"/>
                    </a:cubicBezTo>
                    <a:close/>
                    <a:moveTo>
                      <a:pt x="5199" y="7681"/>
                    </a:moveTo>
                    <a:cubicBezTo>
                      <a:pt x="5608" y="7902"/>
                      <a:pt x="5986" y="8028"/>
                      <a:pt x="6427" y="8028"/>
                    </a:cubicBezTo>
                    <a:cubicBezTo>
                      <a:pt x="6869" y="8028"/>
                      <a:pt x="7310" y="7902"/>
                      <a:pt x="7688" y="7713"/>
                    </a:cubicBezTo>
                    <a:lnTo>
                      <a:pt x="7688" y="7807"/>
                    </a:lnTo>
                    <a:cubicBezTo>
                      <a:pt x="7688" y="8028"/>
                      <a:pt x="7719" y="8185"/>
                      <a:pt x="7814" y="8343"/>
                    </a:cubicBezTo>
                    <a:lnTo>
                      <a:pt x="6427" y="9634"/>
                    </a:lnTo>
                    <a:lnTo>
                      <a:pt x="5073" y="8280"/>
                    </a:lnTo>
                    <a:cubicBezTo>
                      <a:pt x="5167" y="8122"/>
                      <a:pt x="5199" y="7965"/>
                      <a:pt x="5199" y="7776"/>
                    </a:cubicBezTo>
                    <a:lnTo>
                      <a:pt x="5199" y="7681"/>
                    </a:lnTo>
                    <a:close/>
                    <a:moveTo>
                      <a:pt x="4537" y="8878"/>
                    </a:moveTo>
                    <a:lnTo>
                      <a:pt x="5829" y="10170"/>
                    </a:lnTo>
                    <a:lnTo>
                      <a:pt x="5230" y="10769"/>
                    </a:lnTo>
                    <a:lnTo>
                      <a:pt x="4065" y="9036"/>
                    </a:lnTo>
                    <a:cubicBezTo>
                      <a:pt x="4222" y="9036"/>
                      <a:pt x="4380" y="9004"/>
                      <a:pt x="4537" y="8878"/>
                    </a:cubicBezTo>
                    <a:close/>
                    <a:moveTo>
                      <a:pt x="8318" y="8878"/>
                    </a:moveTo>
                    <a:cubicBezTo>
                      <a:pt x="8475" y="8973"/>
                      <a:pt x="8633" y="9036"/>
                      <a:pt x="8790" y="9036"/>
                    </a:cubicBezTo>
                    <a:lnTo>
                      <a:pt x="7593" y="10769"/>
                    </a:lnTo>
                    <a:lnTo>
                      <a:pt x="7026" y="10170"/>
                    </a:lnTo>
                    <a:lnTo>
                      <a:pt x="8318" y="8878"/>
                    </a:lnTo>
                    <a:close/>
                    <a:moveTo>
                      <a:pt x="10460" y="9067"/>
                    </a:moveTo>
                    <a:cubicBezTo>
                      <a:pt x="11279" y="9067"/>
                      <a:pt x="11941" y="9760"/>
                      <a:pt x="11941" y="10580"/>
                    </a:cubicBezTo>
                    <a:lnTo>
                      <a:pt x="11941" y="11840"/>
                    </a:lnTo>
                    <a:lnTo>
                      <a:pt x="7814" y="11840"/>
                    </a:lnTo>
                    <a:cubicBezTo>
                      <a:pt x="7908" y="11808"/>
                      <a:pt x="8003" y="11745"/>
                      <a:pt x="8034" y="11682"/>
                    </a:cubicBezTo>
                    <a:lnTo>
                      <a:pt x="9798" y="9067"/>
                    </a:lnTo>
                    <a:close/>
                    <a:moveTo>
                      <a:pt x="3088" y="9067"/>
                    </a:moveTo>
                    <a:lnTo>
                      <a:pt x="4852" y="11651"/>
                    </a:lnTo>
                    <a:cubicBezTo>
                      <a:pt x="4915" y="11745"/>
                      <a:pt x="5041" y="11808"/>
                      <a:pt x="5167" y="11840"/>
                    </a:cubicBezTo>
                    <a:lnTo>
                      <a:pt x="5199" y="11840"/>
                    </a:lnTo>
                    <a:cubicBezTo>
                      <a:pt x="5325" y="11840"/>
                      <a:pt x="5419" y="11808"/>
                      <a:pt x="5482" y="11714"/>
                    </a:cubicBezTo>
                    <a:lnTo>
                      <a:pt x="6427" y="10769"/>
                    </a:lnTo>
                    <a:lnTo>
                      <a:pt x="7404" y="11745"/>
                    </a:lnTo>
                    <a:cubicBezTo>
                      <a:pt x="7436" y="11777"/>
                      <a:pt x="7530" y="11840"/>
                      <a:pt x="7593" y="11871"/>
                    </a:cubicBezTo>
                    <a:lnTo>
                      <a:pt x="914" y="11871"/>
                    </a:lnTo>
                    <a:lnTo>
                      <a:pt x="914" y="11840"/>
                    </a:lnTo>
                    <a:lnTo>
                      <a:pt x="914" y="10580"/>
                    </a:lnTo>
                    <a:cubicBezTo>
                      <a:pt x="914" y="9760"/>
                      <a:pt x="1576" y="9067"/>
                      <a:pt x="2395" y="9067"/>
                    </a:cubicBezTo>
                    <a:close/>
                    <a:moveTo>
                      <a:pt x="7043" y="1"/>
                    </a:moveTo>
                    <a:cubicBezTo>
                      <a:pt x="6380" y="1"/>
                      <a:pt x="5673" y="166"/>
                      <a:pt x="5010" y="498"/>
                    </a:cubicBezTo>
                    <a:cubicBezTo>
                      <a:pt x="4898" y="477"/>
                      <a:pt x="4788" y="467"/>
                      <a:pt x="4680" y="467"/>
                    </a:cubicBezTo>
                    <a:cubicBezTo>
                      <a:pt x="4300" y="467"/>
                      <a:pt x="3942" y="592"/>
                      <a:pt x="3624" y="813"/>
                    </a:cubicBezTo>
                    <a:cubicBezTo>
                      <a:pt x="3308" y="1034"/>
                      <a:pt x="2962" y="1506"/>
                      <a:pt x="2962" y="2388"/>
                    </a:cubicBezTo>
                    <a:cubicBezTo>
                      <a:pt x="2962" y="3144"/>
                      <a:pt x="3277" y="4405"/>
                      <a:pt x="3340" y="4625"/>
                    </a:cubicBezTo>
                    <a:cubicBezTo>
                      <a:pt x="3466" y="5570"/>
                      <a:pt x="3781" y="6389"/>
                      <a:pt x="4285" y="6988"/>
                    </a:cubicBezTo>
                    <a:lnTo>
                      <a:pt x="4285" y="7744"/>
                    </a:lnTo>
                    <a:cubicBezTo>
                      <a:pt x="4285" y="8028"/>
                      <a:pt x="4065" y="8248"/>
                      <a:pt x="3781" y="8248"/>
                    </a:cubicBezTo>
                    <a:lnTo>
                      <a:pt x="2332" y="8248"/>
                    </a:lnTo>
                    <a:cubicBezTo>
                      <a:pt x="1072" y="8248"/>
                      <a:pt x="0" y="9288"/>
                      <a:pt x="0" y="10580"/>
                    </a:cubicBezTo>
                    <a:lnTo>
                      <a:pt x="0" y="12281"/>
                    </a:lnTo>
                    <a:cubicBezTo>
                      <a:pt x="0" y="12501"/>
                      <a:pt x="189" y="12690"/>
                      <a:pt x="410" y="12690"/>
                    </a:cubicBezTo>
                    <a:lnTo>
                      <a:pt x="12256" y="12690"/>
                    </a:lnTo>
                    <a:cubicBezTo>
                      <a:pt x="12508" y="12690"/>
                      <a:pt x="12697" y="12501"/>
                      <a:pt x="12697" y="12281"/>
                    </a:cubicBezTo>
                    <a:lnTo>
                      <a:pt x="12697" y="10580"/>
                    </a:lnTo>
                    <a:cubicBezTo>
                      <a:pt x="12760" y="9319"/>
                      <a:pt x="11689" y="8248"/>
                      <a:pt x="10429" y="8248"/>
                    </a:cubicBezTo>
                    <a:lnTo>
                      <a:pt x="8979" y="8248"/>
                    </a:lnTo>
                    <a:cubicBezTo>
                      <a:pt x="8696" y="8248"/>
                      <a:pt x="8475" y="8028"/>
                      <a:pt x="8475" y="7744"/>
                    </a:cubicBezTo>
                    <a:lnTo>
                      <a:pt x="8475" y="6957"/>
                    </a:lnTo>
                    <a:cubicBezTo>
                      <a:pt x="8979" y="6358"/>
                      <a:pt x="9294" y="5539"/>
                      <a:pt x="9389" y="4625"/>
                    </a:cubicBezTo>
                    <a:cubicBezTo>
                      <a:pt x="9546" y="4121"/>
                      <a:pt x="9735" y="3050"/>
                      <a:pt x="9767" y="2420"/>
                    </a:cubicBezTo>
                    <a:cubicBezTo>
                      <a:pt x="9767" y="1538"/>
                      <a:pt x="9420" y="845"/>
                      <a:pt x="8664" y="404"/>
                    </a:cubicBezTo>
                    <a:cubicBezTo>
                      <a:pt x="8202" y="135"/>
                      <a:pt x="7640" y="1"/>
                      <a:pt x="704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-64172200" y="2175800"/>
                <a:ext cx="488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883" extrusionOk="0">
                    <a:moveTo>
                      <a:pt x="410" y="1"/>
                    </a:moveTo>
                    <a:cubicBezTo>
                      <a:pt x="158" y="1"/>
                      <a:pt x="0" y="190"/>
                      <a:pt x="0" y="442"/>
                    </a:cubicBezTo>
                    <a:cubicBezTo>
                      <a:pt x="0" y="662"/>
                      <a:pt x="221" y="883"/>
                      <a:pt x="410" y="883"/>
                    </a:cubicBezTo>
                    <a:lnTo>
                      <a:pt x="1513" y="883"/>
                    </a:lnTo>
                    <a:cubicBezTo>
                      <a:pt x="1765" y="883"/>
                      <a:pt x="1891" y="662"/>
                      <a:pt x="1891" y="442"/>
                    </a:cubicBezTo>
                    <a:cubicBezTo>
                      <a:pt x="1954" y="190"/>
                      <a:pt x="1733" y="1"/>
                      <a:pt x="151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-64212375" y="2210450"/>
                <a:ext cx="55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" extrusionOk="0">
                    <a:moveTo>
                      <a:pt x="1" y="1"/>
                    </a:moveTo>
                    <a:lnTo>
                      <a:pt x="221" y="1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9"/>
            <p:cNvGrpSpPr/>
            <p:nvPr/>
          </p:nvGrpSpPr>
          <p:grpSpPr>
            <a:xfrm>
              <a:off x="1536648" y="1663082"/>
              <a:ext cx="366269" cy="359907"/>
              <a:chOff x="-60988625" y="2310475"/>
              <a:chExt cx="316650" cy="311150"/>
            </a:xfrm>
          </p:grpSpPr>
          <p:sp>
            <p:nvSpPr>
              <p:cNvPr id="269" name="Google Shape;269;p9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9"/>
            <p:cNvGrpSpPr/>
            <p:nvPr/>
          </p:nvGrpSpPr>
          <p:grpSpPr>
            <a:xfrm>
              <a:off x="663661" y="2537642"/>
              <a:ext cx="366269" cy="368091"/>
              <a:chOff x="-62150375" y="2664925"/>
              <a:chExt cx="316650" cy="318225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-62150375" y="2961850"/>
                <a:ext cx="31665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852" extrusionOk="0">
                    <a:moveTo>
                      <a:pt x="379" y="0"/>
                    </a:moveTo>
                    <a:cubicBezTo>
                      <a:pt x="158" y="0"/>
                      <a:pt x="1" y="189"/>
                      <a:pt x="1" y="410"/>
                    </a:cubicBezTo>
                    <a:cubicBezTo>
                      <a:pt x="1" y="662"/>
                      <a:pt x="190" y="851"/>
                      <a:pt x="379" y="851"/>
                    </a:cubicBezTo>
                    <a:lnTo>
                      <a:pt x="12225" y="851"/>
                    </a:lnTo>
                    <a:cubicBezTo>
                      <a:pt x="12477" y="851"/>
                      <a:pt x="12634" y="662"/>
                      <a:pt x="12634" y="410"/>
                    </a:cubicBezTo>
                    <a:cubicBezTo>
                      <a:pt x="12666" y="158"/>
                      <a:pt x="12477" y="0"/>
                      <a:pt x="122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-62150375" y="2838200"/>
                <a:ext cx="827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4096" extrusionOk="0">
                    <a:moveTo>
                      <a:pt x="2363" y="756"/>
                    </a:moveTo>
                    <a:cubicBezTo>
                      <a:pt x="2427" y="756"/>
                      <a:pt x="2521" y="851"/>
                      <a:pt x="2521" y="914"/>
                    </a:cubicBezTo>
                    <a:lnTo>
                      <a:pt x="2521" y="3119"/>
                    </a:lnTo>
                    <a:cubicBezTo>
                      <a:pt x="2521" y="3214"/>
                      <a:pt x="2427" y="3245"/>
                      <a:pt x="2363" y="3245"/>
                    </a:cubicBezTo>
                    <a:lnTo>
                      <a:pt x="977" y="3245"/>
                    </a:lnTo>
                    <a:cubicBezTo>
                      <a:pt x="883" y="3245"/>
                      <a:pt x="820" y="3151"/>
                      <a:pt x="820" y="3119"/>
                    </a:cubicBezTo>
                    <a:lnTo>
                      <a:pt x="820" y="914"/>
                    </a:lnTo>
                    <a:cubicBezTo>
                      <a:pt x="820" y="851"/>
                      <a:pt x="883" y="756"/>
                      <a:pt x="977" y="756"/>
                    </a:cubicBezTo>
                    <a:close/>
                    <a:moveTo>
                      <a:pt x="946" y="0"/>
                    </a:moveTo>
                    <a:cubicBezTo>
                      <a:pt x="379" y="0"/>
                      <a:pt x="1" y="441"/>
                      <a:pt x="1" y="945"/>
                    </a:cubicBezTo>
                    <a:lnTo>
                      <a:pt x="1" y="3151"/>
                    </a:lnTo>
                    <a:cubicBezTo>
                      <a:pt x="1" y="3686"/>
                      <a:pt x="410" y="4096"/>
                      <a:pt x="946" y="4096"/>
                    </a:cubicBezTo>
                    <a:lnTo>
                      <a:pt x="2300" y="4096"/>
                    </a:lnTo>
                    <a:cubicBezTo>
                      <a:pt x="2868" y="4096"/>
                      <a:pt x="3309" y="3686"/>
                      <a:pt x="3309" y="3151"/>
                    </a:cubicBezTo>
                    <a:lnTo>
                      <a:pt x="3309" y="945"/>
                    </a:lnTo>
                    <a:cubicBezTo>
                      <a:pt x="3309" y="410"/>
                      <a:pt x="2868" y="0"/>
                      <a:pt x="2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-62033800" y="2664925"/>
                <a:ext cx="82725" cy="27490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10996" extrusionOk="0">
                    <a:moveTo>
                      <a:pt x="2332" y="788"/>
                    </a:moveTo>
                    <a:cubicBezTo>
                      <a:pt x="2426" y="851"/>
                      <a:pt x="2489" y="882"/>
                      <a:pt x="2489" y="945"/>
                    </a:cubicBezTo>
                    <a:lnTo>
                      <a:pt x="2489" y="10050"/>
                    </a:lnTo>
                    <a:cubicBezTo>
                      <a:pt x="2489" y="10145"/>
                      <a:pt x="2426" y="10176"/>
                      <a:pt x="2332" y="10176"/>
                    </a:cubicBezTo>
                    <a:lnTo>
                      <a:pt x="946" y="10176"/>
                    </a:lnTo>
                    <a:cubicBezTo>
                      <a:pt x="882" y="10176"/>
                      <a:pt x="851" y="10082"/>
                      <a:pt x="851" y="10050"/>
                    </a:cubicBezTo>
                    <a:lnTo>
                      <a:pt x="851" y="945"/>
                    </a:lnTo>
                    <a:cubicBezTo>
                      <a:pt x="851" y="882"/>
                      <a:pt x="914" y="788"/>
                      <a:pt x="946" y="788"/>
                    </a:cubicBezTo>
                    <a:close/>
                    <a:moveTo>
                      <a:pt x="946" y="0"/>
                    </a:moveTo>
                    <a:cubicBezTo>
                      <a:pt x="410" y="0"/>
                      <a:pt x="0" y="441"/>
                      <a:pt x="0" y="945"/>
                    </a:cubicBezTo>
                    <a:lnTo>
                      <a:pt x="0" y="10050"/>
                    </a:lnTo>
                    <a:cubicBezTo>
                      <a:pt x="0" y="10617"/>
                      <a:pt x="441" y="10995"/>
                      <a:pt x="946" y="10995"/>
                    </a:cubicBezTo>
                    <a:lnTo>
                      <a:pt x="2332" y="10995"/>
                    </a:lnTo>
                    <a:cubicBezTo>
                      <a:pt x="2899" y="10995"/>
                      <a:pt x="3308" y="10554"/>
                      <a:pt x="3308" y="10050"/>
                    </a:cubicBezTo>
                    <a:lnTo>
                      <a:pt x="3308" y="945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-61917225" y="2754700"/>
                <a:ext cx="83500" cy="185900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7436" extrusionOk="0">
                    <a:moveTo>
                      <a:pt x="2394" y="788"/>
                    </a:moveTo>
                    <a:cubicBezTo>
                      <a:pt x="2489" y="788"/>
                      <a:pt x="2520" y="883"/>
                      <a:pt x="2520" y="946"/>
                    </a:cubicBezTo>
                    <a:lnTo>
                      <a:pt x="2520" y="6459"/>
                    </a:lnTo>
                    <a:cubicBezTo>
                      <a:pt x="2520" y="6554"/>
                      <a:pt x="2426" y="6585"/>
                      <a:pt x="2394" y="6585"/>
                    </a:cubicBezTo>
                    <a:lnTo>
                      <a:pt x="1008" y="6585"/>
                    </a:lnTo>
                    <a:cubicBezTo>
                      <a:pt x="945" y="6585"/>
                      <a:pt x="851" y="6491"/>
                      <a:pt x="851" y="6459"/>
                    </a:cubicBezTo>
                    <a:lnTo>
                      <a:pt x="851" y="946"/>
                    </a:lnTo>
                    <a:cubicBezTo>
                      <a:pt x="851" y="883"/>
                      <a:pt x="945" y="788"/>
                      <a:pt x="1008" y="788"/>
                    </a:cubicBezTo>
                    <a:close/>
                    <a:moveTo>
                      <a:pt x="977" y="1"/>
                    </a:moveTo>
                    <a:cubicBezTo>
                      <a:pt x="441" y="1"/>
                      <a:pt x="0" y="442"/>
                      <a:pt x="0" y="977"/>
                    </a:cubicBezTo>
                    <a:lnTo>
                      <a:pt x="0" y="6491"/>
                    </a:lnTo>
                    <a:cubicBezTo>
                      <a:pt x="0" y="7058"/>
                      <a:pt x="441" y="7436"/>
                      <a:pt x="977" y="7436"/>
                    </a:cubicBezTo>
                    <a:lnTo>
                      <a:pt x="2363" y="7436"/>
                    </a:lnTo>
                    <a:cubicBezTo>
                      <a:pt x="2899" y="7436"/>
                      <a:pt x="3308" y="7026"/>
                      <a:pt x="3308" y="6491"/>
                    </a:cubicBezTo>
                    <a:lnTo>
                      <a:pt x="3308" y="977"/>
                    </a:lnTo>
                    <a:cubicBezTo>
                      <a:pt x="3340" y="442"/>
                      <a:pt x="2899" y="1"/>
                      <a:pt x="2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9"/>
            <p:cNvGrpSpPr/>
            <p:nvPr/>
          </p:nvGrpSpPr>
          <p:grpSpPr>
            <a:xfrm>
              <a:off x="2490031" y="2570685"/>
              <a:ext cx="366269" cy="369913"/>
              <a:chOff x="-64764500" y="2280550"/>
              <a:chExt cx="316650" cy="319800"/>
            </a:xfrm>
          </p:grpSpPr>
          <p:sp>
            <p:nvSpPr>
              <p:cNvPr id="281" name="Google Shape;281;p9"/>
              <p:cNvSpPr/>
              <p:nvPr/>
            </p:nvSpPr>
            <p:spPr>
              <a:xfrm>
                <a:off x="-64764500" y="2280550"/>
                <a:ext cx="31665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792" extrusionOk="0">
                    <a:moveTo>
                      <a:pt x="11405" y="820"/>
                    </a:moveTo>
                    <a:cubicBezTo>
                      <a:pt x="11657" y="820"/>
                      <a:pt x="11815" y="1009"/>
                      <a:pt x="11815" y="1261"/>
                    </a:cubicBezTo>
                    <a:cubicBezTo>
                      <a:pt x="11815" y="1481"/>
                      <a:pt x="11657" y="1670"/>
                      <a:pt x="11405" y="1670"/>
                    </a:cubicBezTo>
                    <a:lnTo>
                      <a:pt x="1229" y="1670"/>
                    </a:lnTo>
                    <a:cubicBezTo>
                      <a:pt x="977" y="1670"/>
                      <a:pt x="788" y="1481"/>
                      <a:pt x="788" y="1261"/>
                    </a:cubicBezTo>
                    <a:cubicBezTo>
                      <a:pt x="788" y="1009"/>
                      <a:pt x="977" y="820"/>
                      <a:pt x="1229" y="820"/>
                    </a:cubicBezTo>
                    <a:close/>
                    <a:moveTo>
                      <a:pt x="10996" y="2521"/>
                    </a:moveTo>
                    <a:lnTo>
                      <a:pt x="10996" y="8286"/>
                    </a:lnTo>
                    <a:lnTo>
                      <a:pt x="1607" y="8286"/>
                    </a:lnTo>
                    <a:lnTo>
                      <a:pt x="1607" y="2521"/>
                    </a:lnTo>
                    <a:close/>
                    <a:moveTo>
                      <a:pt x="6302" y="11027"/>
                    </a:moveTo>
                    <a:cubicBezTo>
                      <a:pt x="6554" y="11027"/>
                      <a:pt x="6743" y="11216"/>
                      <a:pt x="6743" y="11437"/>
                    </a:cubicBezTo>
                    <a:cubicBezTo>
                      <a:pt x="6743" y="11689"/>
                      <a:pt x="6522" y="11878"/>
                      <a:pt x="6302" y="11878"/>
                    </a:cubicBezTo>
                    <a:cubicBezTo>
                      <a:pt x="6050" y="11878"/>
                      <a:pt x="5892" y="11689"/>
                      <a:pt x="5892" y="11437"/>
                    </a:cubicBezTo>
                    <a:cubicBezTo>
                      <a:pt x="5892" y="11216"/>
                      <a:pt x="6113" y="11027"/>
                      <a:pt x="6302" y="11027"/>
                    </a:cubicBezTo>
                    <a:close/>
                    <a:moveTo>
                      <a:pt x="1229" y="1"/>
                    </a:moveTo>
                    <a:cubicBezTo>
                      <a:pt x="536" y="1"/>
                      <a:pt x="1" y="536"/>
                      <a:pt x="1" y="1261"/>
                    </a:cubicBezTo>
                    <a:cubicBezTo>
                      <a:pt x="1" y="1797"/>
                      <a:pt x="347" y="2238"/>
                      <a:pt x="820" y="2427"/>
                    </a:cubicBezTo>
                    <a:lnTo>
                      <a:pt x="820" y="8286"/>
                    </a:lnTo>
                    <a:lnTo>
                      <a:pt x="442" y="8286"/>
                    </a:lnTo>
                    <a:cubicBezTo>
                      <a:pt x="190" y="8286"/>
                      <a:pt x="32" y="8507"/>
                      <a:pt x="32" y="8728"/>
                    </a:cubicBezTo>
                    <a:cubicBezTo>
                      <a:pt x="32" y="8980"/>
                      <a:pt x="221" y="9169"/>
                      <a:pt x="442" y="9169"/>
                    </a:cubicBezTo>
                    <a:lnTo>
                      <a:pt x="5955" y="9169"/>
                    </a:lnTo>
                    <a:lnTo>
                      <a:pt x="5955" y="10334"/>
                    </a:lnTo>
                    <a:cubicBezTo>
                      <a:pt x="5483" y="10492"/>
                      <a:pt x="5104" y="10964"/>
                      <a:pt x="5104" y="11531"/>
                    </a:cubicBezTo>
                    <a:cubicBezTo>
                      <a:pt x="5104" y="12193"/>
                      <a:pt x="5672" y="12792"/>
                      <a:pt x="6333" y="12792"/>
                    </a:cubicBezTo>
                    <a:cubicBezTo>
                      <a:pt x="6995" y="12792"/>
                      <a:pt x="7593" y="12225"/>
                      <a:pt x="7593" y="11531"/>
                    </a:cubicBezTo>
                    <a:cubicBezTo>
                      <a:pt x="7593" y="10964"/>
                      <a:pt x="7247" y="10555"/>
                      <a:pt x="6774" y="10334"/>
                    </a:cubicBezTo>
                    <a:lnTo>
                      <a:pt x="6774" y="9169"/>
                    </a:lnTo>
                    <a:lnTo>
                      <a:pt x="12288" y="9169"/>
                    </a:lnTo>
                    <a:cubicBezTo>
                      <a:pt x="12508" y="9169"/>
                      <a:pt x="12666" y="8980"/>
                      <a:pt x="12666" y="8728"/>
                    </a:cubicBezTo>
                    <a:cubicBezTo>
                      <a:pt x="12666" y="8507"/>
                      <a:pt x="12477" y="8286"/>
                      <a:pt x="12288" y="8286"/>
                    </a:cubicBezTo>
                    <a:lnTo>
                      <a:pt x="11847" y="8286"/>
                    </a:lnTo>
                    <a:lnTo>
                      <a:pt x="11847" y="2427"/>
                    </a:lnTo>
                    <a:cubicBezTo>
                      <a:pt x="12319" y="2238"/>
                      <a:pt x="12634" y="1797"/>
                      <a:pt x="12634" y="1261"/>
                    </a:cubicBezTo>
                    <a:cubicBezTo>
                      <a:pt x="12634" y="568"/>
                      <a:pt x="12099" y="1"/>
                      <a:pt x="1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64679425" y="2364825"/>
                <a:ext cx="14650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4098" extrusionOk="0">
                    <a:moveTo>
                      <a:pt x="3749" y="1"/>
                    </a:moveTo>
                    <a:cubicBezTo>
                      <a:pt x="3529" y="1"/>
                      <a:pt x="3371" y="190"/>
                      <a:pt x="3371" y="442"/>
                    </a:cubicBezTo>
                    <a:cubicBezTo>
                      <a:pt x="3371" y="662"/>
                      <a:pt x="3560" y="820"/>
                      <a:pt x="3749" y="820"/>
                    </a:cubicBezTo>
                    <a:lnTo>
                      <a:pt x="4442" y="820"/>
                    </a:lnTo>
                    <a:lnTo>
                      <a:pt x="2930" y="2332"/>
                    </a:lnTo>
                    <a:lnTo>
                      <a:pt x="2395" y="1765"/>
                    </a:lnTo>
                    <a:cubicBezTo>
                      <a:pt x="2316" y="1686"/>
                      <a:pt x="2206" y="1647"/>
                      <a:pt x="2095" y="1647"/>
                    </a:cubicBezTo>
                    <a:cubicBezTo>
                      <a:pt x="1985" y="1647"/>
                      <a:pt x="1875" y="1686"/>
                      <a:pt x="1796" y="1765"/>
                    </a:cubicBezTo>
                    <a:lnTo>
                      <a:pt x="126" y="3435"/>
                    </a:lnTo>
                    <a:cubicBezTo>
                      <a:pt x="0" y="3592"/>
                      <a:pt x="0" y="3844"/>
                      <a:pt x="126" y="4033"/>
                    </a:cubicBezTo>
                    <a:cubicBezTo>
                      <a:pt x="195" y="4075"/>
                      <a:pt x="288" y="4098"/>
                      <a:pt x="384" y="4098"/>
                    </a:cubicBezTo>
                    <a:cubicBezTo>
                      <a:pt x="507" y="4098"/>
                      <a:pt x="636" y="4059"/>
                      <a:pt x="725" y="3970"/>
                    </a:cubicBezTo>
                    <a:lnTo>
                      <a:pt x="2111" y="2616"/>
                    </a:lnTo>
                    <a:lnTo>
                      <a:pt x="2647" y="3151"/>
                    </a:lnTo>
                    <a:cubicBezTo>
                      <a:pt x="2725" y="3230"/>
                      <a:pt x="2836" y="3269"/>
                      <a:pt x="2946" y="3269"/>
                    </a:cubicBezTo>
                    <a:cubicBezTo>
                      <a:pt x="3056" y="3269"/>
                      <a:pt x="3166" y="3230"/>
                      <a:pt x="3245" y="3151"/>
                    </a:cubicBezTo>
                    <a:lnTo>
                      <a:pt x="5009" y="1387"/>
                    </a:lnTo>
                    <a:lnTo>
                      <a:pt x="5009" y="2049"/>
                    </a:lnTo>
                    <a:cubicBezTo>
                      <a:pt x="5009" y="2269"/>
                      <a:pt x="5230" y="2490"/>
                      <a:pt x="5451" y="2490"/>
                    </a:cubicBezTo>
                    <a:cubicBezTo>
                      <a:pt x="5703" y="2490"/>
                      <a:pt x="5860" y="2269"/>
                      <a:pt x="5860" y="2049"/>
                    </a:cubicBezTo>
                    <a:lnTo>
                      <a:pt x="5860" y="410"/>
                    </a:lnTo>
                    <a:cubicBezTo>
                      <a:pt x="5860" y="158"/>
                      <a:pt x="5640" y="1"/>
                      <a:pt x="5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Google Shape;283;p9"/>
            <p:cNvGrpSpPr/>
            <p:nvPr/>
          </p:nvGrpSpPr>
          <p:grpSpPr>
            <a:xfrm>
              <a:off x="1609575" y="3572762"/>
              <a:ext cx="365344" cy="289753"/>
              <a:chOff x="-62882850" y="1999375"/>
              <a:chExt cx="315850" cy="250500"/>
            </a:xfrm>
          </p:grpSpPr>
          <p:sp>
            <p:nvSpPr>
              <p:cNvPr id="284" name="Google Shape;284;p9"/>
              <p:cNvSpPr/>
              <p:nvPr/>
            </p:nvSpPr>
            <p:spPr>
              <a:xfrm>
                <a:off x="-62882850" y="1999375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-62806475" y="2062375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" name="Google Shape;286;p9"/>
            <p:cNvSpPr/>
            <p:nvPr/>
          </p:nvSpPr>
          <p:spPr>
            <a:xfrm>
              <a:off x="3298733" y="927985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324755" y="1868403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345065" y="2708419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345065" y="3501058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3345065" y="4207264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45d0dab12_1_0"/>
          <p:cNvSpPr txBox="1">
            <a:spLocks noGrp="1"/>
          </p:cNvSpPr>
          <p:nvPr>
            <p:ph type="sldNum" idx="12"/>
          </p:nvPr>
        </p:nvSpPr>
        <p:spPr>
          <a:xfrm>
            <a:off x="8320058" y="4510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2" name="Google Shape;72;g1e45d0dab12_1_0"/>
          <p:cNvSpPr txBox="1"/>
          <p:nvPr/>
        </p:nvSpPr>
        <p:spPr>
          <a:xfrm>
            <a:off x="457200" y="303491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>
                <a:latin typeface="Fira Sans"/>
                <a:ea typeface="Fira Sans"/>
                <a:cs typeface="Fira Sans"/>
                <a:sym typeface="Fira Sans"/>
              </a:rPr>
              <a:t>Apresentação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3" name="Google Shape;73;g1e45d0dab1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76" y="1219325"/>
            <a:ext cx="1766700" cy="1766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Google Shape;74;g1e45d0dab1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775" y="1219325"/>
            <a:ext cx="1766700" cy="176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" name="Google Shape;75;g1e45d0dab12_1_0"/>
          <p:cNvSpPr txBox="1"/>
          <p:nvPr/>
        </p:nvSpPr>
        <p:spPr>
          <a:xfrm>
            <a:off x="1542675" y="3078839"/>
            <a:ext cx="2252400" cy="1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Lerina Mastruian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Joinville/SC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Analista de Dados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" name="Google Shape;76;g1e45d0dab12_1_0"/>
          <p:cNvSpPr txBox="1"/>
          <p:nvPr/>
        </p:nvSpPr>
        <p:spPr>
          <a:xfrm>
            <a:off x="4548725" y="3231250"/>
            <a:ext cx="35568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Bruno Reina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Concórdia/SC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Tutor Facilitador 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de Engenharia</a:t>
            </a:r>
            <a:endParaRPr sz="18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7" name="Google Shape;77;g1e45d0dab12_1_0"/>
          <p:cNvGrpSpPr/>
          <p:nvPr/>
        </p:nvGrpSpPr>
        <p:grpSpPr>
          <a:xfrm>
            <a:off x="362324" y="172813"/>
            <a:ext cx="1180350" cy="1180325"/>
            <a:chOff x="1247450" y="1888075"/>
            <a:chExt cx="1180350" cy="1180325"/>
          </a:xfrm>
        </p:grpSpPr>
        <p:sp>
          <p:nvSpPr>
            <p:cNvPr id="78" name="Google Shape;78;g1e45d0dab12_1_0"/>
            <p:cNvSpPr/>
            <p:nvPr/>
          </p:nvSpPr>
          <p:spPr>
            <a:xfrm>
              <a:off x="1247450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e45d0dab12_1_0"/>
            <p:cNvSpPr/>
            <p:nvPr/>
          </p:nvSpPr>
          <p:spPr>
            <a:xfrm>
              <a:off x="1359075" y="1999475"/>
              <a:ext cx="957325" cy="957300"/>
            </a:xfrm>
            <a:custGeom>
              <a:avLst/>
              <a:gdLst/>
              <a:ahLst/>
              <a:cxnLst/>
              <a:rect l="l" t="t" r="r" b="b"/>
              <a:pathLst>
                <a:path w="38293" h="38292" extrusionOk="0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e45d0dab12_1_0"/>
            <p:cNvSpPr/>
            <p:nvPr/>
          </p:nvSpPr>
          <p:spPr>
            <a:xfrm>
              <a:off x="1322700" y="1963075"/>
              <a:ext cx="1030100" cy="1030100"/>
            </a:xfrm>
            <a:custGeom>
              <a:avLst/>
              <a:gdLst/>
              <a:ahLst/>
              <a:cxnLst/>
              <a:rect l="l" t="t" r="r" b="b"/>
              <a:pathLst>
                <a:path w="41204" h="41204" extrusionOk="0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e45d0dab12_1_0"/>
            <p:cNvSpPr/>
            <p:nvPr/>
          </p:nvSpPr>
          <p:spPr>
            <a:xfrm>
              <a:off x="1823225" y="1963075"/>
              <a:ext cx="529575" cy="532925"/>
            </a:xfrm>
            <a:custGeom>
              <a:avLst/>
              <a:gdLst/>
              <a:ahLst/>
              <a:cxnLst/>
              <a:rect l="l" t="t" r="r" b="b"/>
              <a:pathLst>
                <a:path w="21183" h="21317" extrusionOk="0">
                  <a:moveTo>
                    <a:pt x="0" y="10"/>
                  </a:moveTo>
                  <a:lnTo>
                    <a:pt x="0" y="21182"/>
                  </a:lnTo>
                  <a:lnTo>
                    <a:pt x="21164" y="21316"/>
                  </a:lnTo>
                  <a:lnTo>
                    <a:pt x="21173" y="20959"/>
                  </a:lnTo>
                  <a:lnTo>
                    <a:pt x="21182" y="20602"/>
                  </a:lnTo>
                  <a:lnTo>
                    <a:pt x="21182" y="20602"/>
                  </a:lnTo>
                  <a:lnTo>
                    <a:pt x="21173" y="20066"/>
                  </a:lnTo>
                  <a:lnTo>
                    <a:pt x="21120" y="19012"/>
                  </a:lnTo>
                  <a:lnTo>
                    <a:pt x="21012" y="17977"/>
                  </a:lnTo>
                  <a:lnTo>
                    <a:pt x="20861" y="16959"/>
                  </a:lnTo>
                  <a:lnTo>
                    <a:pt x="20655" y="15950"/>
                  </a:lnTo>
                  <a:lnTo>
                    <a:pt x="20396" y="14958"/>
                  </a:lnTo>
                  <a:lnTo>
                    <a:pt x="20102" y="13994"/>
                  </a:lnTo>
                  <a:lnTo>
                    <a:pt x="19753" y="13047"/>
                  </a:lnTo>
                  <a:lnTo>
                    <a:pt x="19360" y="12127"/>
                  </a:lnTo>
                  <a:lnTo>
                    <a:pt x="18923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8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8" y="5689"/>
                  </a:lnTo>
                  <a:lnTo>
                    <a:pt x="14065" y="5028"/>
                  </a:lnTo>
                  <a:lnTo>
                    <a:pt x="13297" y="4394"/>
                  </a:lnTo>
                  <a:lnTo>
                    <a:pt x="12502" y="3805"/>
                  </a:lnTo>
                  <a:lnTo>
                    <a:pt x="11681" y="3242"/>
                  </a:lnTo>
                  <a:lnTo>
                    <a:pt x="10832" y="2733"/>
                  </a:lnTo>
                  <a:lnTo>
                    <a:pt x="9957" y="2251"/>
                  </a:lnTo>
                  <a:lnTo>
                    <a:pt x="9055" y="1822"/>
                  </a:lnTo>
                  <a:lnTo>
                    <a:pt x="8135" y="1429"/>
                  </a:lnTo>
                  <a:lnTo>
                    <a:pt x="7189" y="1081"/>
                  </a:lnTo>
                  <a:lnTo>
                    <a:pt x="6216" y="786"/>
                  </a:lnTo>
                  <a:lnTo>
                    <a:pt x="5233" y="528"/>
                  </a:lnTo>
                  <a:lnTo>
                    <a:pt x="4224" y="322"/>
                  </a:lnTo>
                  <a:lnTo>
                    <a:pt x="3206" y="170"/>
                  </a:lnTo>
                  <a:lnTo>
                    <a:pt x="2161" y="63"/>
                  </a:lnTo>
                  <a:lnTo>
                    <a:pt x="1108" y="10"/>
                  </a:lnTo>
                  <a:lnTo>
                    <a:pt x="581" y="1"/>
                  </a:lnTo>
                  <a:lnTo>
                    <a:pt x="581" y="1"/>
                  </a:lnTo>
                  <a:lnTo>
                    <a:pt x="286" y="1"/>
                  </a:lnTo>
                  <a:lnTo>
                    <a:pt x="0" y="1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e45d0dab12_1_0"/>
            <p:cNvSpPr/>
            <p:nvPr/>
          </p:nvSpPr>
          <p:spPr>
            <a:xfrm>
              <a:off x="1435875" y="2076275"/>
              <a:ext cx="803725" cy="803700"/>
            </a:xfrm>
            <a:custGeom>
              <a:avLst/>
              <a:gdLst/>
              <a:ahLst/>
              <a:cxnLst/>
              <a:rect l="l" t="t" r="r" b="b"/>
              <a:pathLst>
                <a:path w="32149" h="32148" extrusionOk="0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e45d0dab12_1_0"/>
            <p:cNvSpPr/>
            <p:nvPr/>
          </p:nvSpPr>
          <p:spPr>
            <a:xfrm>
              <a:off x="1499725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g1e45d0dab12_1_0"/>
          <p:cNvGrpSpPr/>
          <p:nvPr/>
        </p:nvGrpSpPr>
        <p:grpSpPr>
          <a:xfrm>
            <a:off x="770852" y="583020"/>
            <a:ext cx="366269" cy="359907"/>
            <a:chOff x="-60988625" y="2310475"/>
            <a:chExt cx="316650" cy="311150"/>
          </a:xfrm>
        </p:grpSpPr>
        <p:sp>
          <p:nvSpPr>
            <p:cNvPr id="85" name="Google Shape;85;g1e45d0dab12_1_0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e45d0dab12_1_0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e45d0dab12_1_0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e45d0dab12_1_0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e45d0dab12_1_0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e45d0dab12_1_0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456220" y="1210070"/>
            <a:ext cx="3068993" cy="3076113"/>
            <a:chOff x="3273450" y="1270188"/>
            <a:chExt cx="2597100" cy="2603125"/>
          </a:xfrm>
        </p:grpSpPr>
        <p:sp>
          <p:nvSpPr>
            <p:cNvPr id="96" name="Google Shape;96;p2"/>
            <p:cNvSpPr/>
            <p:nvPr/>
          </p:nvSpPr>
          <p:spPr>
            <a:xfrm>
              <a:off x="3947900" y="1270188"/>
              <a:ext cx="1164275" cy="1056675"/>
            </a:xfrm>
            <a:custGeom>
              <a:avLst/>
              <a:gdLst/>
              <a:ahLst/>
              <a:cxnLst/>
              <a:rect l="l" t="t" r="r" b="b"/>
              <a:pathLst>
                <a:path w="46571" h="42267" extrusionOk="0">
                  <a:moveTo>
                    <a:pt x="46570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46570" y="42266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47900" y="1270188"/>
              <a:ext cx="549225" cy="1056675"/>
            </a:xfrm>
            <a:custGeom>
              <a:avLst/>
              <a:gdLst/>
              <a:ahLst/>
              <a:cxnLst/>
              <a:rect l="l" t="t" r="r" b="b"/>
              <a:pathLst>
                <a:path w="21969" h="42267" extrusionOk="0">
                  <a:moveTo>
                    <a:pt x="21968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21968" y="42266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573500" y="2572863"/>
              <a:ext cx="1959500" cy="576900"/>
            </a:xfrm>
            <a:custGeom>
              <a:avLst/>
              <a:gdLst/>
              <a:ahLst/>
              <a:cxnLst/>
              <a:rect l="l" t="t" r="r" b="b"/>
              <a:pathLst>
                <a:path w="78380" h="23076" extrusionOk="0">
                  <a:moveTo>
                    <a:pt x="11967" y="0"/>
                  </a:moveTo>
                  <a:lnTo>
                    <a:pt x="1" y="23075"/>
                  </a:lnTo>
                  <a:lnTo>
                    <a:pt x="78379" y="23075"/>
                  </a:lnTo>
                  <a:lnTo>
                    <a:pt x="64931" y="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573500" y="2572863"/>
              <a:ext cx="924275" cy="576900"/>
            </a:xfrm>
            <a:custGeom>
              <a:avLst/>
              <a:gdLst/>
              <a:ahLst/>
              <a:cxnLst/>
              <a:rect l="l" t="t" r="r" b="b"/>
              <a:pathLst>
                <a:path w="36971" h="23076" extrusionOk="0">
                  <a:moveTo>
                    <a:pt x="36971" y="23075"/>
                  </a:moveTo>
                  <a:lnTo>
                    <a:pt x="36944" y="0"/>
                  </a:lnTo>
                  <a:lnTo>
                    <a:pt x="11967" y="0"/>
                  </a:lnTo>
                  <a:lnTo>
                    <a:pt x="1" y="23075"/>
                  </a:lnTo>
                  <a:lnTo>
                    <a:pt x="36971" y="23075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73450" y="3439288"/>
              <a:ext cx="2597100" cy="434025"/>
            </a:xfrm>
            <a:custGeom>
              <a:avLst/>
              <a:gdLst/>
              <a:ahLst/>
              <a:cxnLst/>
              <a:rect l="l" t="t" r="r" b="b"/>
              <a:pathLst>
                <a:path w="103884" h="17361" extrusionOk="0">
                  <a:moveTo>
                    <a:pt x="8993" y="0"/>
                  </a:moveTo>
                  <a:lnTo>
                    <a:pt x="1" y="17360"/>
                  </a:lnTo>
                  <a:lnTo>
                    <a:pt x="103883" y="17360"/>
                  </a:lnTo>
                  <a:lnTo>
                    <a:pt x="93766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273450" y="3439288"/>
              <a:ext cx="1225000" cy="434025"/>
            </a:xfrm>
            <a:custGeom>
              <a:avLst/>
              <a:gdLst/>
              <a:ahLst/>
              <a:cxnLst/>
              <a:rect l="l" t="t" r="r" b="b"/>
              <a:pathLst>
                <a:path w="49000" h="17361" extrusionOk="0">
                  <a:moveTo>
                    <a:pt x="8993" y="0"/>
                  </a:moveTo>
                  <a:lnTo>
                    <a:pt x="1" y="17360"/>
                  </a:lnTo>
                  <a:lnTo>
                    <a:pt x="49000" y="17342"/>
                  </a:lnTo>
                  <a:lnTo>
                    <a:pt x="48982" y="0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708842" y="2890647"/>
            <a:ext cx="366269" cy="368091"/>
            <a:chOff x="-62150375" y="2664925"/>
            <a:chExt cx="316650" cy="318225"/>
          </a:xfrm>
        </p:grpSpPr>
        <p:sp>
          <p:nvSpPr>
            <p:cNvPr id="103" name="Google Shape;103;p2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708842" y="3873086"/>
            <a:ext cx="366269" cy="369913"/>
            <a:chOff x="-64764500" y="2280550"/>
            <a:chExt cx="316650" cy="319800"/>
          </a:xfrm>
        </p:grpSpPr>
        <p:sp>
          <p:nvSpPr>
            <p:cNvPr id="108" name="Google Shape;108;p2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806807" y="1976121"/>
            <a:ext cx="368091" cy="334402"/>
            <a:chOff x="-62518200" y="2692475"/>
            <a:chExt cx="318225" cy="289100"/>
          </a:xfrm>
        </p:grpSpPr>
        <p:sp>
          <p:nvSpPr>
            <p:cNvPr id="111" name="Google Shape;111;p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5383495" y="2539585"/>
            <a:ext cx="3285373" cy="1061908"/>
            <a:chOff x="961000" y="2277645"/>
            <a:chExt cx="3656381" cy="1061908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961000" y="2702653"/>
              <a:ext cx="3656381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As colunas disponíveis no conjunto foram: data e valores de negociação (abertura, fechamento, mínimo, máximo, alteração percentual e volume) separados para cada commodity.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961000" y="227764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4B85CF"/>
                  </a:solidFill>
                  <a:latin typeface="Fira Sans"/>
                  <a:ea typeface="Fira Sans"/>
                  <a:cs typeface="Fira Sans"/>
                  <a:sym typeface="Fira Sans"/>
                </a:rPr>
                <a:t>DADOS</a:t>
              </a:r>
              <a:endParaRPr sz="1800" b="1" i="0" u="none" strike="noStrike" cap="non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5428297" y="3894695"/>
            <a:ext cx="3307971" cy="925916"/>
            <a:chOff x="960975" y="3782875"/>
            <a:chExt cx="3872596" cy="925916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987431" y="4071891"/>
              <a:ext cx="3846140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Podemos notar que no conjunto de dados não possuímos negociação no Trigo entre os anos de 2010 a 2015.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960975" y="378287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1064C3"/>
                  </a:solidFill>
                  <a:latin typeface="Fira Sans"/>
                  <a:ea typeface="Fira Sans"/>
                  <a:cs typeface="Fira Sans"/>
                  <a:sym typeface="Fira Sans"/>
                </a:rPr>
                <a:t>DADOS FALTANTES</a:t>
              </a:r>
              <a:endParaRPr sz="1800" b="1" i="0" u="none" strike="noStrike" cap="non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406073" y="1085997"/>
            <a:ext cx="3189419" cy="1208509"/>
            <a:chOff x="932691" y="1235412"/>
            <a:chExt cx="3733808" cy="1208509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932691" y="1807021"/>
              <a:ext cx="3733808" cy="6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sng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Commodities Prices - Investing.com</a:t>
              </a: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Foram escolhidas  as seguintes commodities: Petróleo, Trigo, Ouro e Gás Natural, entre os anos de de 2004 a 2022.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932691" y="1235412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65A6F8"/>
                  </a:solidFill>
                  <a:latin typeface="Fira Sans"/>
                  <a:ea typeface="Fira Sans"/>
                  <a:cs typeface="Fira Sans"/>
                  <a:sym typeface="Fira Sans"/>
                </a:rPr>
                <a:t>DATASET</a:t>
              </a:r>
              <a:endParaRPr sz="1800" b="1" i="0" u="none" strike="noStrike" cap="non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2" name="Google Shape;122;p2"/>
          <p:cNvSpPr txBox="1"/>
          <p:nvPr/>
        </p:nvSpPr>
        <p:spPr>
          <a:xfrm>
            <a:off x="457200" y="303491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Premissas para a Análise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3" name="Google Shape;123;p2"/>
          <p:cNvCxnSpPr/>
          <p:nvPr/>
        </p:nvCxnSpPr>
        <p:spPr>
          <a:xfrm>
            <a:off x="3398436" y="1683752"/>
            <a:ext cx="176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4" name="Google Shape;124;p2"/>
          <p:cNvCxnSpPr/>
          <p:nvPr/>
        </p:nvCxnSpPr>
        <p:spPr>
          <a:xfrm>
            <a:off x="3500036" y="2945991"/>
            <a:ext cx="1763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5" name="Google Shape;125;p2"/>
          <p:cNvCxnSpPr/>
          <p:nvPr/>
        </p:nvCxnSpPr>
        <p:spPr>
          <a:xfrm>
            <a:off x="3594678" y="4089071"/>
            <a:ext cx="166875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6" name="Google Shape;12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An</a:t>
            </a:r>
            <a:r>
              <a:rPr lang="en" sz="2100" b="1">
                <a:latin typeface="Fira Sans"/>
                <a:ea typeface="Fira Sans"/>
                <a:cs typeface="Fira Sans"/>
                <a:sym typeface="Fira Sans"/>
              </a:rPr>
              <a:t>á</a:t>
            </a: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lise estatística descritiva dos preços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Acumulados para cada commodity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57200" y="247031"/>
            <a:ext cx="1180350" cy="1180325"/>
          </a:xfrm>
          <a:custGeom>
            <a:avLst/>
            <a:gdLst/>
            <a:ahLst/>
            <a:cxnLst/>
            <a:rect l="l" t="t" r="r" b="b"/>
            <a:pathLst>
              <a:path w="47214" h="47213" extrusionOk="0">
                <a:moveTo>
                  <a:pt x="23603" y="0"/>
                </a:moveTo>
                <a:lnTo>
                  <a:pt x="22995" y="0"/>
                </a:lnTo>
                <a:lnTo>
                  <a:pt x="21790" y="63"/>
                </a:lnTo>
                <a:lnTo>
                  <a:pt x="20593" y="179"/>
                </a:lnTo>
                <a:lnTo>
                  <a:pt x="19423" y="366"/>
                </a:lnTo>
                <a:lnTo>
                  <a:pt x="18271" y="598"/>
                </a:lnTo>
                <a:lnTo>
                  <a:pt x="17137" y="893"/>
                </a:lnTo>
                <a:lnTo>
                  <a:pt x="16030" y="1233"/>
                </a:lnTo>
                <a:lnTo>
                  <a:pt x="14949" y="1634"/>
                </a:lnTo>
                <a:lnTo>
                  <a:pt x="13887" y="2081"/>
                </a:lnTo>
                <a:lnTo>
                  <a:pt x="12860" y="2572"/>
                </a:lnTo>
                <a:lnTo>
                  <a:pt x="11851" y="3126"/>
                </a:lnTo>
                <a:lnTo>
                  <a:pt x="1087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14" y="6510"/>
                </a:lnTo>
                <a:lnTo>
                  <a:pt x="6511" y="7314"/>
                </a:lnTo>
                <a:lnTo>
                  <a:pt x="5752" y="8153"/>
                </a:lnTo>
                <a:lnTo>
                  <a:pt x="5028" y="9028"/>
                </a:lnTo>
                <a:lnTo>
                  <a:pt x="4350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1" y="12850"/>
                </a:lnTo>
                <a:lnTo>
                  <a:pt x="2081" y="13886"/>
                </a:lnTo>
                <a:lnTo>
                  <a:pt x="1635" y="14949"/>
                </a:lnTo>
                <a:lnTo>
                  <a:pt x="1233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" y="22995"/>
                </a:lnTo>
                <a:lnTo>
                  <a:pt x="1" y="23602"/>
                </a:lnTo>
                <a:lnTo>
                  <a:pt x="1" y="23602"/>
                </a:lnTo>
                <a:lnTo>
                  <a:pt x="1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33" y="31175"/>
                </a:lnTo>
                <a:lnTo>
                  <a:pt x="1635" y="32255"/>
                </a:lnTo>
                <a:lnTo>
                  <a:pt x="2081" y="33318"/>
                </a:lnTo>
                <a:lnTo>
                  <a:pt x="2581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0" y="37274"/>
                </a:lnTo>
                <a:lnTo>
                  <a:pt x="5028" y="38176"/>
                </a:lnTo>
                <a:lnTo>
                  <a:pt x="5752" y="39051"/>
                </a:lnTo>
                <a:lnTo>
                  <a:pt x="6511" y="39890"/>
                </a:lnTo>
                <a:lnTo>
                  <a:pt x="7314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77" y="43489"/>
                </a:lnTo>
                <a:lnTo>
                  <a:pt x="11851" y="44087"/>
                </a:lnTo>
                <a:lnTo>
                  <a:pt x="12860" y="44632"/>
                </a:lnTo>
                <a:lnTo>
                  <a:pt x="13887" y="45123"/>
                </a:lnTo>
                <a:lnTo>
                  <a:pt x="14949" y="45579"/>
                </a:lnTo>
                <a:lnTo>
                  <a:pt x="16030" y="45972"/>
                </a:lnTo>
                <a:lnTo>
                  <a:pt x="17137" y="46320"/>
                </a:lnTo>
                <a:lnTo>
                  <a:pt x="18271" y="46606"/>
                </a:lnTo>
                <a:lnTo>
                  <a:pt x="19423" y="46847"/>
                </a:lnTo>
                <a:lnTo>
                  <a:pt x="20593" y="47025"/>
                </a:lnTo>
                <a:lnTo>
                  <a:pt x="21790" y="47141"/>
                </a:lnTo>
                <a:lnTo>
                  <a:pt x="22995" y="47204"/>
                </a:lnTo>
                <a:lnTo>
                  <a:pt x="23603" y="47213"/>
                </a:lnTo>
                <a:lnTo>
                  <a:pt x="23603" y="47213"/>
                </a:lnTo>
                <a:lnTo>
                  <a:pt x="24210" y="47204"/>
                </a:lnTo>
                <a:lnTo>
                  <a:pt x="25424" y="47141"/>
                </a:lnTo>
                <a:lnTo>
                  <a:pt x="26612" y="47025"/>
                </a:lnTo>
                <a:lnTo>
                  <a:pt x="27782" y="46847"/>
                </a:lnTo>
                <a:lnTo>
                  <a:pt x="28934" y="46606"/>
                </a:lnTo>
                <a:lnTo>
                  <a:pt x="30068" y="46320"/>
                </a:lnTo>
                <a:lnTo>
                  <a:pt x="31175" y="45972"/>
                </a:lnTo>
                <a:lnTo>
                  <a:pt x="32265" y="45570"/>
                </a:lnTo>
                <a:lnTo>
                  <a:pt x="33318" y="45123"/>
                </a:lnTo>
                <a:lnTo>
                  <a:pt x="34354" y="44632"/>
                </a:lnTo>
                <a:lnTo>
                  <a:pt x="35354" y="44087"/>
                </a:lnTo>
                <a:lnTo>
                  <a:pt x="36328" y="43489"/>
                </a:lnTo>
                <a:lnTo>
                  <a:pt x="37274" y="42855"/>
                </a:lnTo>
                <a:lnTo>
                  <a:pt x="38176" y="42176"/>
                </a:lnTo>
                <a:lnTo>
                  <a:pt x="39051" y="41453"/>
                </a:lnTo>
                <a:lnTo>
                  <a:pt x="39891" y="40694"/>
                </a:lnTo>
                <a:lnTo>
                  <a:pt x="40695" y="39890"/>
                </a:lnTo>
                <a:lnTo>
                  <a:pt x="41454" y="39051"/>
                </a:lnTo>
                <a:lnTo>
                  <a:pt x="42177" y="38176"/>
                </a:lnTo>
                <a:lnTo>
                  <a:pt x="42856" y="37274"/>
                </a:lnTo>
                <a:lnTo>
                  <a:pt x="43490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24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0" y="30067"/>
                </a:lnTo>
                <a:lnTo>
                  <a:pt x="46606" y="28933"/>
                </a:lnTo>
                <a:lnTo>
                  <a:pt x="46847" y="27781"/>
                </a:lnTo>
                <a:lnTo>
                  <a:pt x="47026" y="26611"/>
                </a:lnTo>
                <a:lnTo>
                  <a:pt x="47142" y="25424"/>
                </a:lnTo>
                <a:lnTo>
                  <a:pt x="47204" y="24209"/>
                </a:lnTo>
                <a:lnTo>
                  <a:pt x="47213" y="23602"/>
                </a:lnTo>
                <a:lnTo>
                  <a:pt x="47213" y="23602"/>
                </a:lnTo>
                <a:lnTo>
                  <a:pt x="47204" y="22995"/>
                </a:lnTo>
                <a:lnTo>
                  <a:pt x="47142" y="21789"/>
                </a:lnTo>
                <a:lnTo>
                  <a:pt x="47026" y="20593"/>
                </a:lnTo>
                <a:lnTo>
                  <a:pt x="46847" y="19423"/>
                </a:lnTo>
                <a:lnTo>
                  <a:pt x="46606" y="18271"/>
                </a:lnTo>
                <a:lnTo>
                  <a:pt x="46320" y="17137"/>
                </a:lnTo>
                <a:lnTo>
                  <a:pt x="45972" y="16029"/>
                </a:lnTo>
                <a:lnTo>
                  <a:pt x="45579" y="14949"/>
                </a:lnTo>
                <a:lnTo>
                  <a:pt x="45124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56" y="9939"/>
                </a:lnTo>
                <a:lnTo>
                  <a:pt x="42177" y="9028"/>
                </a:lnTo>
                <a:lnTo>
                  <a:pt x="41454" y="8153"/>
                </a:lnTo>
                <a:lnTo>
                  <a:pt x="40695" y="7314"/>
                </a:lnTo>
                <a:lnTo>
                  <a:pt x="39891" y="6510"/>
                </a:lnTo>
                <a:lnTo>
                  <a:pt x="39051" y="5751"/>
                </a:lnTo>
                <a:lnTo>
                  <a:pt x="38185" y="5028"/>
                </a:lnTo>
                <a:lnTo>
                  <a:pt x="37274" y="4349"/>
                </a:lnTo>
                <a:lnTo>
                  <a:pt x="36328" y="3715"/>
                </a:lnTo>
                <a:lnTo>
                  <a:pt x="35354" y="3117"/>
                </a:lnTo>
                <a:lnTo>
                  <a:pt x="34354" y="2572"/>
                </a:lnTo>
                <a:lnTo>
                  <a:pt x="33318" y="2081"/>
                </a:lnTo>
                <a:lnTo>
                  <a:pt x="32265" y="1634"/>
                </a:lnTo>
                <a:lnTo>
                  <a:pt x="31175" y="1233"/>
                </a:lnTo>
                <a:lnTo>
                  <a:pt x="30068" y="884"/>
                </a:lnTo>
                <a:lnTo>
                  <a:pt x="28934" y="598"/>
                </a:lnTo>
                <a:lnTo>
                  <a:pt x="27782" y="357"/>
                </a:lnTo>
                <a:lnTo>
                  <a:pt x="26612" y="179"/>
                </a:lnTo>
                <a:lnTo>
                  <a:pt x="25424" y="63"/>
                </a:lnTo>
                <a:lnTo>
                  <a:pt x="24219" y="0"/>
                </a:lnTo>
                <a:lnTo>
                  <a:pt x="23603" y="0"/>
                </a:lnTo>
                <a:lnTo>
                  <a:pt x="23603" y="0"/>
                </a:lnTo>
                <a:lnTo>
                  <a:pt x="23603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68600" y="358431"/>
            <a:ext cx="957325" cy="957300"/>
          </a:xfrm>
          <a:custGeom>
            <a:avLst/>
            <a:gdLst/>
            <a:ahLst/>
            <a:cxnLst/>
            <a:rect l="l" t="t" r="r" b="b"/>
            <a:pathLst>
              <a:path w="38293" h="38292" extrusionOk="0">
                <a:moveTo>
                  <a:pt x="38292" y="19146"/>
                </a:moveTo>
                <a:lnTo>
                  <a:pt x="38292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10" y="23468"/>
                </a:lnTo>
                <a:lnTo>
                  <a:pt x="37569" y="24388"/>
                </a:lnTo>
                <a:lnTo>
                  <a:pt x="37292" y="25290"/>
                </a:lnTo>
                <a:lnTo>
                  <a:pt x="36971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65" y="28674"/>
                </a:lnTo>
                <a:lnTo>
                  <a:pt x="35283" y="29469"/>
                </a:lnTo>
                <a:lnTo>
                  <a:pt x="34765" y="30228"/>
                </a:lnTo>
                <a:lnTo>
                  <a:pt x="34211" y="30969"/>
                </a:lnTo>
                <a:lnTo>
                  <a:pt x="33631" y="31675"/>
                </a:lnTo>
                <a:lnTo>
                  <a:pt x="33015" y="32362"/>
                </a:lnTo>
                <a:lnTo>
                  <a:pt x="32363" y="33005"/>
                </a:lnTo>
                <a:lnTo>
                  <a:pt x="31684" y="33630"/>
                </a:lnTo>
                <a:lnTo>
                  <a:pt x="30970" y="34211"/>
                </a:lnTo>
                <a:lnTo>
                  <a:pt x="30238" y="34764"/>
                </a:lnTo>
                <a:lnTo>
                  <a:pt x="29470" y="35282"/>
                </a:lnTo>
                <a:lnTo>
                  <a:pt x="28684" y="35756"/>
                </a:lnTo>
                <a:lnTo>
                  <a:pt x="27862" y="36202"/>
                </a:lnTo>
                <a:lnTo>
                  <a:pt x="27032" y="36604"/>
                </a:lnTo>
                <a:lnTo>
                  <a:pt x="26174" y="36970"/>
                </a:lnTo>
                <a:lnTo>
                  <a:pt x="25290" y="37292"/>
                </a:lnTo>
                <a:lnTo>
                  <a:pt x="24388" y="37568"/>
                </a:lnTo>
                <a:lnTo>
                  <a:pt x="23478" y="37810"/>
                </a:lnTo>
                <a:lnTo>
                  <a:pt x="22540" y="37997"/>
                </a:lnTo>
                <a:lnTo>
                  <a:pt x="21584" y="38140"/>
                </a:lnTo>
                <a:lnTo>
                  <a:pt x="20620" y="38238"/>
                </a:lnTo>
                <a:lnTo>
                  <a:pt x="19647" y="38292"/>
                </a:lnTo>
                <a:lnTo>
                  <a:pt x="19147" y="38292"/>
                </a:lnTo>
                <a:lnTo>
                  <a:pt x="18655" y="38292"/>
                </a:lnTo>
                <a:lnTo>
                  <a:pt x="17673" y="38238"/>
                </a:lnTo>
                <a:lnTo>
                  <a:pt x="16709" y="38140"/>
                </a:lnTo>
                <a:lnTo>
                  <a:pt x="15762" y="37997"/>
                </a:lnTo>
                <a:lnTo>
                  <a:pt x="14824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28" y="36970"/>
                </a:lnTo>
                <a:lnTo>
                  <a:pt x="11270" y="36604"/>
                </a:lnTo>
                <a:lnTo>
                  <a:pt x="10431" y="36202"/>
                </a:lnTo>
                <a:lnTo>
                  <a:pt x="9618" y="35756"/>
                </a:lnTo>
                <a:lnTo>
                  <a:pt x="8824" y="35282"/>
                </a:lnTo>
                <a:lnTo>
                  <a:pt x="8064" y="34764"/>
                </a:lnTo>
                <a:lnTo>
                  <a:pt x="7323" y="34211"/>
                </a:lnTo>
                <a:lnTo>
                  <a:pt x="6618" y="33630"/>
                </a:lnTo>
                <a:lnTo>
                  <a:pt x="5939" y="33005"/>
                </a:lnTo>
                <a:lnTo>
                  <a:pt x="5287" y="32362"/>
                </a:lnTo>
                <a:lnTo>
                  <a:pt x="4671" y="31675"/>
                </a:lnTo>
                <a:lnTo>
                  <a:pt x="4082" y="30969"/>
                </a:lnTo>
                <a:lnTo>
                  <a:pt x="3537" y="30228"/>
                </a:lnTo>
                <a:lnTo>
                  <a:pt x="3019" y="29469"/>
                </a:lnTo>
                <a:lnTo>
                  <a:pt x="2537" y="28674"/>
                </a:lnTo>
                <a:lnTo>
                  <a:pt x="2090" y="27862"/>
                </a:lnTo>
                <a:lnTo>
                  <a:pt x="1688" y="27031"/>
                </a:lnTo>
                <a:lnTo>
                  <a:pt x="1331" y="26165"/>
                </a:lnTo>
                <a:lnTo>
                  <a:pt x="1010" y="25290"/>
                </a:lnTo>
                <a:lnTo>
                  <a:pt x="724" y="24388"/>
                </a:lnTo>
                <a:lnTo>
                  <a:pt x="492" y="23468"/>
                </a:lnTo>
                <a:lnTo>
                  <a:pt x="295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0" y="19637"/>
                </a:lnTo>
                <a:lnTo>
                  <a:pt x="1" y="19146"/>
                </a:lnTo>
                <a:lnTo>
                  <a:pt x="10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5" y="15753"/>
                </a:lnTo>
                <a:lnTo>
                  <a:pt x="492" y="14824"/>
                </a:lnTo>
                <a:lnTo>
                  <a:pt x="724" y="13904"/>
                </a:lnTo>
                <a:lnTo>
                  <a:pt x="1010" y="13002"/>
                </a:lnTo>
                <a:lnTo>
                  <a:pt x="1331" y="12127"/>
                </a:lnTo>
                <a:lnTo>
                  <a:pt x="1688" y="11261"/>
                </a:lnTo>
                <a:lnTo>
                  <a:pt x="2090" y="10430"/>
                </a:lnTo>
                <a:lnTo>
                  <a:pt x="2537" y="9618"/>
                </a:lnTo>
                <a:lnTo>
                  <a:pt x="3019" y="8823"/>
                </a:lnTo>
                <a:lnTo>
                  <a:pt x="3537" y="8064"/>
                </a:lnTo>
                <a:lnTo>
                  <a:pt x="4082" y="7323"/>
                </a:lnTo>
                <a:lnTo>
                  <a:pt x="4671" y="6617"/>
                </a:lnTo>
                <a:lnTo>
                  <a:pt x="5287" y="5939"/>
                </a:lnTo>
                <a:lnTo>
                  <a:pt x="5939" y="5287"/>
                </a:lnTo>
                <a:lnTo>
                  <a:pt x="6618" y="4671"/>
                </a:lnTo>
                <a:lnTo>
                  <a:pt x="7323" y="4081"/>
                </a:lnTo>
                <a:lnTo>
                  <a:pt x="8064" y="3528"/>
                </a:lnTo>
                <a:lnTo>
                  <a:pt x="8824" y="3010"/>
                </a:lnTo>
                <a:lnTo>
                  <a:pt x="9618" y="2536"/>
                </a:lnTo>
                <a:lnTo>
                  <a:pt x="10431" y="2090"/>
                </a:lnTo>
                <a:lnTo>
                  <a:pt x="11270" y="1688"/>
                </a:lnTo>
                <a:lnTo>
                  <a:pt x="12128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24" y="491"/>
                </a:lnTo>
                <a:lnTo>
                  <a:pt x="15762" y="295"/>
                </a:lnTo>
                <a:lnTo>
                  <a:pt x="16709" y="152"/>
                </a:lnTo>
                <a:lnTo>
                  <a:pt x="17673" y="54"/>
                </a:lnTo>
                <a:lnTo>
                  <a:pt x="18655" y="0"/>
                </a:lnTo>
                <a:lnTo>
                  <a:pt x="19147" y="0"/>
                </a:lnTo>
                <a:lnTo>
                  <a:pt x="19647" y="0"/>
                </a:lnTo>
                <a:lnTo>
                  <a:pt x="20620" y="54"/>
                </a:lnTo>
                <a:lnTo>
                  <a:pt x="21584" y="152"/>
                </a:lnTo>
                <a:lnTo>
                  <a:pt x="22540" y="295"/>
                </a:lnTo>
                <a:lnTo>
                  <a:pt x="23478" y="491"/>
                </a:lnTo>
                <a:lnTo>
                  <a:pt x="24388" y="724"/>
                </a:lnTo>
                <a:lnTo>
                  <a:pt x="25290" y="1000"/>
                </a:lnTo>
                <a:lnTo>
                  <a:pt x="26174" y="1322"/>
                </a:lnTo>
                <a:lnTo>
                  <a:pt x="27032" y="1688"/>
                </a:lnTo>
                <a:lnTo>
                  <a:pt x="27862" y="2090"/>
                </a:lnTo>
                <a:lnTo>
                  <a:pt x="28684" y="2536"/>
                </a:lnTo>
                <a:lnTo>
                  <a:pt x="29470" y="3010"/>
                </a:lnTo>
                <a:lnTo>
                  <a:pt x="30238" y="3528"/>
                </a:lnTo>
                <a:lnTo>
                  <a:pt x="30970" y="4081"/>
                </a:lnTo>
                <a:lnTo>
                  <a:pt x="31684" y="4671"/>
                </a:lnTo>
                <a:lnTo>
                  <a:pt x="32363" y="5287"/>
                </a:lnTo>
                <a:lnTo>
                  <a:pt x="33015" y="5939"/>
                </a:lnTo>
                <a:lnTo>
                  <a:pt x="33631" y="6617"/>
                </a:lnTo>
                <a:lnTo>
                  <a:pt x="34211" y="7323"/>
                </a:lnTo>
                <a:lnTo>
                  <a:pt x="34765" y="8064"/>
                </a:lnTo>
                <a:lnTo>
                  <a:pt x="35283" y="8823"/>
                </a:lnTo>
                <a:lnTo>
                  <a:pt x="35765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71" y="12127"/>
                </a:lnTo>
                <a:lnTo>
                  <a:pt x="37292" y="13002"/>
                </a:lnTo>
                <a:lnTo>
                  <a:pt x="37569" y="13904"/>
                </a:lnTo>
                <a:lnTo>
                  <a:pt x="37810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92" y="18655"/>
                </a:lnTo>
                <a:lnTo>
                  <a:pt x="38292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532225" y="322031"/>
            <a:ext cx="1030075" cy="1030100"/>
          </a:xfrm>
          <a:custGeom>
            <a:avLst/>
            <a:gdLst/>
            <a:ahLst/>
            <a:cxnLst/>
            <a:rect l="l" t="t" r="r" b="b"/>
            <a:pathLst>
              <a:path w="41203" h="41204" extrusionOk="0">
                <a:moveTo>
                  <a:pt x="20602" y="1"/>
                </a:moveTo>
                <a:lnTo>
                  <a:pt x="20075" y="10"/>
                </a:lnTo>
                <a:lnTo>
                  <a:pt x="19021" y="63"/>
                </a:lnTo>
                <a:lnTo>
                  <a:pt x="17976" y="170"/>
                </a:lnTo>
                <a:lnTo>
                  <a:pt x="16958" y="322"/>
                </a:lnTo>
                <a:lnTo>
                  <a:pt x="15949" y="528"/>
                </a:lnTo>
                <a:lnTo>
                  <a:pt x="14967" y="786"/>
                </a:lnTo>
                <a:lnTo>
                  <a:pt x="13993" y="1081"/>
                </a:lnTo>
                <a:lnTo>
                  <a:pt x="13047" y="1429"/>
                </a:lnTo>
                <a:lnTo>
                  <a:pt x="12127" y="1822"/>
                </a:lnTo>
                <a:lnTo>
                  <a:pt x="11225" y="2251"/>
                </a:lnTo>
                <a:lnTo>
                  <a:pt x="10350" y="2733"/>
                </a:lnTo>
                <a:lnTo>
                  <a:pt x="9502" y="3242"/>
                </a:lnTo>
                <a:lnTo>
                  <a:pt x="8680" y="3805"/>
                </a:lnTo>
                <a:lnTo>
                  <a:pt x="7885" y="4394"/>
                </a:lnTo>
                <a:lnTo>
                  <a:pt x="7117" y="5028"/>
                </a:lnTo>
                <a:lnTo>
                  <a:pt x="6394" y="5689"/>
                </a:lnTo>
                <a:lnTo>
                  <a:pt x="5689" y="6386"/>
                </a:lnTo>
                <a:lnTo>
                  <a:pt x="5028" y="7118"/>
                </a:lnTo>
                <a:lnTo>
                  <a:pt x="4394" y="7886"/>
                </a:lnTo>
                <a:lnTo>
                  <a:pt x="3804" y="8672"/>
                </a:lnTo>
                <a:lnTo>
                  <a:pt x="3251" y="9502"/>
                </a:lnTo>
                <a:lnTo>
                  <a:pt x="2733" y="10350"/>
                </a:lnTo>
                <a:lnTo>
                  <a:pt x="2259" y="11226"/>
                </a:lnTo>
                <a:lnTo>
                  <a:pt x="1822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86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70" y="17977"/>
                </a:lnTo>
                <a:lnTo>
                  <a:pt x="63" y="19012"/>
                </a:lnTo>
                <a:lnTo>
                  <a:pt x="9" y="20066"/>
                </a:lnTo>
                <a:lnTo>
                  <a:pt x="0" y="20602"/>
                </a:lnTo>
                <a:lnTo>
                  <a:pt x="9" y="21138"/>
                </a:lnTo>
                <a:lnTo>
                  <a:pt x="63" y="22192"/>
                </a:lnTo>
                <a:lnTo>
                  <a:pt x="170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86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22" y="29077"/>
                </a:lnTo>
                <a:lnTo>
                  <a:pt x="2259" y="29978"/>
                </a:lnTo>
                <a:lnTo>
                  <a:pt x="2733" y="30854"/>
                </a:lnTo>
                <a:lnTo>
                  <a:pt x="3251" y="31711"/>
                </a:lnTo>
                <a:lnTo>
                  <a:pt x="3804" y="32532"/>
                </a:lnTo>
                <a:lnTo>
                  <a:pt x="4394" y="33318"/>
                </a:lnTo>
                <a:lnTo>
                  <a:pt x="5028" y="34086"/>
                </a:lnTo>
                <a:lnTo>
                  <a:pt x="5689" y="34818"/>
                </a:lnTo>
                <a:lnTo>
                  <a:pt x="6394" y="35515"/>
                </a:lnTo>
                <a:lnTo>
                  <a:pt x="7117" y="36185"/>
                </a:lnTo>
                <a:lnTo>
                  <a:pt x="7885" y="36810"/>
                </a:lnTo>
                <a:lnTo>
                  <a:pt x="8680" y="37399"/>
                </a:lnTo>
                <a:lnTo>
                  <a:pt x="9502" y="37962"/>
                </a:lnTo>
                <a:lnTo>
                  <a:pt x="10350" y="38471"/>
                </a:lnTo>
                <a:lnTo>
                  <a:pt x="11225" y="38953"/>
                </a:lnTo>
                <a:lnTo>
                  <a:pt x="12127" y="39382"/>
                </a:lnTo>
                <a:lnTo>
                  <a:pt x="13047" y="39775"/>
                </a:lnTo>
                <a:lnTo>
                  <a:pt x="13993" y="40123"/>
                </a:lnTo>
                <a:lnTo>
                  <a:pt x="14967" y="40426"/>
                </a:lnTo>
                <a:lnTo>
                  <a:pt x="15949" y="40677"/>
                </a:lnTo>
                <a:lnTo>
                  <a:pt x="16958" y="40882"/>
                </a:lnTo>
                <a:lnTo>
                  <a:pt x="17976" y="41043"/>
                </a:lnTo>
                <a:lnTo>
                  <a:pt x="19021" y="41141"/>
                </a:lnTo>
                <a:lnTo>
                  <a:pt x="20075" y="41194"/>
                </a:lnTo>
                <a:lnTo>
                  <a:pt x="20602" y="41203"/>
                </a:lnTo>
                <a:lnTo>
                  <a:pt x="21137" y="41194"/>
                </a:lnTo>
                <a:lnTo>
                  <a:pt x="22191" y="41141"/>
                </a:lnTo>
                <a:lnTo>
                  <a:pt x="23227" y="41043"/>
                </a:lnTo>
                <a:lnTo>
                  <a:pt x="24254" y="40882"/>
                </a:lnTo>
                <a:lnTo>
                  <a:pt x="25254" y="40677"/>
                </a:lnTo>
                <a:lnTo>
                  <a:pt x="26245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85" y="39382"/>
                </a:lnTo>
                <a:lnTo>
                  <a:pt x="29987" y="38953"/>
                </a:lnTo>
                <a:lnTo>
                  <a:pt x="30862" y="38471"/>
                </a:lnTo>
                <a:lnTo>
                  <a:pt x="31710" y="37962"/>
                </a:lnTo>
                <a:lnTo>
                  <a:pt x="32532" y="37399"/>
                </a:lnTo>
                <a:lnTo>
                  <a:pt x="33327" y="36810"/>
                </a:lnTo>
                <a:lnTo>
                  <a:pt x="34086" y="36185"/>
                </a:lnTo>
                <a:lnTo>
                  <a:pt x="34818" y="35515"/>
                </a:lnTo>
                <a:lnTo>
                  <a:pt x="35515" y="34818"/>
                </a:lnTo>
                <a:lnTo>
                  <a:pt x="36184" y="34086"/>
                </a:lnTo>
                <a:lnTo>
                  <a:pt x="36809" y="33318"/>
                </a:lnTo>
                <a:lnTo>
                  <a:pt x="37408" y="32532"/>
                </a:lnTo>
                <a:lnTo>
                  <a:pt x="37961" y="31711"/>
                </a:lnTo>
                <a:lnTo>
                  <a:pt x="38479" y="30854"/>
                </a:lnTo>
                <a:lnTo>
                  <a:pt x="38953" y="29978"/>
                </a:lnTo>
                <a:lnTo>
                  <a:pt x="39390" y="29077"/>
                </a:lnTo>
                <a:lnTo>
                  <a:pt x="39774" y="28157"/>
                </a:lnTo>
                <a:lnTo>
                  <a:pt x="40122" y="27210"/>
                </a:lnTo>
                <a:lnTo>
                  <a:pt x="40426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42" y="23227"/>
                </a:lnTo>
                <a:lnTo>
                  <a:pt x="41149" y="22192"/>
                </a:lnTo>
                <a:lnTo>
                  <a:pt x="41203" y="21138"/>
                </a:lnTo>
                <a:lnTo>
                  <a:pt x="41203" y="20602"/>
                </a:lnTo>
                <a:lnTo>
                  <a:pt x="41203" y="20066"/>
                </a:lnTo>
                <a:lnTo>
                  <a:pt x="41149" y="19012"/>
                </a:lnTo>
                <a:lnTo>
                  <a:pt x="41042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26" y="14958"/>
                </a:lnTo>
                <a:lnTo>
                  <a:pt x="40122" y="13994"/>
                </a:lnTo>
                <a:lnTo>
                  <a:pt x="39774" y="13047"/>
                </a:lnTo>
                <a:lnTo>
                  <a:pt x="39390" y="12127"/>
                </a:lnTo>
                <a:lnTo>
                  <a:pt x="38953" y="11226"/>
                </a:lnTo>
                <a:lnTo>
                  <a:pt x="38479" y="10350"/>
                </a:lnTo>
                <a:lnTo>
                  <a:pt x="37961" y="9502"/>
                </a:lnTo>
                <a:lnTo>
                  <a:pt x="37408" y="8672"/>
                </a:lnTo>
                <a:lnTo>
                  <a:pt x="36809" y="7886"/>
                </a:lnTo>
                <a:lnTo>
                  <a:pt x="36184" y="7118"/>
                </a:lnTo>
                <a:lnTo>
                  <a:pt x="35515" y="6386"/>
                </a:lnTo>
                <a:lnTo>
                  <a:pt x="34818" y="5689"/>
                </a:lnTo>
                <a:lnTo>
                  <a:pt x="34086" y="5028"/>
                </a:lnTo>
                <a:lnTo>
                  <a:pt x="33327" y="4394"/>
                </a:lnTo>
                <a:lnTo>
                  <a:pt x="32532" y="3805"/>
                </a:lnTo>
                <a:lnTo>
                  <a:pt x="31710" y="3242"/>
                </a:lnTo>
                <a:lnTo>
                  <a:pt x="30862" y="2733"/>
                </a:lnTo>
                <a:lnTo>
                  <a:pt x="29987" y="2251"/>
                </a:lnTo>
                <a:lnTo>
                  <a:pt x="29085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45" y="786"/>
                </a:lnTo>
                <a:lnTo>
                  <a:pt x="25254" y="528"/>
                </a:lnTo>
                <a:lnTo>
                  <a:pt x="24254" y="322"/>
                </a:lnTo>
                <a:lnTo>
                  <a:pt x="23227" y="170"/>
                </a:lnTo>
                <a:lnTo>
                  <a:pt x="22191" y="63"/>
                </a:lnTo>
                <a:lnTo>
                  <a:pt x="21137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536675" y="322031"/>
            <a:ext cx="1025625" cy="1030100"/>
          </a:xfrm>
          <a:custGeom>
            <a:avLst/>
            <a:gdLst/>
            <a:ahLst/>
            <a:cxnLst/>
            <a:rect l="l" t="t" r="r" b="b"/>
            <a:pathLst>
              <a:path w="41025" h="41204" extrusionOk="0">
                <a:moveTo>
                  <a:pt x="19843" y="10"/>
                </a:moveTo>
                <a:lnTo>
                  <a:pt x="19843" y="21182"/>
                </a:lnTo>
                <a:lnTo>
                  <a:pt x="1" y="23326"/>
                </a:lnTo>
                <a:lnTo>
                  <a:pt x="72" y="23799"/>
                </a:lnTo>
                <a:lnTo>
                  <a:pt x="233" y="24728"/>
                </a:lnTo>
                <a:lnTo>
                  <a:pt x="447" y="25647"/>
                </a:lnTo>
                <a:lnTo>
                  <a:pt x="697" y="26549"/>
                </a:lnTo>
                <a:lnTo>
                  <a:pt x="983" y="27433"/>
                </a:lnTo>
                <a:lnTo>
                  <a:pt x="1305" y="28291"/>
                </a:lnTo>
                <a:lnTo>
                  <a:pt x="1867" y="29559"/>
                </a:lnTo>
                <a:lnTo>
                  <a:pt x="2733" y="31175"/>
                </a:lnTo>
                <a:lnTo>
                  <a:pt x="3742" y="32693"/>
                </a:lnTo>
                <a:lnTo>
                  <a:pt x="4868" y="34122"/>
                </a:lnTo>
                <a:lnTo>
                  <a:pt x="6118" y="35435"/>
                </a:lnTo>
                <a:lnTo>
                  <a:pt x="7484" y="36640"/>
                </a:lnTo>
                <a:lnTo>
                  <a:pt x="8949" y="37721"/>
                </a:lnTo>
                <a:lnTo>
                  <a:pt x="10511" y="38667"/>
                </a:lnTo>
                <a:lnTo>
                  <a:pt x="12154" y="39480"/>
                </a:lnTo>
                <a:lnTo>
                  <a:pt x="13440" y="39989"/>
                </a:lnTo>
                <a:lnTo>
                  <a:pt x="14324" y="40284"/>
                </a:lnTo>
                <a:lnTo>
                  <a:pt x="15226" y="40543"/>
                </a:lnTo>
                <a:lnTo>
                  <a:pt x="16137" y="40757"/>
                </a:lnTo>
                <a:lnTo>
                  <a:pt x="17066" y="40935"/>
                </a:lnTo>
                <a:lnTo>
                  <a:pt x="18012" y="41061"/>
                </a:lnTo>
                <a:lnTo>
                  <a:pt x="18968" y="41150"/>
                </a:lnTo>
                <a:lnTo>
                  <a:pt x="19932" y="41194"/>
                </a:lnTo>
                <a:lnTo>
                  <a:pt x="20424" y="41203"/>
                </a:lnTo>
                <a:lnTo>
                  <a:pt x="20424" y="41203"/>
                </a:lnTo>
                <a:lnTo>
                  <a:pt x="20959" y="41194"/>
                </a:lnTo>
                <a:lnTo>
                  <a:pt x="22013" y="41141"/>
                </a:lnTo>
                <a:lnTo>
                  <a:pt x="23049" y="41043"/>
                </a:lnTo>
                <a:lnTo>
                  <a:pt x="24076" y="40882"/>
                </a:lnTo>
                <a:lnTo>
                  <a:pt x="25076" y="40677"/>
                </a:lnTo>
                <a:lnTo>
                  <a:pt x="26067" y="40426"/>
                </a:lnTo>
                <a:lnTo>
                  <a:pt x="27032" y="40123"/>
                </a:lnTo>
                <a:lnTo>
                  <a:pt x="27978" y="39775"/>
                </a:lnTo>
                <a:lnTo>
                  <a:pt x="28907" y="39382"/>
                </a:lnTo>
                <a:lnTo>
                  <a:pt x="29809" y="38953"/>
                </a:lnTo>
                <a:lnTo>
                  <a:pt x="30684" y="38471"/>
                </a:lnTo>
                <a:lnTo>
                  <a:pt x="31532" y="37962"/>
                </a:lnTo>
                <a:lnTo>
                  <a:pt x="32354" y="37399"/>
                </a:lnTo>
                <a:lnTo>
                  <a:pt x="33149" y="36810"/>
                </a:lnTo>
                <a:lnTo>
                  <a:pt x="33908" y="36185"/>
                </a:lnTo>
                <a:lnTo>
                  <a:pt x="34640" y="35515"/>
                </a:lnTo>
                <a:lnTo>
                  <a:pt x="35337" y="34818"/>
                </a:lnTo>
                <a:lnTo>
                  <a:pt x="36006" y="34086"/>
                </a:lnTo>
                <a:lnTo>
                  <a:pt x="36631" y="33318"/>
                </a:lnTo>
                <a:lnTo>
                  <a:pt x="37230" y="32532"/>
                </a:lnTo>
                <a:lnTo>
                  <a:pt x="37783" y="31711"/>
                </a:lnTo>
                <a:lnTo>
                  <a:pt x="38301" y="30854"/>
                </a:lnTo>
                <a:lnTo>
                  <a:pt x="38775" y="29978"/>
                </a:lnTo>
                <a:lnTo>
                  <a:pt x="39212" y="29077"/>
                </a:lnTo>
                <a:lnTo>
                  <a:pt x="39596" y="28157"/>
                </a:lnTo>
                <a:lnTo>
                  <a:pt x="39944" y="27210"/>
                </a:lnTo>
                <a:lnTo>
                  <a:pt x="40248" y="26246"/>
                </a:lnTo>
                <a:lnTo>
                  <a:pt x="40498" y="25255"/>
                </a:lnTo>
                <a:lnTo>
                  <a:pt x="40704" y="24245"/>
                </a:lnTo>
                <a:lnTo>
                  <a:pt x="40864" y="23227"/>
                </a:lnTo>
                <a:lnTo>
                  <a:pt x="40971" y="22192"/>
                </a:lnTo>
                <a:lnTo>
                  <a:pt x="41025" y="21138"/>
                </a:lnTo>
                <a:lnTo>
                  <a:pt x="41025" y="20602"/>
                </a:lnTo>
                <a:lnTo>
                  <a:pt x="41025" y="20602"/>
                </a:lnTo>
                <a:lnTo>
                  <a:pt x="41025" y="20066"/>
                </a:lnTo>
                <a:lnTo>
                  <a:pt x="40971" y="19012"/>
                </a:lnTo>
                <a:lnTo>
                  <a:pt x="40864" y="17977"/>
                </a:lnTo>
                <a:lnTo>
                  <a:pt x="40704" y="16959"/>
                </a:lnTo>
                <a:lnTo>
                  <a:pt x="40498" y="15950"/>
                </a:lnTo>
                <a:lnTo>
                  <a:pt x="40248" y="14958"/>
                </a:lnTo>
                <a:lnTo>
                  <a:pt x="39944" y="13994"/>
                </a:lnTo>
                <a:lnTo>
                  <a:pt x="39596" y="13047"/>
                </a:lnTo>
                <a:lnTo>
                  <a:pt x="39212" y="12127"/>
                </a:lnTo>
                <a:lnTo>
                  <a:pt x="38775" y="11226"/>
                </a:lnTo>
                <a:lnTo>
                  <a:pt x="38301" y="10350"/>
                </a:lnTo>
                <a:lnTo>
                  <a:pt x="37783" y="9502"/>
                </a:lnTo>
                <a:lnTo>
                  <a:pt x="37230" y="8672"/>
                </a:lnTo>
                <a:lnTo>
                  <a:pt x="36631" y="7886"/>
                </a:lnTo>
                <a:lnTo>
                  <a:pt x="36006" y="7118"/>
                </a:lnTo>
                <a:lnTo>
                  <a:pt x="35337" y="6386"/>
                </a:lnTo>
                <a:lnTo>
                  <a:pt x="34640" y="5689"/>
                </a:lnTo>
                <a:lnTo>
                  <a:pt x="33908" y="5028"/>
                </a:lnTo>
                <a:lnTo>
                  <a:pt x="33149" y="4394"/>
                </a:lnTo>
                <a:lnTo>
                  <a:pt x="32354" y="3805"/>
                </a:lnTo>
                <a:lnTo>
                  <a:pt x="31532" y="3242"/>
                </a:lnTo>
                <a:lnTo>
                  <a:pt x="30684" y="2733"/>
                </a:lnTo>
                <a:lnTo>
                  <a:pt x="29809" y="2251"/>
                </a:lnTo>
                <a:lnTo>
                  <a:pt x="28907" y="1822"/>
                </a:lnTo>
                <a:lnTo>
                  <a:pt x="27978" y="1429"/>
                </a:lnTo>
                <a:lnTo>
                  <a:pt x="27032" y="1081"/>
                </a:lnTo>
                <a:lnTo>
                  <a:pt x="26067" y="786"/>
                </a:lnTo>
                <a:lnTo>
                  <a:pt x="25076" y="528"/>
                </a:lnTo>
                <a:lnTo>
                  <a:pt x="24076" y="322"/>
                </a:lnTo>
                <a:lnTo>
                  <a:pt x="23049" y="170"/>
                </a:lnTo>
                <a:lnTo>
                  <a:pt x="22013" y="63"/>
                </a:lnTo>
                <a:lnTo>
                  <a:pt x="20959" y="10"/>
                </a:lnTo>
                <a:lnTo>
                  <a:pt x="20424" y="1"/>
                </a:lnTo>
                <a:lnTo>
                  <a:pt x="20424" y="1"/>
                </a:lnTo>
                <a:lnTo>
                  <a:pt x="20138" y="1"/>
                </a:lnTo>
                <a:lnTo>
                  <a:pt x="19843" y="1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45400" y="435231"/>
            <a:ext cx="803725" cy="803700"/>
          </a:xfrm>
          <a:custGeom>
            <a:avLst/>
            <a:gdLst/>
            <a:ahLst/>
            <a:cxnLst/>
            <a:rect l="l" t="t" r="r" b="b"/>
            <a:pathLst>
              <a:path w="32149" h="32148" extrusionOk="0">
                <a:moveTo>
                  <a:pt x="1" y="16074"/>
                </a:moveTo>
                <a:lnTo>
                  <a:pt x="18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74" y="21602"/>
                </a:lnTo>
                <a:lnTo>
                  <a:pt x="1581" y="23048"/>
                </a:lnTo>
                <a:lnTo>
                  <a:pt x="2322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0" y="27978"/>
                </a:lnTo>
                <a:lnTo>
                  <a:pt x="6457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47" y="31183"/>
                </a:lnTo>
                <a:lnTo>
                  <a:pt x="12056" y="31648"/>
                </a:lnTo>
                <a:lnTo>
                  <a:pt x="13628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905" y="32139"/>
                </a:lnTo>
                <a:lnTo>
                  <a:pt x="18530" y="31969"/>
                </a:lnTo>
                <a:lnTo>
                  <a:pt x="20093" y="31648"/>
                </a:lnTo>
                <a:lnTo>
                  <a:pt x="21611" y="31183"/>
                </a:lnTo>
                <a:lnTo>
                  <a:pt x="23049" y="30567"/>
                </a:lnTo>
                <a:lnTo>
                  <a:pt x="24415" y="29826"/>
                </a:lnTo>
                <a:lnTo>
                  <a:pt x="25701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77" y="23048"/>
                </a:lnTo>
                <a:lnTo>
                  <a:pt x="31184" y="21602"/>
                </a:lnTo>
                <a:lnTo>
                  <a:pt x="31648" y="20092"/>
                </a:lnTo>
                <a:lnTo>
                  <a:pt x="31970" y="18521"/>
                </a:lnTo>
                <a:lnTo>
                  <a:pt x="32140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40" y="15244"/>
                </a:lnTo>
                <a:lnTo>
                  <a:pt x="31970" y="13627"/>
                </a:lnTo>
                <a:lnTo>
                  <a:pt x="31648" y="12056"/>
                </a:lnTo>
                <a:lnTo>
                  <a:pt x="31184" y="10546"/>
                </a:lnTo>
                <a:lnTo>
                  <a:pt x="30577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701" y="3188"/>
                </a:lnTo>
                <a:lnTo>
                  <a:pt x="24415" y="2322"/>
                </a:lnTo>
                <a:lnTo>
                  <a:pt x="23049" y="1581"/>
                </a:lnTo>
                <a:lnTo>
                  <a:pt x="21611" y="965"/>
                </a:lnTo>
                <a:lnTo>
                  <a:pt x="20093" y="500"/>
                </a:lnTo>
                <a:lnTo>
                  <a:pt x="18530" y="179"/>
                </a:lnTo>
                <a:lnTo>
                  <a:pt x="16905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28" y="179"/>
                </a:lnTo>
                <a:lnTo>
                  <a:pt x="12056" y="500"/>
                </a:lnTo>
                <a:lnTo>
                  <a:pt x="10547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57" y="3188"/>
                </a:lnTo>
                <a:lnTo>
                  <a:pt x="5260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2" y="7733"/>
                </a:lnTo>
                <a:lnTo>
                  <a:pt x="1581" y="9100"/>
                </a:lnTo>
                <a:lnTo>
                  <a:pt x="974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8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09250" y="498856"/>
            <a:ext cx="676025" cy="676225"/>
          </a:xfrm>
          <a:custGeom>
            <a:avLst/>
            <a:gdLst/>
            <a:ahLst/>
            <a:cxnLst/>
            <a:rect l="l" t="t" r="r" b="b"/>
            <a:pathLst>
              <a:path w="27041" h="27049" extrusionOk="0">
                <a:moveTo>
                  <a:pt x="3957" y="3965"/>
                </a:moveTo>
                <a:lnTo>
                  <a:pt x="3474" y="4465"/>
                </a:lnTo>
                <a:lnTo>
                  <a:pt x="2608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51" y="9055"/>
                </a:lnTo>
                <a:lnTo>
                  <a:pt x="376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76" y="16753"/>
                </a:lnTo>
                <a:lnTo>
                  <a:pt x="751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608" y="21530"/>
                </a:lnTo>
                <a:lnTo>
                  <a:pt x="3474" y="22593"/>
                </a:lnTo>
                <a:lnTo>
                  <a:pt x="3957" y="23093"/>
                </a:lnTo>
                <a:lnTo>
                  <a:pt x="3957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4" y="25192"/>
                </a:lnTo>
                <a:lnTo>
                  <a:pt x="7823" y="25808"/>
                </a:lnTo>
                <a:lnTo>
                  <a:pt x="9047" y="26308"/>
                </a:lnTo>
                <a:lnTo>
                  <a:pt x="10306" y="26674"/>
                </a:lnTo>
                <a:lnTo>
                  <a:pt x="11583" y="26924"/>
                </a:lnTo>
                <a:lnTo>
                  <a:pt x="12878" y="27049"/>
                </a:lnTo>
                <a:lnTo>
                  <a:pt x="14172" y="27049"/>
                </a:lnTo>
                <a:lnTo>
                  <a:pt x="15467" y="26924"/>
                </a:lnTo>
                <a:lnTo>
                  <a:pt x="16744" y="26674"/>
                </a:lnTo>
                <a:lnTo>
                  <a:pt x="18003" y="26308"/>
                </a:lnTo>
                <a:lnTo>
                  <a:pt x="19227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93" y="23584"/>
                </a:lnTo>
                <a:lnTo>
                  <a:pt x="23093" y="23093"/>
                </a:lnTo>
                <a:lnTo>
                  <a:pt x="23093" y="23093"/>
                </a:lnTo>
                <a:lnTo>
                  <a:pt x="23576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808" y="19226"/>
                </a:lnTo>
                <a:lnTo>
                  <a:pt x="26299" y="18003"/>
                </a:lnTo>
                <a:lnTo>
                  <a:pt x="26674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74" y="10305"/>
                </a:lnTo>
                <a:lnTo>
                  <a:pt x="26299" y="9055"/>
                </a:lnTo>
                <a:lnTo>
                  <a:pt x="25808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76" y="4465"/>
                </a:lnTo>
                <a:lnTo>
                  <a:pt x="23093" y="3965"/>
                </a:lnTo>
                <a:lnTo>
                  <a:pt x="23093" y="3965"/>
                </a:lnTo>
                <a:lnTo>
                  <a:pt x="22593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8003" y="750"/>
                </a:lnTo>
                <a:lnTo>
                  <a:pt x="16744" y="384"/>
                </a:lnTo>
                <a:lnTo>
                  <a:pt x="15467" y="134"/>
                </a:lnTo>
                <a:lnTo>
                  <a:pt x="14172" y="9"/>
                </a:lnTo>
                <a:lnTo>
                  <a:pt x="13521" y="0"/>
                </a:lnTo>
                <a:lnTo>
                  <a:pt x="13521" y="0"/>
                </a:lnTo>
                <a:lnTo>
                  <a:pt x="12878" y="9"/>
                </a:lnTo>
                <a:lnTo>
                  <a:pt x="11583" y="134"/>
                </a:lnTo>
                <a:lnTo>
                  <a:pt x="10297" y="384"/>
                </a:lnTo>
                <a:lnTo>
                  <a:pt x="9047" y="750"/>
                </a:lnTo>
                <a:lnTo>
                  <a:pt x="7823" y="1250"/>
                </a:lnTo>
                <a:lnTo>
                  <a:pt x="6644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57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864069" y="614001"/>
            <a:ext cx="368091" cy="334402"/>
            <a:chOff x="-62518200" y="2692475"/>
            <a:chExt cx="318225" cy="289100"/>
          </a:xfrm>
        </p:grpSpPr>
        <p:sp>
          <p:nvSpPr>
            <p:cNvPr id="139" name="Google Shape;139;p3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3310" y="1570325"/>
            <a:ext cx="6177380" cy="311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Correlações entre Preços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8" name="Google Shape;148;p4"/>
          <p:cNvGrpSpPr/>
          <p:nvPr/>
        </p:nvGrpSpPr>
        <p:grpSpPr>
          <a:xfrm>
            <a:off x="318028" y="191610"/>
            <a:ext cx="1180350" cy="1180325"/>
            <a:chOff x="3303375" y="1888075"/>
            <a:chExt cx="1180350" cy="1180325"/>
          </a:xfrm>
        </p:grpSpPr>
        <p:sp>
          <p:nvSpPr>
            <p:cNvPr id="149" name="Google Shape;149;p4"/>
            <p:cNvSpPr/>
            <p:nvPr/>
          </p:nvSpPr>
          <p:spPr>
            <a:xfrm>
              <a:off x="3303375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414775" y="1999475"/>
              <a:ext cx="957550" cy="957300"/>
            </a:xfrm>
            <a:custGeom>
              <a:avLst/>
              <a:gdLst/>
              <a:ahLst/>
              <a:cxnLst/>
              <a:rect l="l" t="t" r="r" b="b"/>
              <a:pathLst>
                <a:path w="38302" h="38292" extrusionOk="0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378625" y="1963075"/>
              <a:ext cx="1029850" cy="1030100"/>
            </a:xfrm>
            <a:custGeom>
              <a:avLst/>
              <a:gdLst/>
              <a:ahLst/>
              <a:cxnLst/>
              <a:rect l="l" t="t" r="r" b="b"/>
              <a:pathLst>
                <a:path w="41194" h="41204" extrusionOk="0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879125" y="1963075"/>
              <a:ext cx="529350" cy="903750"/>
            </a:xfrm>
            <a:custGeom>
              <a:avLst/>
              <a:gdLst/>
              <a:ahLst/>
              <a:cxnLst/>
              <a:rect l="l" t="t" r="r" b="b"/>
              <a:pathLst>
                <a:path w="21174" h="36150" extrusionOk="0">
                  <a:moveTo>
                    <a:pt x="1" y="10"/>
                  </a:moveTo>
                  <a:lnTo>
                    <a:pt x="1" y="21182"/>
                  </a:lnTo>
                  <a:lnTo>
                    <a:pt x="14092" y="36149"/>
                  </a:lnTo>
                  <a:lnTo>
                    <a:pt x="14494" y="35792"/>
                  </a:lnTo>
                  <a:lnTo>
                    <a:pt x="15271" y="35042"/>
                  </a:lnTo>
                  <a:lnTo>
                    <a:pt x="16012" y="34256"/>
                  </a:lnTo>
                  <a:lnTo>
                    <a:pt x="16700" y="33425"/>
                  </a:lnTo>
                  <a:lnTo>
                    <a:pt x="17352" y="32568"/>
                  </a:lnTo>
                  <a:lnTo>
                    <a:pt x="17959" y="31666"/>
                  </a:lnTo>
                  <a:lnTo>
                    <a:pt x="18522" y="30737"/>
                  </a:lnTo>
                  <a:lnTo>
                    <a:pt x="19031" y="29782"/>
                  </a:lnTo>
                  <a:lnTo>
                    <a:pt x="19486" y="28791"/>
                  </a:lnTo>
                  <a:lnTo>
                    <a:pt x="19897" y="27773"/>
                  </a:lnTo>
                  <a:lnTo>
                    <a:pt x="20254" y="26728"/>
                  </a:lnTo>
                  <a:lnTo>
                    <a:pt x="20558" y="25665"/>
                  </a:lnTo>
                  <a:lnTo>
                    <a:pt x="20799" y="24567"/>
                  </a:lnTo>
                  <a:lnTo>
                    <a:pt x="20986" y="23460"/>
                  </a:lnTo>
                  <a:lnTo>
                    <a:pt x="21111" y="22325"/>
                  </a:lnTo>
                  <a:lnTo>
                    <a:pt x="21174" y="21182"/>
                  </a:lnTo>
                  <a:lnTo>
                    <a:pt x="21174" y="20602"/>
                  </a:lnTo>
                  <a:lnTo>
                    <a:pt x="21174" y="20602"/>
                  </a:lnTo>
                  <a:lnTo>
                    <a:pt x="21174" y="20066"/>
                  </a:lnTo>
                  <a:lnTo>
                    <a:pt x="21120" y="19012"/>
                  </a:lnTo>
                  <a:lnTo>
                    <a:pt x="21013" y="17977"/>
                  </a:lnTo>
                  <a:lnTo>
                    <a:pt x="20861" y="16959"/>
                  </a:lnTo>
                  <a:lnTo>
                    <a:pt x="20656" y="15950"/>
                  </a:lnTo>
                  <a:lnTo>
                    <a:pt x="20397" y="14958"/>
                  </a:lnTo>
                  <a:lnTo>
                    <a:pt x="20093" y="13994"/>
                  </a:lnTo>
                  <a:lnTo>
                    <a:pt x="19754" y="13047"/>
                  </a:lnTo>
                  <a:lnTo>
                    <a:pt x="19361" y="12127"/>
                  </a:lnTo>
                  <a:lnTo>
                    <a:pt x="18924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9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9" y="5689"/>
                  </a:lnTo>
                  <a:lnTo>
                    <a:pt x="14057" y="5028"/>
                  </a:lnTo>
                  <a:lnTo>
                    <a:pt x="13298" y="4394"/>
                  </a:lnTo>
                  <a:lnTo>
                    <a:pt x="12503" y="3805"/>
                  </a:lnTo>
                  <a:lnTo>
                    <a:pt x="11681" y="3242"/>
                  </a:lnTo>
                  <a:lnTo>
                    <a:pt x="10833" y="2733"/>
                  </a:lnTo>
                  <a:lnTo>
                    <a:pt x="9958" y="2251"/>
                  </a:lnTo>
                  <a:lnTo>
                    <a:pt x="9056" y="1822"/>
                  </a:lnTo>
                  <a:lnTo>
                    <a:pt x="8127" y="1429"/>
                  </a:lnTo>
                  <a:lnTo>
                    <a:pt x="7181" y="1081"/>
                  </a:lnTo>
                  <a:lnTo>
                    <a:pt x="6216" y="786"/>
                  </a:lnTo>
                  <a:lnTo>
                    <a:pt x="5234" y="528"/>
                  </a:lnTo>
                  <a:lnTo>
                    <a:pt x="4225" y="322"/>
                  </a:lnTo>
                  <a:lnTo>
                    <a:pt x="3198" y="170"/>
                  </a:lnTo>
                  <a:lnTo>
                    <a:pt x="2162" y="63"/>
                  </a:lnTo>
                  <a:lnTo>
                    <a:pt x="1108" y="10"/>
                  </a:lnTo>
                  <a:lnTo>
                    <a:pt x="573" y="1"/>
                  </a:lnTo>
                  <a:lnTo>
                    <a:pt x="573" y="1"/>
                  </a:lnTo>
                  <a:lnTo>
                    <a:pt x="287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491575" y="2076275"/>
              <a:ext cx="803950" cy="803700"/>
            </a:xfrm>
            <a:custGeom>
              <a:avLst/>
              <a:gdLst/>
              <a:ahLst/>
              <a:cxnLst/>
              <a:rect l="l" t="t" r="r" b="b"/>
              <a:pathLst>
                <a:path w="32158" h="32148" extrusionOk="0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555650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4"/>
          <p:cNvGrpSpPr/>
          <p:nvPr/>
        </p:nvGrpSpPr>
        <p:grpSpPr>
          <a:xfrm>
            <a:off x="725517" y="581346"/>
            <a:ext cx="366269" cy="368091"/>
            <a:chOff x="-62150375" y="2664925"/>
            <a:chExt cx="316650" cy="318225"/>
          </a:xfrm>
        </p:grpSpPr>
        <p:sp>
          <p:nvSpPr>
            <p:cNvPr id="156" name="Google Shape;156;p4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601" y="858324"/>
            <a:ext cx="6911236" cy="419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Correlações entre Volumes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294488" y="150718"/>
            <a:ext cx="1180350" cy="1180325"/>
            <a:chOff x="3303375" y="1888075"/>
            <a:chExt cx="1180350" cy="1180325"/>
          </a:xfrm>
        </p:grpSpPr>
        <p:sp>
          <p:nvSpPr>
            <p:cNvPr id="168" name="Google Shape;168;p5"/>
            <p:cNvSpPr/>
            <p:nvPr/>
          </p:nvSpPr>
          <p:spPr>
            <a:xfrm>
              <a:off x="3303375" y="1888075"/>
              <a:ext cx="1180350" cy="1180325"/>
            </a:xfrm>
            <a:custGeom>
              <a:avLst/>
              <a:gdLst/>
              <a:ahLst/>
              <a:cxnLst/>
              <a:rect l="l" t="t" r="r" b="b"/>
              <a:pathLst>
                <a:path w="47214" h="47213" extrusionOk="0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414775" y="1999475"/>
              <a:ext cx="957550" cy="957300"/>
            </a:xfrm>
            <a:custGeom>
              <a:avLst/>
              <a:gdLst/>
              <a:ahLst/>
              <a:cxnLst/>
              <a:rect l="l" t="t" r="r" b="b"/>
              <a:pathLst>
                <a:path w="38302" h="38292" extrusionOk="0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378625" y="1963075"/>
              <a:ext cx="1029850" cy="1030100"/>
            </a:xfrm>
            <a:custGeom>
              <a:avLst/>
              <a:gdLst/>
              <a:ahLst/>
              <a:cxnLst/>
              <a:rect l="l" t="t" r="r" b="b"/>
              <a:pathLst>
                <a:path w="41194" h="41204" extrusionOk="0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879125" y="1963075"/>
              <a:ext cx="529350" cy="903750"/>
            </a:xfrm>
            <a:custGeom>
              <a:avLst/>
              <a:gdLst/>
              <a:ahLst/>
              <a:cxnLst/>
              <a:rect l="l" t="t" r="r" b="b"/>
              <a:pathLst>
                <a:path w="21174" h="36150" extrusionOk="0">
                  <a:moveTo>
                    <a:pt x="1" y="10"/>
                  </a:moveTo>
                  <a:lnTo>
                    <a:pt x="1" y="21182"/>
                  </a:lnTo>
                  <a:lnTo>
                    <a:pt x="14092" y="36149"/>
                  </a:lnTo>
                  <a:lnTo>
                    <a:pt x="14494" y="35792"/>
                  </a:lnTo>
                  <a:lnTo>
                    <a:pt x="15271" y="35042"/>
                  </a:lnTo>
                  <a:lnTo>
                    <a:pt x="16012" y="34256"/>
                  </a:lnTo>
                  <a:lnTo>
                    <a:pt x="16700" y="33425"/>
                  </a:lnTo>
                  <a:lnTo>
                    <a:pt x="17352" y="32568"/>
                  </a:lnTo>
                  <a:lnTo>
                    <a:pt x="17959" y="31666"/>
                  </a:lnTo>
                  <a:lnTo>
                    <a:pt x="18522" y="30737"/>
                  </a:lnTo>
                  <a:lnTo>
                    <a:pt x="19031" y="29782"/>
                  </a:lnTo>
                  <a:lnTo>
                    <a:pt x="19486" y="28791"/>
                  </a:lnTo>
                  <a:lnTo>
                    <a:pt x="19897" y="27773"/>
                  </a:lnTo>
                  <a:lnTo>
                    <a:pt x="20254" y="26728"/>
                  </a:lnTo>
                  <a:lnTo>
                    <a:pt x="20558" y="25665"/>
                  </a:lnTo>
                  <a:lnTo>
                    <a:pt x="20799" y="24567"/>
                  </a:lnTo>
                  <a:lnTo>
                    <a:pt x="20986" y="23460"/>
                  </a:lnTo>
                  <a:lnTo>
                    <a:pt x="21111" y="22325"/>
                  </a:lnTo>
                  <a:lnTo>
                    <a:pt x="21174" y="21182"/>
                  </a:lnTo>
                  <a:lnTo>
                    <a:pt x="21174" y="20602"/>
                  </a:lnTo>
                  <a:lnTo>
                    <a:pt x="21174" y="20602"/>
                  </a:lnTo>
                  <a:lnTo>
                    <a:pt x="21174" y="20066"/>
                  </a:lnTo>
                  <a:lnTo>
                    <a:pt x="21120" y="19012"/>
                  </a:lnTo>
                  <a:lnTo>
                    <a:pt x="21013" y="17977"/>
                  </a:lnTo>
                  <a:lnTo>
                    <a:pt x="20861" y="16959"/>
                  </a:lnTo>
                  <a:lnTo>
                    <a:pt x="20656" y="15950"/>
                  </a:lnTo>
                  <a:lnTo>
                    <a:pt x="20397" y="14958"/>
                  </a:lnTo>
                  <a:lnTo>
                    <a:pt x="20093" y="13994"/>
                  </a:lnTo>
                  <a:lnTo>
                    <a:pt x="19754" y="13047"/>
                  </a:lnTo>
                  <a:lnTo>
                    <a:pt x="19361" y="12127"/>
                  </a:lnTo>
                  <a:lnTo>
                    <a:pt x="18924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9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9" y="5689"/>
                  </a:lnTo>
                  <a:lnTo>
                    <a:pt x="14057" y="5028"/>
                  </a:lnTo>
                  <a:lnTo>
                    <a:pt x="13298" y="4394"/>
                  </a:lnTo>
                  <a:lnTo>
                    <a:pt x="12503" y="3805"/>
                  </a:lnTo>
                  <a:lnTo>
                    <a:pt x="11681" y="3242"/>
                  </a:lnTo>
                  <a:lnTo>
                    <a:pt x="10833" y="2733"/>
                  </a:lnTo>
                  <a:lnTo>
                    <a:pt x="9958" y="2251"/>
                  </a:lnTo>
                  <a:lnTo>
                    <a:pt x="9056" y="1822"/>
                  </a:lnTo>
                  <a:lnTo>
                    <a:pt x="8127" y="1429"/>
                  </a:lnTo>
                  <a:lnTo>
                    <a:pt x="7181" y="1081"/>
                  </a:lnTo>
                  <a:lnTo>
                    <a:pt x="6216" y="786"/>
                  </a:lnTo>
                  <a:lnTo>
                    <a:pt x="5234" y="528"/>
                  </a:lnTo>
                  <a:lnTo>
                    <a:pt x="4225" y="322"/>
                  </a:lnTo>
                  <a:lnTo>
                    <a:pt x="3198" y="170"/>
                  </a:lnTo>
                  <a:lnTo>
                    <a:pt x="2162" y="63"/>
                  </a:lnTo>
                  <a:lnTo>
                    <a:pt x="1108" y="10"/>
                  </a:lnTo>
                  <a:lnTo>
                    <a:pt x="573" y="1"/>
                  </a:lnTo>
                  <a:lnTo>
                    <a:pt x="573" y="1"/>
                  </a:lnTo>
                  <a:lnTo>
                    <a:pt x="287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491575" y="2076275"/>
              <a:ext cx="803950" cy="803700"/>
            </a:xfrm>
            <a:custGeom>
              <a:avLst/>
              <a:gdLst/>
              <a:ahLst/>
              <a:cxnLst/>
              <a:rect l="l" t="t" r="r" b="b"/>
              <a:pathLst>
                <a:path w="32158" h="32148" extrusionOk="0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55650" y="2139900"/>
              <a:ext cx="676025" cy="676225"/>
            </a:xfrm>
            <a:custGeom>
              <a:avLst/>
              <a:gdLst/>
              <a:ahLst/>
              <a:cxnLst/>
              <a:rect l="l" t="t" r="r" b="b"/>
              <a:pathLst>
                <a:path w="27041" h="27049" extrusionOk="0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1876" y="588781"/>
            <a:ext cx="366269" cy="368091"/>
            <a:chOff x="-62150375" y="2664925"/>
            <a:chExt cx="316650" cy="318225"/>
          </a:xfrm>
        </p:grpSpPr>
        <p:sp>
          <p:nvSpPr>
            <p:cNvPr id="175" name="Google Shape;175;p5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2262" y="846895"/>
            <a:ext cx="6969862" cy="422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44664-A888-85A9-1764-EBFDC6AA0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24"/>
            <a:ext cx="9144000" cy="50868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604D-B3D4-354B-EA91-D5135ADAC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6170A-B054-1EFF-B5EE-187B1B8BE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32C42-E507-675C-A025-7D5262088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CD3C8-B430-422A-2722-6FEBD512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" y="0"/>
            <a:ext cx="91194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3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402777" y="1800140"/>
            <a:ext cx="1297552" cy="1910961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9751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767261" y="2772377"/>
            <a:ext cx="1906021" cy="1432365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1742708" y="1802376"/>
            <a:ext cx="1297552" cy="1906518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972562" y="1980546"/>
            <a:ext cx="749465" cy="749465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972810" y="1610627"/>
            <a:ext cx="1493963" cy="111888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972810" y="1610876"/>
            <a:ext cx="1493963" cy="1118637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722009" y="1980546"/>
            <a:ext cx="1118637" cy="1493715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977005" y="2729490"/>
            <a:ext cx="1493963" cy="1118637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03137" y="1984741"/>
            <a:ext cx="1118885" cy="1493715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75900" y="1296649"/>
            <a:ext cx="1890263" cy="1092778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1233307" y="2213194"/>
            <a:ext cx="976427" cy="1075999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3490887" y="1071413"/>
            <a:ext cx="5049974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Na análise histórica, entendemos que o ouro e o trigo possuem comportamentos de gráficos parecidos, onde realizamos análise de correlação e houve a confirmação.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3490886" y="2472070"/>
            <a:ext cx="5049977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Durante o período histórico completo 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analisado</a:t>
            </a: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, o ouro foi a commodity que teve a maior valorização percentual.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490884" y="1896689"/>
            <a:ext cx="5049977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Notamos que o petróleo entra em estágio de valores mínimos em média a cada 5 anos.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490884" y="3115888"/>
            <a:ext cx="5177005" cy="66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Não conseguimos encontrar evidência da falta de dados para o trigo no período entre 2010 e 2015.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2" name="Google Shape;212;p8"/>
          <p:cNvGrpSpPr/>
          <p:nvPr/>
        </p:nvGrpSpPr>
        <p:grpSpPr>
          <a:xfrm>
            <a:off x="1535294" y="2541430"/>
            <a:ext cx="368987" cy="366992"/>
            <a:chOff x="-64401400" y="1914475"/>
            <a:chExt cx="319000" cy="317275"/>
          </a:xfrm>
        </p:grpSpPr>
        <p:sp>
          <p:nvSpPr>
            <p:cNvPr id="213" name="Google Shape;213;p8"/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8"/>
          <p:cNvGrpSpPr/>
          <p:nvPr/>
        </p:nvGrpSpPr>
        <p:grpSpPr>
          <a:xfrm>
            <a:off x="1536648" y="1663082"/>
            <a:ext cx="366269" cy="359907"/>
            <a:chOff x="-60988625" y="2310475"/>
            <a:chExt cx="316650" cy="311150"/>
          </a:xfrm>
        </p:grpSpPr>
        <p:sp>
          <p:nvSpPr>
            <p:cNvPr id="217" name="Google Shape;217;p8"/>
            <p:cNvSpPr/>
            <p:nvPr/>
          </p:nvSpPr>
          <p:spPr>
            <a:xfrm>
              <a:off x="-60988625" y="2310475"/>
              <a:ext cx="311125" cy="311150"/>
            </a:xfrm>
            <a:custGeom>
              <a:avLst/>
              <a:gdLst/>
              <a:ahLst/>
              <a:cxnLst/>
              <a:rect l="l" t="t" r="r" b="b"/>
              <a:pathLst>
                <a:path w="12445" h="12446" extrusionOk="0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-60947675" y="2353025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-60947675" y="241525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-60947675" y="2475875"/>
              <a:ext cx="145725" cy="22100"/>
            </a:xfrm>
            <a:custGeom>
              <a:avLst/>
              <a:gdLst/>
              <a:ahLst/>
              <a:cxnLst/>
              <a:rect l="l" t="t" r="r" b="b"/>
              <a:pathLst>
                <a:path w="5829" h="884" extrusionOk="0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-60947675" y="2538100"/>
              <a:ext cx="145725" cy="22075"/>
            </a:xfrm>
            <a:custGeom>
              <a:avLst/>
              <a:gdLst/>
              <a:ahLst/>
              <a:cxnLst/>
              <a:rect l="l" t="t" r="r" b="b"/>
              <a:pathLst>
                <a:path w="5829" h="883" extrusionOk="0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-60740525" y="2312050"/>
              <a:ext cx="68550" cy="233950"/>
            </a:xfrm>
            <a:custGeom>
              <a:avLst/>
              <a:gdLst/>
              <a:ahLst/>
              <a:cxnLst/>
              <a:rect l="l" t="t" r="r" b="b"/>
              <a:pathLst>
                <a:path w="2742" h="9358" extrusionOk="0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663661" y="2537642"/>
            <a:ext cx="366269" cy="368091"/>
            <a:chOff x="-62150375" y="2664925"/>
            <a:chExt cx="316650" cy="318225"/>
          </a:xfrm>
        </p:grpSpPr>
        <p:sp>
          <p:nvSpPr>
            <p:cNvPr id="224" name="Google Shape;224;p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2490031" y="2570685"/>
            <a:ext cx="366269" cy="369913"/>
            <a:chOff x="-64764500" y="2280550"/>
            <a:chExt cx="316650" cy="319800"/>
          </a:xfrm>
        </p:grpSpPr>
        <p:sp>
          <p:nvSpPr>
            <p:cNvPr id="229" name="Google Shape;229;p8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609575" y="3572762"/>
            <a:ext cx="365344" cy="289753"/>
            <a:chOff x="-62882850" y="1999375"/>
            <a:chExt cx="315850" cy="250500"/>
          </a:xfrm>
        </p:grpSpPr>
        <p:sp>
          <p:nvSpPr>
            <p:cNvPr id="232" name="Google Shape;232;p8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8"/>
          <p:cNvSpPr txBox="1"/>
          <p:nvPr/>
        </p:nvSpPr>
        <p:spPr>
          <a:xfrm>
            <a:off x="438288" y="353877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Conclusões da Análise</a:t>
            </a:r>
            <a:endParaRPr sz="2100" b="1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3297596" y="1175876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490883" y="3721037"/>
            <a:ext cx="5177005" cy="66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Apesar dos últimos aumentos recentes, devido a guerra entre Rússia e Ucrânia, o gás natural foi a única commodity que ainda teve um decréscimo percentual entre 2004 e 2022.</a:t>
            </a:r>
            <a:endParaRPr sz="1400" b="0" i="0" u="none" strike="noStrike" cap="non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3297596" y="2005991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3306924" y="2663734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3306924" y="3303729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3290785" y="3858458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418</Words>
  <Application>Microsoft Office PowerPoint</Application>
  <PresentationFormat>Apresentação na tela (16:9)</PresentationFormat>
  <Paragraphs>51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Fira Sans</vt:lpstr>
      <vt:lpstr>Arial</vt:lpstr>
      <vt:lpstr>Budget Infographics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Bruno</cp:lastModifiedBy>
  <cp:revision>2</cp:revision>
  <dcterms:modified xsi:type="dcterms:W3CDTF">2025-10-25T01:58:46Z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2023-07-01T03:51:13Z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077ea0b7-c5d1-4847-b3f0-9e8be2367157</vt:lpwstr>
  </property>
  <property fmtid="{D5CDD505-2E9C-101B-9397-08002B2CF9AE}" pid="7" name="MSIP_Label_defa4170-0d19-0005-0004-bc88714345d2_ActionId">
    <vt:lpwstr>4debdd30-c858-4005-8bf6-deb2d3ad73a7</vt:lpwstr>
  </property>
  <property fmtid="{D5CDD505-2E9C-101B-9397-08002B2CF9AE}" pid="8" name="MSIP_Label_defa4170-0d19-0005-0004-bc88714345d2_ContentBits">
    <vt:lpwstr>0</vt:lpwstr>
  </property>
</Properties>
</file>