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5143500" type="screen16x9"/>
  <p:notesSz cx="6858000" cy="9144000"/>
  <p:embeddedFontLst>
    <p:embeddedFont>
      <p:font typeface="DM Sans" pitchFamily="2" charset="0"/>
      <p:regular r:id="rId47"/>
      <p:bold r:id="rId48"/>
      <p:italic r:id="rId49"/>
      <p:boldItalic r:id="rId50"/>
    </p:embeddedFont>
    <p:embeddedFont>
      <p:font typeface="Fira Sans" panose="020B0503050000020004" pitchFamily="34" charset="0"/>
      <p:regular r:id="rId51"/>
      <p:bold r:id="rId52"/>
      <p:italic r:id="rId53"/>
      <p:boldItalic r:id="rId54"/>
    </p:embeddedFont>
    <p:embeddedFont>
      <p:font typeface="Fira Sans Black" panose="020B0A03050000020004" pitchFamily="34" charset="0"/>
      <p:bold r:id="rId55"/>
      <p:boldItalic r:id="rId56"/>
    </p:embeddedFont>
    <p:embeddedFont>
      <p:font typeface="Fira Sans Medium" panose="020B0603050000020004" pitchFamily="34" charset="0"/>
      <p:regular r:id="rId57"/>
      <p:bold r:id="rId58"/>
      <p:italic r:id="rId59"/>
      <p:boldItalic r:id="rId60"/>
    </p:embeddedFont>
    <p:embeddedFont>
      <p:font typeface="Proxima Nova" panose="020B0604020202020204" charset="0"/>
      <p:regular r:id="rId61"/>
      <p:bold r:id="rId62"/>
      <p:italic r:id="rId63"/>
      <p:boldItalic r:id="rId64"/>
    </p:embeddedFont>
    <p:embeddedFont>
      <p:font typeface="Proxima Nova Semibold" panose="020B0604020202020204" charset="0"/>
      <p:regular r:id="rId65"/>
      <p:bold r:id="rId66"/>
      <p:boldItalic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P8iF6h0UVDTR/9+j0E1Lq0do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8" name="Google Shape;5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5d0dab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5d0dab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1" name="Google Shape;11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3" name="Google Shape;11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4" name="Google Shape;121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1" name="Google Shape;128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4" name="Google Shape;132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8" name="Google Shape;13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0" name="Google Shape;140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6" name="Google Shape;142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4" name="Google Shape;148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0" name="Google Shape;15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2" name="Google Shape;15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6" name="Google Shape;162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1" name="Google Shape;168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8" name="Google Shape;17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1" name="Google Shape;177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1" name="Google Shape;183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1" name="Google Shape;187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8" name="Google Shape;187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commoditi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Bruno Reina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Lerina Mastruian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Análise de Dados de Commodities</a:t>
            </a:r>
            <a:endParaRPr sz="4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0" name="Google Shape;60;p1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64" name="Google Shape;64;p1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/>
        </p:nvSpPr>
        <p:spPr>
          <a:xfrm>
            <a:off x="3502622" y="832612"/>
            <a:ext cx="5303709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 volume negociado do ouro, do trigo e do petróleo estão diretamente correlacionados, quando um aumenta o outro aumenta, visto que os 3 possuem correlações positivas acima de 50%.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3527333" y="2593382"/>
            <a:ext cx="5278998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preço do petróleo e do trigo estão fortemente relacionados e de maneira positiva, ou seja, quando um aumenta o outro aumenta, apresentando uma correlação de 71%.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3532357" y="1774584"/>
            <a:ext cx="5303711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preço do ouro está diretamente relacionado aos preços do gás natural e do trigo, apresentando correlações positivas de 57% e 56%, respectivamente.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3527332" y="4080314"/>
            <a:ext cx="5485979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Apesar do ouro ter um preço médio muito superior às demais commodities, a commodity com o maior volume negociado no período foi o petróleo, com 37% do volume total, enquanto o ouro ficou em segundo lugar, com 34%.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438289" y="220542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Conclusões da Análise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3527333" y="3410830"/>
            <a:ext cx="5303711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commodity mais impactada pelo dólar é o ouro, apresentando uma correlação positiva de 48%.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402777" y="927985"/>
            <a:ext cx="3135576" cy="3449811"/>
            <a:chOff x="402777" y="927985"/>
            <a:chExt cx="3135576" cy="3449811"/>
          </a:xfrm>
        </p:grpSpPr>
        <p:sp>
          <p:nvSpPr>
            <p:cNvPr id="253" name="Google Shape;253;p9"/>
            <p:cNvSpPr/>
            <p:nvPr/>
          </p:nvSpPr>
          <p:spPr>
            <a:xfrm>
              <a:off x="402777" y="1800140"/>
              <a:ext cx="1297552" cy="1910961"/>
            </a:xfrm>
            <a:custGeom>
              <a:avLst/>
              <a:gdLst/>
              <a:ahLst/>
              <a:cxnLst/>
              <a:rect l="l" t="t" r="r" b="b"/>
              <a:pathLst>
                <a:path w="47017" h="69244" extrusionOk="0">
                  <a:moveTo>
                    <a:pt x="12547" y="1"/>
                  </a:moveTo>
                  <a:lnTo>
                    <a:pt x="7412" y="3046"/>
                  </a:lnTo>
                  <a:lnTo>
                    <a:pt x="6983" y="3305"/>
                  </a:lnTo>
                  <a:lnTo>
                    <a:pt x="6162" y="3867"/>
                  </a:lnTo>
                  <a:lnTo>
                    <a:pt x="5394" y="4475"/>
                  </a:lnTo>
                  <a:lnTo>
                    <a:pt x="4662" y="5126"/>
                  </a:lnTo>
                  <a:lnTo>
                    <a:pt x="3983" y="5823"/>
                  </a:lnTo>
                  <a:lnTo>
                    <a:pt x="3349" y="6564"/>
                  </a:lnTo>
                  <a:lnTo>
                    <a:pt x="2760" y="7332"/>
                  </a:lnTo>
                  <a:lnTo>
                    <a:pt x="2233" y="8145"/>
                  </a:lnTo>
                  <a:lnTo>
                    <a:pt x="1750" y="8984"/>
                  </a:lnTo>
                  <a:lnTo>
                    <a:pt x="1322" y="9859"/>
                  </a:lnTo>
                  <a:lnTo>
                    <a:pt x="956" y="10752"/>
                  </a:lnTo>
                  <a:lnTo>
                    <a:pt x="643" y="11672"/>
                  </a:lnTo>
                  <a:lnTo>
                    <a:pt x="393" y="12619"/>
                  </a:lnTo>
                  <a:lnTo>
                    <a:pt x="206" y="13574"/>
                  </a:lnTo>
                  <a:lnTo>
                    <a:pt x="72" y="14556"/>
                  </a:lnTo>
                  <a:lnTo>
                    <a:pt x="9" y="15548"/>
                  </a:lnTo>
                  <a:lnTo>
                    <a:pt x="0" y="16039"/>
                  </a:lnTo>
                  <a:lnTo>
                    <a:pt x="0" y="53473"/>
                  </a:lnTo>
                  <a:lnTo>
                    <a:pt x="9" y="53982"/>
                  </a:lnTo>
                  <a:lnTo>
                    <a:pt x="81" y="54991"/>
                  </a:lnTo>
                  <a:lnTo>
                    <a:pt x="206" y="55974"/>
                  </a:lnTo>
                  <a:lnTo>
                    <a:pt x="402" y="56947"/>
                  </a:lnTo>
                  <a:lnTo>
                    <a:pt x="661" y="57902"/>
                  </a:lnTo>
                  <a:lnTo>
                    <a:pt x="983" y="58840"/>
                  </a:lnTo>
                  <a:lnTo>
                    <a:pt x="1358" y="59742"/>
                  </a:lnTo>
                  <a:lnTo>
                    <a:pt x="1795" y="60626"/>
                  </a:lnTo>
                  <a:lnTo>
                    <a:pt x="2286" y="61474"/>
                  </a:lnTo>
                  <a:lnTo>
                    <a:pt x="2831" y="62287"/>
                  </a:lnTo>
                  <a:lnTo>
                    <a:pt x="3429" y="63064"/>
                  </a:lnTo>
                  <a:lnTo>
                    <a:pt x="4081" y="63805"/>
                  </a:lnTo>
                  <a:lnTo>
                    <a:pt x="4778" y="64502"/>
                  </a:lnTo>
                  <a:lnTo>
                    <a:pt x="5528" y="65162"/>
                  </a:lnTo>
                  <a:lnTo>
                    <a:pt x="6323" y="65770"/>
                  </a:lnTo>
                  <a:lnTo>
                    <a:pt x="7153" y="66323"/>
                  </a:lnTo>
                  <a:lnTo>
                    <a:pt x="7591" y="66582"/>
                  </a:lnTo>
                  <a:lnTo>
                    <a:pt x="12225" y="69243"/>
                  </a:lnTo>
                  <a:lnTo>
                    <a:pt x="47016" y="34461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975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67261" y="2772377"/>
              <a:ext cx="1906021" cy="1432365"/>
            </a:xfrm>
            <a:custGeom>
              <a:avLst/>
              <a:gdLst/>
              <a:ahLst/>
              <a:cxnLst/>
              <a:rect l="l" t="t" r="r" b="b"/>
              <a:pathLst>
                <a:path w="69065" h="51902" extrusionOk="0">
                  <a:moveTo>
                    <a:pt x="34577" y="0"/>
                  </a:moveTo>
                  <a:lnTo>
                    <a:pt x="1" y="34577"/>
                  </a:lnTo>
                  <a:lnTo>
                    <a:pt x="26683" y="49892"/>
                  </a:lnTo>
                  <a:lnTo>
                    <a:pt x="27121" y="50142"/>
                  </a:lnTo>
                  <a:lnTo>
                    <a:pt x="28005" y="50571"/>
                  </a:lnTo>
                  <a:lnTo>
                    <a:pt x="28916" y="50946"/>
                  </a:lnTo>
                  <a:lnTo>
                    <a:pt x="29845" y="51258"/>
                  </a:lnTo>
                  <a:lnTo>
                    <a:pt x="30791" y="51508"/>
                  </a:lnTo>
                  <a:lnTo>
                    <a:pt x="31738" y="51705"/>
                  </a:lnTo>
                  <a:lnTo>
                    <a:pt x="32702" y="51830"/>
                  </a:lnTo>
                  <a:lnTo>
                    <a:pt x="33667" y="51892"/>
                  </a:lnTo>
                  <a:lnTo>
                    <a:pt x="34631" y="51901"/>
                  </a:lnTo>
                  <a:lnTo>
                    <a:pt x="35595" y="51839"/>
                  </a:lnTo>
                  <a:lnTo>
                    <a:pt x="36560" y="51723"/>
                  </a:lnTo>
                  <a:lnTo>
                    <a:pt x="37515" y="51535"/>
                  </a:lnTo>
                  <a:lnTo>
                    <a:pt x="38453" y="51294"/>
                  </a:lnTo>
                  <a:lnTo>
                    <a:pt x="39382" y="50990"/>
                  </a:lnTo>
                  <a:lnTo>
                    <a:pt x="40293" y="50624"/>
                  </a:lnTo>
                  <a:lnTo>
                    <a:pt x="41195" y="50196"/>
                  </a:lnTo>
                  <a:lnTo>
                    <a:pt x="41623" y="49954"/>
                  </a:lnTo>
                  <a:lnTo>
                    <a:pt x="69065" y="34488"/>
                  </a:lnTo>
                  <a:lnTo>
                    <a:pt x="34577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742708" y="1802376"/>
              <a:ext cx="1297552" cy="1906518"/>
            </a:xfrm>
            <a:custGeom>
              <a:avLst/>
              <a:gdLst/>
              <a:ahLst/>
              <a:cxnLst/>
              <a:rect l="l" t="t" r="r" b="b"/>
              <a:pathLst>
                <a:path w="47017" h="69083" extrusionOk="0">
                  <a:moveTo>
                    <a:pt x="34381" y="0"/>
                  </a:moveTo>
                  <a:lnTo>
                    <a:pt x="0" y="34380"/>
                  </a:lnTo>
                  <a:lnTo>
                    <a:pt x="34702" y="69082"/>
                  </a:lnTo>
                  <a:lnTo>
                    <a:pt x="39319" y="66483"/>
                  </a:lnTo>
                  <a:lnTo>
                    <a:pt x="39766" y="66225"/>
                  </a:lnTo>
                  <a:lnTo>
                    <a:pt x="40614" y="65671"/>
                  </a:lnTo>
                  <a:lnTo>
                    <a:pt x="41418" y="65064"/>
                  </a:lnTo>
                  <a:lnTo>
                    <a:pt x="42168" y="64403"/>
                  </a:lnTo>
                  <a:lnTo>
                    <a:pt x="42873" y="63706"/>
                  </a:lnTo>
                  <a:lnTo>
                    <a:pt x="43534" y="62965"/>
                  </a:lnTo>
                  <a:lnTo>
                    <a:pt x="44141" y="62179"/>
                  </a:lnTo>
                  <a:lnTo>
                    <a:pt x="44695" y="61367"/>
                  </a:lnTo>
                  <a:lnTo>
                    <a:pt x="45195" y="60509"/>
                  </a:lnTo>
                  <a:lnTo>
                    <a:pt x="45633" y="59625"/>
                  </a:lnTo>
                  <a:lnTo>
                    <a:pt x="46017" y="58714"/>
                  </a:lnTo>
                  <a:lnTo>
                    <a:pt x="46347" y="57777"/>
                  </a:lnTo>
                  <a:lnTo>
                    <a:pt x="46606" y="56812"/>
                  </a:lnTo>
                  <a:lnTo>
                    <a:pt x="46802" y="55839"/>
                  </a:lnTo>
                  <a:lnTo>
                    <a:pt x="46936" y="54839"/>
                  </a:lnTo>
                  <a:lnTo>
                    <a:pt x="47008" y="53830"/>
                  </a:lnTo>
                  <a:lnTo>
                    <a:pt x="47017" y="53312"/>
                  </a:lnTo>
                  <a:lnTo>
                    <a:pt x="47017" y="16038"/>
                  </a:lnTo>
                  <a:lnTo>
                    <a:pt x="47008" y="15538"/>
                  </a:lnTo>
                  <a:lnTo>
                    <a:pt x="46945" y="14538"/>
                  </a:lnTo>
                  <a:lnTo>
                    <a:pt x="46811" y="13556"/>
                  </a:lnTo>
                  <a:lnTo>
                    <a:pt x="46615" y="12591"/>
                  </a:lnTo>
                  <a:lnTo>
                    <a:pt x="46356" y="11636"/>
                  </a:lnTo>
                  <a:lnTo>
                    <a:pt x="46043" y="10716"/>
                  </a:lnTo>
                  <a:lnTo>
                    <a:pt x="45668" y="9805"/>
                  </a:lnTo>
                  <a:lnTo>
                    <a:pt x="45240" y="8930"/>
                  </a:lnTo>
                  <a:lnTo>
                    <a:pt x="44757" y="8091"/>
                  </a:lnTo>
                  <a:lnTo>
                    <a:pt x="44213" y="7278"/>
                  </a:lnTo>
                  <a:lnTo>
                    <a:pt x="43623" y="6501"/>
                  </a:lnTo>
                  <a:lnTo>
                    <a:pt x="42980" y="5760"/>
                  </a:lnTo>
                  <a:lnTo>
                    <a:pt x="42284" y="5063"/>
                  </a:lnTo>
                  <a:lnTo>
                    <a:pt x="41552" y="4403"/>
                  </a:lnTo>
                  <a:lnTo>
                    <a:pt x="40766" y="3795"/>
                  </a:lnTo>
                  <a:lnTo>
                    <a:pt x="39935" y="3242"/>
                  </a:lnTo>
                  <a:lnTo>
                    <a:pt x="39498" y="2983"/>
                  </a:lnTo>
                  <a:lnTo>
                    <a:pt x="34381" y="0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972562" y="1980546"/>
              <a:ext cx="749465" cy="749465"/>
            </a:xfrm>
            <a:custGeom>
              <a:avLst/>
              <a:gdLst/>
              <a:ahLst/>
              <a:cxnLst/>
              <a:rect l="l" t="t" r="r" b="b"/>
              <a:pathLst>
                <a:path w="27157" h="27157" extrusionOk="0">
                  <a:moveTo>
                    <a:pt x="0" y="9"/>
                  </a:moveTo>
                  <a:lnTo>
                    <a:pt x="27138" y="27156"/>
                  </a:lnTo>
                  <a:lnTo>
                    <a:pt x="27156" y="27138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972810" y="1610627"/>
              <a:ext cx="1493963" cy="1118885"/>
            </a:xfrm>
            <a:custGeom>
              <a:avLst/>
              <a:gdLst/>
              <a:ahLst/>
              <a:cxnLst/>
              <a:rect l="l" t="t" r="r" b="b"/>
              <a:pathLst>
                <a:path w="54134" h="40543" extrusionOk="0">
                  <a:moveTo>
                    <a:pt x="19057" y="2117"/>
                  </a:moveTo>
                  <a:lnTo>
                    <a:pt x="0" y="13404"/>
                  </a:lnTo>
                  <a:lnTo>
                    <a:pt x="27147" y="40542"/>
                  </a:lnTo>
                  <a:lnTo>
                    <a:pt x="54134" y="13556"/>
                  </a:lnTo>
                  <a:lnTo>
                    <a:pt x="34363" y="2054"/>
                  </a:lnTo>
                  <a:lnTo>
                    <a:pt x="33916" y="1804"/>
                  </a:lnTo>
                  <a:lnTo>
                    <a:pt x="33014" y="1349"/>
                  </a:lnTo>
                  <a:lnTo>
                    <a:pt x="32086" y="965"/>
                  </a:lnTo>
                  <a:lnTo>
                    <a:pt x="31139" y="652"/>
                  </a:lnTo>
                  <a:lnTo>
                    <a:pt x="30184" y="393"/>
                  </a:lnTo>
                  <a:lnTo>
                    <a:pt x="29210" y="197"/>
                  </a:lnTo>
                  <a:lnTo>
                    <a:pt x="28237" y="72"/>
                  </a:lnTo>
                  <a:lnTo>
                    <a:pt x="27254" y="9"/>
                  </a:lnTo>
                  <a:lnTo>
                    <a:pt x="26763" y="1"/>
                  </a:lnTo>
                  <a:lnTo>
                    <a:pt x="26763" y="1"/>
                  </a:lnTo>
                  <a:lnTo>
                    <a:pt x="26263" y="9"/>
                  </a:lnTo>
                  <a:lnTo>
                    <a:pt x="25263" y="72"/>
                  </a:lnTo>
                  <a:lnTo>
                    <a:pt x="24272" y="206"/>
                  </a:lnTo>
                  <a:lnTo>
                    <a:pt x="23290" y="402"/>
                  </a:lnTo>
                  <a:lnTo>
                    <a:pt x="22316" y="670"/>
                  </a:lnTo>
                  <a:lnTo>
                    <a:pt x="21361" y="1001"/>
                  </a:lnTo>
                  <a:lnTo>
                    <a:pt x="20423" y="1394"/>
                  </a:lnTo>
                  <a:lnTo>
                    <a:pt x="19503" y="1858"/>
                  </a:lnTo>
                  <a:lnTo>
                    <a:pt x="19057" y="2117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972810" y="1610876"/>
              <a:ext cx="1493963" cy="1118637"/>
            </a:xfrm>
            <a:custGeom>
              <a:avLst/>
              <a:gdLst/>
              <a:ahLst/>
              <a:cxnLst/>
              <a:rect l="l" t="t" r="r" b="b"/>
              <a:pathLst>
                <a:path w="54134" h="40534" extrusionOk="0">
                  <a:moveTo>
                    <a:pt x="26201" y="0"/>
                  </a:moveTo>
                  <a:lnTo>
                    <a:pt x="25218" y="72"/>
                  </a:lnTo>
                  <a:lnTo>
                    <a:pt x="24227" y="206"/>
                  </a:lnTo>
                  <a:lnTo>
                    <a:pt x="23254" y="402"/>
                  </a:lnTo>
                  <a:lnTo>
                    <a:pt x="22289" y="670"/>
                  </a:lnTo>
                  <a:lnTo>
                    <a:pt x="21343" y="992"/>
                  </a:lnTo>
                  <a:lnTo>
                    <a:pt x="20414" y="1394"/>
                  </a:lnTo>
                  <a:lnTo>
                    <a:pt x="19503" y="1849"/>
                  </a:lnTo>
                  <a:lnTo>
                    <a:pt x="19057" y="2108"/>
                  </a:lnTo>
                  <a:lnTo>
                    <a:pt x="0" y="13395"/>
                  </a:lnTo>
                  <a:lnTo>
                    <a:pt x="27147" y="40533"/>
                  </a:lnTo>
                  <a:lnTo>
                    <a:pt x="54134" y="13547"/>
                  </a:lnTo>
                  <a:lnTo>
                    <a:pt x="34363" y="2045"/>
                  </a:lnTo>
                  <a:lnTo>
                    <a:pt x="33916" y="1786"/>
                  </a:lnTo>
                  <a:lnTo>
                    <a:pt x="33005" y="1340"/>
                  </a:lnTo>
                  <a:lnTo>
                    <a:pt x="32068" y="956"/>
                  </a:lnTo>
                  <a:lnTo>
                    <a:pt x="31121" y="635"/>
                  </a:lnTo>
                  <a:lnTo>
                    <a:pt x="30148" y="376"/>
                  </a:lnTo>
                  <a:lnTo>
                    <a:pt x="29174" y="188"/>
                  </a:lnTo>
                  <a:lnTo>
                    <a:pt x="28183" y="54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722009" y="1980546"/>
              <a:ext cx="1118637" cy="1493715"/>
            </a:xfrm>
            <a:custGeom>
              <a:avLst/>
              <a:gdLst/>
              <a:ahLst/>
              <a:cxnLst/>
              <a:rect l="l" t="t" r="r" b="b"/>
              <a:pathLst>
                <a:path w="40534" h="54125" extrusionOk="0">
                  <a:moveTo>
                    <a:pt x="27130" y="0"/>
                  </a:moveTo>
                  <a:lnTo>
                    <a:pt x="0" y="27138"/>
                  </a:lnTo>
                  <a:lnTo>
                    <a:pt x="26987" y="54125"/>
                  </a:lnTo>
                  <a:lnTo>
                    <a:pt x="38488" y="34354"/>
                  </a:lnTo>
                  <a:lnTo>
                    <a:pt x="38739" y="33907"/>
                  </a:lnTo>
                  <a:lnTo>
                    <a:pt x="39194" y="32997"/>
                  </a:lnTo>
                  <a:lnTo>
                    <a:pt x="39578" y="32068"/>
                  </a:lnTo>
                  <a:lnTo>
                    <a:pt x="39899" y="31112"/>
                  </a:lnTo>
                  <a:lnTo>
                    <a:pt x="40158" y="30148"/>
                  </a:lnTo>
                  <a:lnTo>
                    <a:pt x="40346" y="29166"/>
                  </a:lnTo>
                  <a:lnTo>
                    <a:pt x="40471" y="28183"/>
                  </a:lnTo>
                  <a:lnTo>
                    <a:pt x="40533" y="27192"/>
                  </a:lnTo>
                  <a:lnTo>
                    <a:pt x="40525" y="26201"/>
                  </a:lnTo>
                  <a:lnTo>
                    <a:pt x="40462" y="25210"/>
                  </a:lnTo>
                  <a:lnTo>
                    <a:pt x="40328" y="24227"/>
                  </a:lnTo>
                  <a:lnTo>
                    <a:pt x="40123" y="23254"/>
                  </a:lnTo>
                  <a:lnTo>
                    <a:pt x="39864" y="22290"/>
                  </a:lnTo>
                  <a:lnTo>
                    <a:pt x="39533" y="21334"/>
                  </a:lnTo>
                  <a:lnTo>
                    <a:pt x="39140" y="20405"/>
                  </a:lnTo>
                  <a:lnTo>
                    <a:pt x="38685" y="19494"/>
                  </a:lnTo>
                  <a:lnTo>
                    <a:pt x="38426" y="19057"/>
                  </a:lnTo>
                  <a:lnTo>
                    <a:pt x="271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977005" y="2729490"/>
              <a:ext cx="1493963" cy="1118637"/>
            </a:xfrm>
            <a:custGeom>
              <a:avLst/>
              <a:gdLst/>
              <a:ahLst/>
              <a:cxnLst/>
              <a:rect l="l" t="t" r="r" b="b"/>
              <a:pathLst>
                <a:path w="54134" h="40534" extrusionOk="0">
                  <a:moveTo>
                    <a:pt x="26995" y="0"/>
                  </a:moveTo>
                  <a:lnTo>
                    <a:pt x="0" y="26987"/>
                  </a:lnTo>
                  <a:lnTo>
                    <a:pt x="19771" y="38489"/>
                  </a:lnTo>
                  <a:lnTo>
                    <a:pt x="20217" y="38748"/>
                  </a:lnTo>
                  <a:lnTo>
                    <a:pt x="21128" y="39194"/>
                  </a:lnTo>
                  <a:lnTo>
                    <a:pt x="22066" y="39578"/>
                  </a:lnTo>
                  <a:lnTo>
                    <a:pt x="23021" y="39899"/>
                  </a:lnTo>
                  <a:lnTo>
                    <a:pt x="23986" y="40158"/>
                  </a:lnTo>
                  <a:lnTo>
                    <a:pt x="24959" y="40346"/>
                  </a:lnTo>
                  <a:lnTo>
                    <a:pt x="25951" y="40480"/>
                  </a:lnTo>
                  <a:lnTo>
                    <a:pt x="26942" y="40533"/>
                  </a:lnTo>
                  <a:lnTo>
                    <a:pt x="27933" y="40533"/>
                  </a:lnTo>
                  <a:lnTo>
                    <a:pt x="28915" y="40462"/>
                  </a:lnTo>
                  <a:lnTo>
                    <a:pt x="29907" y="40328"/>
                  </a:lnTo>
                  <a:lnTo>
                    <a:pt x="30880" y="40132"/>
                  </a:lnTo>
                  <a:lnTo>
                    <a:pt x="31844" y="39864"/>
                  </a:lnTo>
                  <a:lnTo>
                    <a:pt x="32791" y="39542"/>
                  </a:lnTo>
                  <a:lnTo>
                    <a:pt x="33720" y="39140"/>
                  </a:lnTo>
                  <a:lnTo>
                    <a:pt x="34630" y="38685"/>
                  </a:lnTo>
                  <a:lnTo>
                    <a:pt x="35077" y="38426"/>
                  </a:lnTo>
                  <a:lnTo>
                    <a:pt x="54134" y="27139"/>
                  </a:lnTo>
                  <a:lnTo>
                    <a:pt x="2699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03137" y="1984741"/>
              <a:ext cx="1118885" cy="1493715"/>
            </a:xfrm>
            <a:custGeom>
              <a:avLst/>
              <a:gdLst/>
              <a:ahLst/>
              <a:cxnLst/>
              <a:rect l="l" t="t" r="r" b="b"/>
              <a:pathLst>
                <a:path w="40543" h="54125" extrusionOk="0">
                  <a:moveTo>
                    <a:pt x="13547" y="0"/>
                  </a:moveTo>
                  <a:lnTo>
                    <a:pt x="2045" y="19771"/>
                  </a:lnTo>
                  <a:lnTo>
                    <a:pt x="1795" y="20218"/>
                  </a:lnTo>
                  <a:lnTo>
                    <a:pt x="1340" y="21128"/>
                  </a:lnTo>
                  <a:lnTo>
                    <a:pt x="956" y="22057"/>
                  </a:lnTo>
                  <a:lnTo>
                    <a:pt x="634" y="23013"/>
                  </a:lnTo>
                  <a:lnTo>
                    <a:pt x="375" y="23977"/>
                  </a:lnTo>
                  <a:lnTo>
                    <a:pt x="188" y="24959"/>
                  </a:lnTo>
                  <a:lnTo>
                    <a:pt x="63" y="25942"/>
                  </a:lnTo>
                  <a:lnTo>
                    <a:pt x="0" y="26933"/>
                  </a:lnTo>
                  <a:lnTo>
                    <a:pt x="9" y="27924"/>
                  </a:lnTo>
                  <a:lnTo>
                    <a:pt x="72" y="28915"/>
                  </a:lnTo>
                  <a:lnTo>
                    <a:pt x="206" y="29898"/>
                  </a:lnTo>
                  <a:lnTo>
                    <a:pt x="411" y="30880"/>
                  </a:lnTo>
                  <a:lnTo>
                    <a:pt x="670" y="31835"/>
                  </a:lnTo>
                  <a:lnTo>
                    <a:pt x="1000" y="32791"/>
                  </a:lnTo>
                  <a:lnTo>
                    <a:pt x="1393" y="33720"/>
                  </a:lnTo>
                  <a:lnTo>
                    <a:pt x="1849" y="34631"/>
                  </a:lnTo>
                  <a:lnTo>
                    <a:pt x="2108" y="35068"/>
                  </a:lnTo>
                  <a:lnTo>
                    <a:pt x="13404" y="54125"/>
                  </a:lnTo>
                  <a:lnTo>
                    <a:pt x="40542" y="26986"/>
                  </a:lnTo>
                  <a:lnTo>
                    <a:pt x="1354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775900" y="1296649"/>
              <a:ext cx="1890263" cy="1092778"/>
            </a:xfrm>
            <a:custGeom>
              <a:avLst/>
              <a:gdLst/>
              <a:ahLst/>
              <a:cxnLst/>
              <a:rect l="l" t="t" r="r" b="b"/>
              <a:pathLst>
                <a:path w="68494" h="39597" extrusionOk="0">
                  <a:moveTo>
                    <a:pt x="34363" y="1"/>
                  </a:moveTo>
                  <a:lnTo>
                    <a:pt x="33363" y="10"/>
                  </a:lnTo>
                  <a:lnTo>
                    <a:pt x="32380" y="81"/>
                  </a:lnTo>
                  <a:lnTo>
                    <a:pt x="31389" y="215"/>
                  </a:lnTo>
                  <a:lnTo>
                    <a:pt x="30416" y="412"/>
                  </a:lnTo>
                  <a:lnTo>
                    <a:pt x="29451" y="671"/>
                  </a:lnTo>
                  <a:lnTo>
                    <a:pt x="28496" y="1001"/>
                  </a:lnTo>
                  <a:lnTo>
                    <a:pt x="27567" y="1394"/>
                  </a:lnTo>
                  <a:lnTo>
                    <a:pt x="26656" y="1858"/>
                  </a:lnTo>
                  <a:lnTo>
                    <a:pt x="26210" y="2117"/>
                  </a:lnTo>
                  <a:lnTo>
                    <a:pt x="0" y="17646"/>
                  </a:lnTo>
                  <a:lnTo>
                    <a:pt x="7135" y="24781"/>
                  </a:lnTo>
                  <a:lnTo>
                    <a:pt x="26192" y="13494"/>
                  </a:lnTo>
                  <a:lnTo>
                    <a:pt x="26638" y="13235"/>
                  </a:lnTo>
                  <a:lnTo>
                    <a:pt x="27549" y="12780"/>
                  </a:lnTo>
                  <a:lnTo>
                    <a:pt x="28478" y="12378"/>
                  </a:lnTo>
                  <a:lnTo>
                    <a:pt x="29424" y="12056"/>
                  </a:lnTo>
                  <a:lnTo>
                    <a:pt x="30389" y="11788"/>
                  </a:lnTo>
                  <a:lnTo>
                    <a:pt x="31362" y="11592"/>
                  </a:lnTo>
                  <a:lnTo>
                    <a:pt x="32353" y="11458"/>
                  </a:lnTo>
                  <a:lnTo>
                    <a:pt x="33336" y="11386"/>
                  </a:lnTo>
                  <a:lnTo>
                    <a:pt x="34336" y="11386"/>
                  </a:lnTo>
                  <a:lnTo>
                    <a:pt x="35318" y="11440"/>
                  </a:lnTo>
                  <a:lnTo>
                    <a:pt x="36309" y="11574"/>
                  </a:lnTo>
                  <a:lnTo>
                    <a:pt x="37283" y="11762"/>
                  </a:lnTo>
                  <a:lnTo>
                    <a:pt x="38256" y="12021"/>
                  </a:lnTo>
                  <a:lnTo>
                    <a:pt x="39203" y="12342"/>
                  </a:lnTo>
                  <a:lnTo>
                    <a:pt x="40140" y="12726"/>
                  </a:lnTo>
                  <a:lnTo>
                    <a:pt x="41051" y="13172"/>
                  </a:lnTo>
                  <a:lnTo>
                    <a:pt x="41498" y="13431"/>
                  </a:lnTo>
                  <a:lnTo>
                    <a:pt x="61269" y="24933"/>
                  </a:lnTo>
                  <a:lnTo>
                    <a:pt x="46615" y="39587"/>
                  </a:lnTo>
                  <a:lnTo>
                    <a:pt x="46632" y="39596"/>
                  </a:lnTo>
                  <a:lnTo>
                    <a:pt x="68493" y="17736"/>
                  </a:lnTo>
                  <a:lnTo>
                    <a:pt x="41525" y="2055"/>
                  </a:lnTo>
                  <a:lnTo>
                    <a:pt x="41078" y="1796"/>
                  </a:lnTo>
                  <a:lnTo>
                    <a:pt x="40167" y="1349"/>
                  </a:lnTo>
                  <a:lnTo>
                    <a:pt x="39238" y="956"/>
                  </a:lnTo>
                  <a:lnTo>
                    <a:pt x="38283" y="635"/>
                  </a:lnTo>
                  <a:lnTo>
                    <a:pt x="37319" y="385"/>
                  </a:lnTo>
                  <a:lnTo>
                    <a:pt x="36336" y="188"/>
                  </a:lnTo>
                  <a:lnTo>
                    <a:pt x="35354" y="63"/>
                  </a:lnTo>
                  <a:lnTo>
                    <a:pt x="34363" y="1"/>
                  </a:lnTo>
                  <a:close/>
                </a:path>
              </a:pathLst>
            </a:cu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233307" y="2213194"/>
              <a:ext cx="976427" cy="1075999"/>
            </a:xfrm>
            <a:custGeom>
              <a:avLst/>
              <a:gdLst/>
              <a:ahLst/>
              <a:cxnLst/>
              <a:rect l="l" t="t" r="r" b="b"/>
              <a:pathLst>
                <a:path w="35381" h="38989" extrusionOk="0">
                  <a:moveTo>
                    <a:pt x="17164" y="0"/>
                  </a:moveTo>
                  <a:lnTo>
                    <a:pt x="16431" y="98"/>
                  </a:lnTo>
                  <a:lnTo>
                    <a:pt x="15717" y="295"/>
                  </a:lnTo>
                  <a:lnTo>
                    <a:pt x="15029" y="590"/>
                  </a:lnTo>
                  <a:lnTo>
                    <a:pt x="14699" y="777"/>
                  </a:lnTo>
                  <a:lnTo>
                    <a:pt x="2742" y="7859"/>
                  </a:lnTo>
                  <a:lnTo>
                    <a:pt x="2429" y="8055"/>
                  </a:lnTo>
                  <a:lnTo>
                    <a:pt x="1858" y="8511"/>
                  </a:lnTo>
                  <a:lnTo>
                    <a:pt x="1349" y="9020"/>
                  </a:lnTo>
                  <a:lnTo>
                    <a:pt x="920" y="9600"/>
                  </a:lnTo>
                  <a:lnTo>
                    <a:pt x="563" y="10216"/>
                  </a:lnTo>
                  <a:lnTo>
                    <a:pt x="286" y="10886"/>
                  </a:lnTo>
                  <a:lnTo>
                    <a:pt x="107" y="11582"/>
                  </a:lnTo>
                  <a:lnTo>
                    <a:pt x="9" y="12306"/>
                  </a:lnTo>
                  <a:lnTo>
                    <a:pt x="0" y="12672"/>
                  </a:lnTo>
                  <a:lnTo>
                    <a:pt x="0" y="26531"/>
                  </a:lnTo>
                  <a:lnTo>
                    <a:pt x="9" y="26906"/>
                  </a:lnTo>
                  <a:lnTo>
                    <a:pt x="107" y="27638"/>
                  </a:lnTo>
                  <a:lnTo>
                    <a:pt x="295" y="28344"/>
                  </a:lnTo>
                  <a:lnTo>
                    <a:pt x="581" y="29023"/>
                  </a:lnTo>
                  <a:lnTo>
                    <a:pt x="938" y="29648"/>
                  </a:lnTo>
                  <a:lnTo>
                    <a:pt x="1384" y="30228"/>
                  </a:lnTo>
                  <a:lnTo>
                    <a:pt x="1902" y="30746"/>
                  </a:lnTo>
                  <a:lnTo>
                    <a:pt x="2492" y="31193"/>
                  </a:lnTo>
                  <a:lnTo>
                    <a:pt x="2813" y="31389"/>
                  </a:lnTo>
                  <a:lnTo>
                    <a:pt x="14770" y="38256"/>
                  </a:lnTo>
                  <a:lnTo>
                    <a:pt x="15092" y="38426"/>
                  </a:lnTo>
                  <a:lnTo>
                    <a:pt x="15762" y="38703"/>
                  </a:lnTo>
                  <a:lnTo>
                    <a:pt x="16467" y="38890"/>
                  </a:lnTo>
                  <a:lnTo>
                    <a:pt x="17173" y="38988"/>
                  </a:lnTo>
                  <a:lnTo>
                    <a:pt x="17887" y="38988"/>
                  </a:lnTo>
                  <a:lnTo>
                    <a:pt x="18601" y="38899"/>
                  </a:lnTo>
                  <a:lnTo>
                    <a:pt x="19298" y="38720"/>
                  </a:lnTo>
                  <a:lnTo>
                    <a:pt x="19977" y="38444"/>
                  </a:lnTo>
                  <a:lnTo>
                    <a:pt x="20298" y="38274"/>
                  </a:lnTo>
                  <a:lnTo>
                    <a:pt x="32532" y="31380"/>
                  </a:lnTo>
                  <a:lnTo>
                    <a:pt x="32862" y="31184"/>
                  </a:lnTo>
                  <a:lnTo>
                    <a:pt x="33452" y="30737"/>
                  </a:lnTo>
                  <a:lnTo>
                    <a:pt x="33979" y="30219"/>
                  </a:lnTo>
                  <a:lnTo>
                    <a:pt x="34425" y="29639"/>
                  </a:lnTo>
                  <a:lnTo>
                    <a:pt x="34791" y="29005"/>
                  </a:lnTo>
                  <a:lnTo>
                    <a:pt x="35077" y="28335"/>
                  </a:lnTo>
                  <a:lnTo>
                    <a:pt x="35274" y="27621"/>
                  </a:lnTo>
                  <a:lnTo>
                    <a:pt x="35372" y="26879"/>
                  </a:lnTo>
                  <a:lnTo>
                    <a:pt x="35381" y="26504"/>
                  </a:lnTo>
                  <a:lnTo>
                    <a:pt x="35381" y="12708"/>
                  </a:lnTo>
                  <a:lnTo>
                    <a:pt x="35372" y="12333"/>
                  </a:lnTo>
                  <a:lnTo>
                    <a:pt x="35274" y="11600"/>
                  </a:lnTo>
                  <a:lnTo>
                    <a:pt x="35086" y="10904"/>
                  </a:lnTo>
                  <a:lnTo>
                    <a:pt x="34809" y="10234"/>
                  </a:lnTo>
                  <a:lnTo>
                    <a:pt x="34452" y="9609"/>
                  </a:lnTo>
                  <a:lnTo>
                    <a:pt x="34014" y="9028"/>
                  </a:lnTo>
                  <a:lnTo>
                    <a:pt x="33497" y="8511"/>
                  </a:lnTo>
                  <a:lnTo>
                    <a:pt x="32916" y="8064"/>
                  </a:lnTo>
                  <a:lnTo>
                    <a:pt x="32604" y="7868"/>
                  </a:lnTo>
                  <a:lnTo>
                    <a:pt x="20369" y="750"/>
                  </a:lnTo>
                  <a:lnTo>
                    <a:pt x="20039" y="572"/>
                  </a:lnTo>
                  <a:lnTo>
                    <a:pt x="19343" y="277"/>
                  </a:lnTo>
                  <a:lnTo>
                    <a:pt x="18628" y="90"/>
                  </a:lnTo>
                  <a:lnTo>
                    <a:pt x="17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9"/>
            <p:cNvGrpSpPr/>
            <p:nvPr/>
          </p:nvGrpSpPr>
          <p:grpSpPr>
            <a:xfrm>
              <a:off x="1535294" y="2541430"/>
              <a:ext cx="368987" cy="366992"/>
              <a:chOff x="-64401400" y="1914475"/>
              <a:chExt cx="319000" cy="317275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-64401400" y="1914475"/>
                <a:ext cx="319000" cy="31727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691" extrusionOk="0">
                    <a:moveTo>
                      <a:pt x="4726" y="1317"/>
                    </a:moveTo>
                    <a:lnTo>
                      <a:pt x="4726" y="2703"/>
                    </a:lnTo>
                    <a:cubicBezTo>
                      <a:pt x="4663" y="2735"/>
                      <a:pt x="4600" y="2829"/>
                      <a:pt x="4569" y="2861"/>
                    </a:cubicBezTo>
                    <a:lnTo>
                      <a:pt x="4065" y="3554"/>
                    </a:lnTo>
                    <a:cubicBezTo>
                      <a:pt x="3970" y="3176"/>
                      <a:pt x="3907" y="2703"/>
                      <a:pt x="3907" y="2388"/>
                    </a:cubicBezTo>
                    <a:cubicBezTo>
                      <a:pt x="3876" y="1947"/>
                      <a:pt x="3970" y="1632"/>
                      <a:pt x="4222" y="1475"/>
                    </a:cubicBezTo>
                    <a:cubicBezTo>
                      <a:pt x="4348" y="1349"/>
                      <a:pt x="4537" y="1317"/>
                      <a:pt x="4726" y="1317"/>
                    </a:cubicBezTo>
                    <a:close/>
                    <a:moveTo>
                      <a:pt x="7046" y="813"/>
                    </a:moveTo>
                    <a:cubicBezTo>
                      <a:pt x="7507" y="813"/>
                      <a:pt x="7937" y="916"/>
                      <a:pt x="8286" y="1128"/>
                    </a:cubicBezTo>
                    <a:cubicBezTo>
                      <a:pt x="8759" y="1412"/>
                      <a:pt x="8979" y="1821"/>
                      <a:pt x="8948" y="2420"/>
                    </a:cubicBezTo>
                    <a:cubicBezTo>
                      <a:pt x="8948" y="2703"/>
                      <a:pt x="8853" y="3113"/>
                      <a:pt x="8790" y="3554"/>
                    </a:cubicBezTo>
                    <a:lnTo>
                      <a:pt x="8286" y="2861"/>
                    </a:lnTo>
                    <a:cubicBezTo>
                      <a:pt x="8066" y="2609"/>
                      <a:pt x="7814" y="2451"/>
                      <a:pt x="7499" y="2451"/>
                    </a:cubicBezTo>
                    <a:lnTo>
                      <a:pt x="5514" y="2451"/>
                    </a:lnTo>
                    <a:lnTo>
                      <a:pt x="5514" y="1160"/>
                    </a:lnTo>
                    <a:cubicBezTo>
                      <a:pt x="6020" y="931"/>
                      <a:pt x="6551" y="813"/>
                      <a:pt x="7046" y="813"/>
                    </a:cubicBezTo>
                    <a:close/>
                    <a:moveTo>
                      <a:pt x="7530" y="3334"/>
                    </a:moveTo>
                    <a:cubicBezTo>
                      <a:pt x="7562" y="3334"/>
                      <a:pt x="7593" y="3365"/>
                      <a:pt x="7656" y="3365"/>
                    </a:cubicBezTo>
                    <a:lnTo>
                      <a:pt x="8601" y="4657"/>
                    </a:lnTo>
                    <a:cubicBezTo>
                      <a:pt x="8444" y="5917"/>
                      <a:pt x="7688" y="7177"/>
                      <a:pt x="6427" y="7177"/>
                    </a:cubicBezTo>
                    <a:cubicBezTo>
                      <a:pt x="5167" y="7177"/>
                      <a:pt x="4411" y="5980"/>
                      <a:pt x="4254" y="4657"/>
                    </a:cubicBezTo>
                    <a:lnTo>
                      <a:pt x="5199" y="3365"/>
                    </a:lnTo>
                    <a:cubicBezTo>
                      <a:pt x="5230" y="3334"/>
                      <a:pt x="5293" y="3334"/>
                      <a:pt x="5325" y="3334"/>
                    </a:cubicBezTo>
                    <a:close/>
                    <a:moveTo>
                      <a:pt x="5199" y="7681"/>
                    </a:moveTo>
                    <a:cubicBezTo>
                      <a:pt x="5608" y="7902"/>
                      <a:pt x="5986" y="8028"/>
                      <a:pt x="6427" y="8028"/>
                    </a:cubicBezTo>
                    <a:cubicBezTo>
                      <a:pt x="6869" y="8028"/>
                      <a:pt x="7310" y="7902"/>
                      <a:pt x="7688" y="7713"/>
                    </a:cubicBezTo>
                    <a:lnTo>
                      <a:pt x="7688" y="7807"/>
                    </a:lnTo>
                    <a:cubicBezTo>
                      <a:pt x="7688" y="8028"/>
                      <a:pt x="7719" y="8185"/>
                      <a:pt x="7814" y="8343"/>
                    </a:cubicBezTo>
                    <a:lnTo>
                      <a:pt x="6427" y="9634"/>
                    </a:lnTo>
                    <a:lnTo>
                      <a:pt x="5073" y="8280"/>
                    </a:lnTo>
                    <a:cubicBezTo>
                      <a:pt x="5167" y="8122"/>
                      <a:pt x="5199" y="7965"/>
                      <a:pt x="5199" y="7776"/>
                    </a:cubicBezTo>
                    <a:lnTo>
                      <a:pt x="5199" y="7681"/>
                    </a:lnTo>
                    <a:close/>
                    <a:moveTo>
                      <a:pt x="4537" y="8878"/>
                    </a:moveTo>
                    <a:lnTo>
                      <a:pt x="5829" y="10170"/>
                    </a:lnTo>
                    <a:lnTo>
                      <a:pt x="5230" y="10769"/>
                    </a:lnTo>
                    <a:lnTo>
                      <a:pt x="4065" y="9036"/>
                    </a:lnTo>
                    <a:cubicBezTo>
                      <a:pt x="4222" y="9036"/>
                      <a:pt x="4380" y="9004"/>
                      <a:pt x="4537" y="8878"/>
                    </a:cubicBezTo>
                    <a:close/>
                    <a:moveTo>
                      <a:pt x="8318" y="8878"/>
                    </a:moveTo>
                    <a:cubicBezTo>
                      <a:pt x="8475" y="8973"/>
                      <a:pt x="8633" y="9036"/>
                      <a:pt x="8790" y="9036"/>
                    </a:cubicBezTo>
                    <a:lnTo>
                      <a:pt x="7593" y="10769"/>
                    </a:lnTo>
                    <a:lnTo>
                      <a:pt x="7026" y="10170"/>
                    </a:lnTo>
                    <a:lnTo>
                      <a:pt x="8318" y="8878"/>
                    </a:lnTo>
                    <a:close/>
                    <a:moveTo>
                      <a:pt x="10460" y="9067"/>
                    </a:moveTo>
                    <a:cubicBezTo>
                      <a:pt x="11279" y="9067"/>
                      <a:pt x="11941" y="9760"/>
                      <a:pt x="11941" y="10580"/>
                    </a:cubicBezTo>
                    <a:lnTo>
                      <a:pt x="11941" y="11840"/>
                    </a:lnTo>
                    <a:lnTo>
                      <a:pt x="7814" y="11840"/>
                    </a:lnTo>
                    <a:cubicBezTo>
                      <a:pt x="7908" y="11808"/>
                      <a:pt x="8003" y="11745"/>
                      <a:pt x="8034" y="11682"/>
                    </a:cubicBezTo>
                    <a:lnTo>
                      <a:pt x="9798" y="9067"/>
                    </a:lnTo>
                    <a:close/>
                    <a:moveTo>
                      <a:pt x="3088" y="9067"/>
                    </a:moveTo>
                    <a:lnTo>
                      <a:pt x="4852" y="11651"/>
                    </a:lnTo>
                    <a:cubicBezTo>
                      <a:pt x="4915" y="11745"/>
                      <a:pt x="5041" y="11808"/>
                      <a:pt x="5167" y="11840"/>
                    </a:cubicBezTo>
                    <a:lnTo>
                      <a:pt x="5199" y="11840"/>
                    </a:lnTo>
                    <a:cubicBezTo>
                      <a:pt x="5325" y="11840"/>
                      <a:pt x="5419" y="11808"/>
                      <a:pt x="5482" y="11714"/>
                    </a:cubicBezTo>
                    <a:lnTo>
                      <a:pt x="6427" y="10769"/>
                    </a:lnTo>
                    <a:lnTo>
                      <a:pt x="7404" y="11745"/>
                    </a:lnTo>
                    <a:cubicBezTo>
                      <a:pt x="7436" y="11777"/>
                      <a:pt x="7530" y="11840"/>
                      <a:pt x="7593" y="11871"/>
                    </a:cubicBezTo>
                    <a:lnTo>
                      <a:pt x="914" y="11871"/>
                    </a:lnTo>
                    <a:lnTo>
                      <a:pt x="914" y="11840"/>
                    </a:lnTo>
                    <a:lnTo>
                      <a:pt x="914" y="10580"/>
                    </a:lnTo>
                    <a:cubicBezTo>
                      <a:pt x="914" y="9760"/>
                      <a:pt x="1576" y="9067"/>
                      <a:pt x="2395" y="9067"/>
                    </a:cubicBezTo>
                    <a:close/>
                    <a:moveTo>
                      <a:pt x="7043" y="1"/>
                    </a:moveTo>
                    <a:cubicBezTo>
                      <a:pt x="6380" y="1"/>
                      <a:pt x="5673" y="166"/>
                      <a:pt x="5010" y="498"/>
                    </a:cubicBezTo>
                    <a:cubicBezTo>
                      <a:pt x="4898" y="477"/>
                      <a:pt x="4788" y="467"/>
                      <a:pt x="4680" y="467"/>
                    </a:cubicBezTo>
                    <a:cubicBezTo>
                      <a:pt x="4300" y="467"/>
                      <a:pt x="3942" y="592"/>
                      <a:pt x="3624" y="813"/>
                    </a:cubicBezTo>
                    <a:cubicBezTo>
                      <a:pt x="3308" y="1034"/>
                      <a:pt x="2962" y="1506"/>
                      <a:pt x="2962" y="2388"/>
                    </a:cubicBezTo>
                    <a:cubicBezTo>
                      <a:pt x="2962" y="3144"/>
                      <a:pt x="3277" y="4405"/>
                      <a:pt x="3340" y="4625"/>
                    </a:cubicBezTo>
                    <a:cubicBezTo>
                      <a:pt x="3466" y="5570"/>
                      <a:pt x="3781" y="6389"/>
                      <a:pt x="4285" y="6988"/>
                    </a:cubicBezTo>
                    <a:lnTo>
                      <a:pt x="4285" y="7744"/>
                    </a:lnTo>
                    <a:cubicBezTo>
                      <a:pt x="4285" y="8028"/>
                      <a:pt x="4065" y="8248"/>
                      <a:pt x="3781" y="8248"/>
                    </a:cubicBezTo>
                    <a:lnTo>
                      <a:pt x="2332" y="8248"/>
                    </a:lnTo>
                    <a:cubicBezTo>
                      <a:pt x="1072" y="8248"/>
                      <a:pt x="0" y="9288"/>
                      <a:pt x="0" y="10580"/>
                    </a:cubicBezTo>
                    <a:lnTo>
                      <a:pt x="0" y="12281"/>
                    </a:lnTo>
                    <a:cubicBezTo>
                      <a:pt x="0" y="12501"/>
                      <a:pt x="189" y="12690"/>
                      <a:pt x="410" y="12690"/>
                    </a:cubicBezTo>
                    <a:lnTo>
                      <a:pt x="12256" y="12690"/>
                    </a:lnTo>
                    <a:cubicBezTo>
                      <a:pt x="12508" y="12690"/>
                      <a:pt x="12697" y="12501"/>
                      <a:pt x="12697" y="12281"/>
                    </a:cubicBezTo>
                    <a:lnTo>
                      <a:pt x="12697" y="10580"/>
                    </a:lnTo>
                    <a:cubicBezTo>
                      <a:pt x="12760" y="9319"/>
                      <a:pt x="11689" y="8248"/>
                      <a:pt x="10429" y="8248"/>
                    </a:cubicBezTo>
                    <a:lnTo>
                      <a:pt x="8979" y="8248"/>
                    </a:lnTo>
                    <a:cubicBezTo>
                      <a:pt x="8696" y="8248"/>
                      <a:pt x="8475" y="8028"/>
                      <a:pt x="8475" y="7744"/>
                    </a:cubicBezTo>
                    <a:lnTo>
                      <a:pt x="8475" y="6957"/>
                    </a:lnTo>
                    <a:cubicBezTo>
                      <a:pt x="8979" y="6358"/>
                      <a:pt x="9294" y="5539"/>
                      <a:pt x="9389" y="4625"/>
                    </a:cubicBezTo>
                    <a:cubicBezTo>
                      <a:pt x="9546" y="4121"/>
                      <a:pt x="9735" y="3050"/>
                      <a:pt x="9767" y="2420"/>
                    </a:cubicBezTo>
                    <a:cubicBezTo>
                      <a:pt x="9767" y="1538"/>
                      <a:pt x="9420" y="845"/>
                      <a:pt x="8664" y="404"/>
                    </a:cubicBezTo>
                    <a:cubicBezTo>
                      <a:pt x="8202" y="135"/>
                      <a:pt x="7640" y="1"/>
                      <a:pt x="704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-64172200" y="2175800"/>
                <a:ext cx="488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883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442"/>
                    </a:cubicBezTo>
                    <a:cubicBezTo>
                      <a:pt x="0" y="662"/>
                      <a:pt x="221" y="883"/>
                      <a:pt x="410" y="883"/>
                    </a:cubicBezTo>
                    <a:lnTo>
                      <a:pt x="1513" y="883"/>
                    </a:lnTo>
                    <a:cubicBezTo>
                      <a:pt x="1765" y="883"/>
                      <a:pt x="1891" y="662"/>
                      <a:pt x="1891" y="442"/>
                    </a:cubicBezTo>
                    <a:cubicBezTo>
                      <a:pt x="1954" y="190"/>
                      <a:pt x="1733" y="1"/>
                      <a:pt x="151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-64212375" y="2210450"/>
                <a:ext cx="5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" extrusionOk="0">
                    <a:moveTo>
                      <a:pt x="1" y="1"/>
                    </a:moveTo>
                    <a:lnTo>
                      <a:pt x="221" y="1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9"/>
            <p:cNvGrpSpPr/>
            <p:nvPr/>
          </p:nvGrpSpPr>
          <p:grpSpPr>
            <a:xfrm>
              <a:off x="1536648" y="1663082"/>
              <a:ext cx="366269" cy="359907"/>
              <a:chOff x="-60988625" y="2310475"/>
              <a:chExt cx="316650" cy="311150"/>
            </a:xfrm>
          </p:grpSpPr>
          <p:sp>
            <p:nvSpPr>
              <p:cNvPr id="269" name="Google Shape;269;p9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9"/>
            <p:cNvGrpSpPr/>
            <p:nvPr/>
          </p:nvGrpSpPr>
          <p:grpSpPr>
            <a:xfrm>
              <a:off x="663661" y="2537642"/>
              <a:ext cx="366269" cy="368091"/>
              <a:chOff x="-62150375" y="2664925"/>
              <a:chExt cx="316650" cy="3182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-62150375" y="2961850"/>
                <a:ext cx="3166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852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10"/>
                    </a:cubicBezTo>
                    <a:cubicBezTo>
                      <a:pt x="1" y="662"/>
                      <a:pt x="190" y="851"/>
                      <a:pt x="379" y="851"/>
                    </a:cubicBezTo>
                    <a:lnTo>
                      <a:pt x="12225" y="851"/>
                    </a:lnTo>
                    <a:cubicBezTo>
                      <a:pt x="12477" y="851"/>
                      <a:pt x="12634" y="662"/>
                      <a:pt x="12634" y="410"/>
                    </a:cubicBezTo>
                    <a:cubicBezTo>
                      <a:pt x="12666" y="158"/>
                      <a:pt x="12477" y="0"/>
                      <a:pt x="12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62150375" y="2838200"/>
                <a:ext cx="827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096" extrusionOk="0">
                    <a:moveTo>
                      <a:pt x="2363" y="756"/>
                    </a:moveTo>
                    <a:cubicBezTo>
                      <a:pt x="2427" y="756"/>
                      <a:pt x="2521" y="851"/>
                      <a:pt x="2521" y="914"/>
                    </a:cubicBezTo>
                    <a:lnTo>
                      <a:pt x="2521" y="3119"/>
                    </a:lnTo>
                    <a:cubicBezTo>
                      <a:pt x="2521" y="3214"/>
                      <a:pt x="2427" y="3245"/>
                      <a:pt x="2363" y="3245"/>
                    </a:cubicBezTo>
                    <a:lnTo>
                      <a:pt x="977" y="3245"/>
                    </a:lnTo>
                    <a:cubicBezTo>
                      <a:pt x="883" y="3245"/>
                      <a:pt x="820" y="3151"/>
                      <a:pt x="820" y="3119"/>
                    </a:cubicBezTo>
                    <a:lnTo>
                      <a:pt x="820" y="914"/>
                    </a:lnTo>
                    <a:cubicBezTo>
                      <a:pt x="820" y="851"/>
                      <a:pt x="883" y="756"/>
                      <a:pt x="977" y="756"/>
                    </a:cubicBezTo>
                    <a:close/>
                    <a:moveTo>
                      <a:pt x="946" y="0"/>
                    </a:moveTo>
                    <a:cubicBezTo>
                      <a:pt x="379" y="0"/>
                      <a:pt x="1" y="441"/>
                      <a:pt x="1" y="945"/>
                    </a:cubicBezTo>
                    <a:lnTo>
                      <a:pt x="1" y="3151"/>
                    </a:lnTo>
                    <a:cubicBezTo>
                      <a:pt x="1" y="3686"/>
                      <a:pt x="410" y="4096"/>
                      <a:pt x="946" y="4096"/>
                    </a:cubicBezTo>
                    <a:lnTo>
                      <a:pt x="2300" y="4096"/>
                    </a:lnTo>
                    <a:cubicBezTo>
                      <a:pt x="2868" y="4096"/>
                      <a:pt x="3309" y="3686"/>
                      <a:pt x="3309" y="3151"/>
                    </a:cubicBezTo>
                    <a:lnTo>
                      <a:pt x="3309" y="945"/>
                    </a:lnTo>
                    <a:cubicBezTo>
                      <a:pt x="3309" y="410"/>
                      <a:pt x="2868" y="0"/>
                      <a:pt x="2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-62033800" y="2664925"/>
                <a:ext cx="82725" cy="2749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0996" extrusionOk="0">
                    <a:moveTo>
                      <a:pt x="2332" y="788"/>
                    </a:moveTo>
                    <a:cubicBezTo>
                      <a:pt x="2426" y="851"/>
                      <a:pt x="2489" y="882"/>
                      <a:pt x="2489" y="945"/>
                    </a:cubicBezTo>
                    <a:lnTo>
                      <a:pt x="2489" y="10050"/>
                    </a:lnTo>
                    <a:cubicBezTo>
                      <a:pt x="2489" y="10145"/>
                      <a:pt x="2426" y="10176"/>
                      <a:pt x="2332" y="10176"/>
                    </a:cubicBezTo>
                    <a:lnTo>
                      <a:pt x="946" y="10176"/>
                    </a:lnTo>
                    <a:cubicBezTo>
                      <a:pt x="882" y="10176"/>
                      <a:pt x="851" y="10082"/>
                      <a:pt x="851" y="10050"/>
                    </a:cubicBezTo>
                    <a:lnTo>
                      <a:pt x="851" y="945"/>
                    </a:lnTo>
                    <a:cubicBezTo>
                      <a:pt x="851" y="882"/>
                      <a:pt x="914" y="788"/>
                      <a:pt x="946" y="788"/>
                    </a:cubicBezTo>
                    <a:close/>
                    <a:moveTo>
                      <a:pt x="946" y="0"/>
                    </a:moveTo>
                    <a:cubicBezTo>
                      <a:pt x="410" y="0"/>
                      <a:pt x="0" y="441"/>
                      <a:pt x="0" y="945"/>
                    </a:cubicBezTo>
                    <a:lnTo>
                      <a:pt x="0" y="10050"/>
                    </a:lnTo>
                    <a:cubicBezTo>
                      <a:pt x="0" y="10617"/>
                      <a:pt x="441" y="10995"/>
                      <a:pt x="946" y="10995"/>
                    </a:cubicBezTo>
                    <a:lnTo>
                      <a:pt x="2332" y="10995"/>
                    </a:lnTo>
                    <a:cubicBezTo>
                      <a:pt x="2899" y="10995"/>
                      <a:pt x="3308" y="10554"/>
                      <a:pt x="3308" y="10050"/>
                    </a:cubicBezTo>
                    <a:lnTo>
                      <a:pt x="3308" y="945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-61917225" y="2754700"/>
                <a:ext cx="835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7436" extrusionOk="0">
                    <a:moveTo>
                      <a:pt x="2394" y="788"/>
                    </a:moveTo>
                    <a:cubicBezTo>
                      <a:pt x="2489" y="788"/>
                      <a:pt x="2520" y="883"/>
                      <a:pt x="2520" y="946"/>
                    </a:cubicBezTo>
                    <a:lnTo>
                      <a:pt x="2520" y="6459"/>
                    </a:lnTo>
                    <a:cubicBezTo>
                      <a:pt x="2520" y="6554"/>
                      <a:pt x="2426" y="6585"/>
                      <a:pt x="2394" y="6585"/>
                    </a:cubicBezTo>
                    <a:lnTo>
                      <a:pt x="1008" y="6585"/>
                    </a:lnTo>
                    <a:cubicBezTo>
                      <a:pt x="945" y="6585"/>
                      <a:pt x="851" y="6491"/>
                      <a:pt x="851" y="6459"/>
                    </a:cubicBezTo>
                    <a:lnTo>
                      <a:pt x="851" y="946"/>
                    </a:lnTo>
                    <a:cubicBezTo>
                      <a:pt x="851" y="883"/>
                      <a:pt x="945" y="788"/>
                      <a:pt x="1008" y="788"/>
                    </a:cubicBezTo>
                    <a:close/>
                    <a:moveTo>
                      <a:pt x="977" y="1"/>
                    </a:moveTo>
                    <a:cubicBezTo>
                      <a:pt x="441" y="1"/>
                      <a:pt x="0" y="442"/>
                      <a:pt x="0" y="977"/>
                    </a:cubicBezTo>
                    <a:lnTo>
                      <a:pt x="0" y="6491"/>
                    </a:lnTo>
                    <a:cubicBezTo>
                      <a:pt x="0" y="7058"/>
                      <a:pt x="441" y="7436"/>
                      <a:pt x="977" y="7436"/>
                    </a:cubicBezTo>
                    <a:lnTo>
                      <a:pt x="2363" y="7436"/>
                    </a:lnTo>
                    <a:cubicBezTo>
                      <a:pt x="2899" y="7436"/>
                      <a:pt x="3308" y="7026"/>
                      <a:pt x="3308" y="6491"/>
                    </a:cubicBezTo>
                    <a:lnTo>
                      <a:pt x="3308" y="977"/>
                    </a:lnTo>
                    <a:cubicBezTo>
                      <a:pt x="3340" y="442"/>
                      <a:pt x="2899" y="1"/>
                      <a:pt x="2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9"/>
            <p:cNvGrpSpPr/>
            <p:nvPr/>
          </p:nvGrpSpPr>
          <p:grpSpPr>
            <a:xfrm>
              <a:off x="2490031" y="2570685"/>
              <a:ext cx="366269" cy="369913"/>
              <a:chOff x="-64764500" y="2280550"/>
              <a:chExt cx="316650" cy="319800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792" extrusionOk="0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4098" extrusionOk="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9"/>
            <p:cNvGrpSpPr/>
            <p:nvPr/>
          </p:nvGrpSpPr>
          <p:grpSpPr>
            <a:xfrm>
              <a:off x="1609575" y="3572762"/>
              <a:ext cx="365344" cy="289753"/>
              <a:chOff x="-62882850" y="1999375"/>
              <a:chExt cx="315850" cy="250500"/>
            </a:xfrm>
          </p:grpSpPr>
          <p:sp>
            <p:nvSpPr>
              <p:cNvPr id="284" name="Google Shape;284;p9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9"/>
            <p:cNvSpPr/>
            <p:nvPr/>
          </p:nvSpPr>
          <p:spPr>
            <a:xfrm>
              <a:off x="3298733" y="927985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324755" y="1868403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345065" y="2708419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345065" y="3501058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345065" y="4207264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4640288" y="1683413"/>
            <a:ext cx="1172100" cy="1172750"/>
          </a:xfrm>
          <a:custGeom>
            <a:avLst/>
            <a:gdLst/>
            <a:ahLst/>
            <a:cxnLst/>
            <a:rect l="l" t="t" r="r" b="b"/>
            <a:pathLst>
              <a:path w="46884" h="46910" extrusionOk="0">
                <a:moveTo>
                  <a:pt x="1" y="46847"/>
                </a:moveTo>
                <a:lnTo>
                  <a:pt x="46883" y="46909"/>
                </a:lnTo>
                <a:lnTo>
                  <a:pt x="46874" y="45695"/>
                </a:lnTo>
                <a:lnTo>
                  <a:pt x="46749" y="43302"/>
                </a:lnTo>
                <a:lnTo>
                  <a:pt x="46517" y="40935"/>
                </a:lnTo>
                <a:lnTo>
                  <a:pt x="46160" y="38604"/>
                </a:lnTo>
                <a:lnTo>
                  <a:pt x="45687" y="36309"/>
                </a:lnTo>
                <a:lnTo>
                  <a:pt x="45115" y="34068"/>
                </a:lnTo>
                <a:lnTo>
                  <a:pt x="44427" y="31862"/>
                </a:lnTo>
                <a:lnTo>
                  <a:pt x="43642" y="29710"/>
                </a:lnTo>
                <a:lnTo>
                  <a:pt x="42749" y="27603"/>
                </a:lnTo>
                <a:lnTo>
                  <a:pt x="41757" y="25549"/>
                </a:lnTo>
                <a:lnTo>
                  <a:pt x="40677" y="23557"/>
                </a:lnTo>
                <a:lnTo>
                  <a:pt x="39507" y="21620"/>
                </a:lnTo>
                <a:lnTo>
                  <a:pt x="38239" y="19753"/>
                </a:lnTo>
                <a:lnTo>
                  <a:pt x="36891" y="17941"/>
                </a:lnTo>
                <a:lnTo>
                  <a:pt x="35453" y="16208"/>
                </a:lnTo>
                <a:lnTo>
                  <a:pt x="33944" y="14538"/>
                </a:lnTo>
                <a:lnTo>
                  <a:pt x="32354" y="12949"/>
                </a:lnTo>
                <a:lnTo>
                  <a:pt x="30684" y="11431"/>
                </a:lnTo>
                <a:lnTo>
                  <a:pt x="28952" y="10002"/>
                </a:lnTo>
                <a:lnTo>
                  <a:pt x="27148" y="8653"/>
                </a:lnTo>
                <a:lnTo>
                  <a:pt x="25273" y="7385"/>
                </a:lnTo>
                <a:lnTo>
                  <a:pt x="23344" y="6207"/>
                </a:lnTo>
                <a:lnTo>
                  <a:pt x="21352" y="5126"/>
                </a:lnTo>
                <a:lnTo>
                  <a:pt x="19299" y="4135"/>
                </a:lnTo>
                <a:lnTo>
                  <a:pt x="17200" y="3251"/>
                </a:lnTo>
                <a:lnTo>
                  <a:pt x="15039" y="2456"/>
                </a:lnTo>
                <a:lnTo>
                  <a:pt x="12842" y="1777"/>
                </a:lnTo>
                <a:lnTo>
                  <a:pt x="10592" y="1197"/>
                </a:lnTo>
                <a:lnTo>
                  <a:pt x="8306" y="724"/>
                </a:lnTo>
                <a:lnTo>
                  <a:pt x="5975" y="366"/>
                </a:lnTo>
                <a:lnTo>
                  <a:pt x="3609" y="134"/>
                </a:lnTo>
                <a:lnTo>
                  <a:pt x="1215" y="9"/>
                </a:lnTo>
                <a:lnTo>
                  <a:pt x="1" y="0"/>
                </a:lnTo>
                <a:lnTo>
                  <a:pt x="1" y="0"/>
                </a:lnTo>
                <a:lnTo>
                  <a:pt x="1" y="46847"/>
                </a:lnTo>
                <a:close/>
              </a:path>
            </a:pathLst>
          </a:custGeom>
          <a:solidFill>
            <a:srgbClr val="9751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3331613" y="2852788"/>
            <a:ext cx="1308925" cy="1309600"/>
          </a:xfrm>
          <a:custGeom>
            <a:avLst/>
            <a:gdLst/>
            <a:ahLst/>
            <a:cxnLst/>
            <a:rect l="l" t="t" r="r" b="b"/>
            <a:pathLst>
              <a:path w="52357" h="52384" extrusionOk="0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3332738" y="1545663"/>
            <a:ext cx="1309600" cy="1308925"/>
          </a:xfrm>
          <a:custGeom>
            <a:avLst/>
            <a:gdLst/>
            <a:ahLst/>
            <a:cxnLst/>
            <a:rect l="l" t="t" r="r" b="b"/>
            <a:pathLst>
              <a:path w="52384" h="52357" extrusionOk="0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3679663" y="1892813"/>
            <a:ext cx="1922650" cy="1923300"/>
          </a:xfrm>
          <a:custGeom>
            <a:avLst/>
            <a:gdLst/>
            <a:ahLst/>
            <a:cxnLst/>
            <a:rect l="l" t="t" r="r" b="b"/>
            <a:pathLst>
              <a:path w="76906" h="76932" extrusionOk="0">
                <a:moveTo>
                  <a:pt x="38453" y="1"/>
                </a:moveTo>
                <a:lnTo>
                  <a:pt x="39444" y="9"/>
                </a:lnTo>
                <a:lnTo>
                  <a:pt x="41409" y="108"/>
                </a:lnTo>
                <a:lnTo>
                  <a:pt x="43346" y="304"/>
                </a:lnTo>
                <a:lnTo>
                  <a:pt x="45257" y="599"/>
                </a:lnTo>
                <a:lnTo>
                  <a:pt x="47133" y="983"/>
                </a:lnTo>
                <a:lnTo>
                  <a:pt x="48981" y="1456"/>
                </a:lnTo>
                <a:lnTo>
                  <a:pt x="50785" y="2019"/>
                </a:lnTo>
                <a:lnTo>
                  <a:pt x="52553" y="2662"/>
                </a:lnTo>
                <a:lnTo>
                  <a:pt x="54277" y="3394"/>
                </a:lnTo>
                <a:lnTo>
                  <a:pt x="55955" y="4207"/>
                </a:lnTo>
                <a:lnTo>
                  <a:pt x="57590" y="5091"/>
                </a:lnTo>
                <a:lnTo>
                  <a:pt x="59179" y="6055"/>
                </a:lnTo>
                <a:lnTo>
                  <a:pt x="60715" y="7091"/>
                </a:lnTo>
                <a:lnTo>
                  <a:pt x="62189" y="8198"/>
                </a:lnTo>
                <a:lnTo>
                  <a:pt x="63617" y="9377"/>
                </a:lnTo>
                <a:lnTo>
                  <a:pt x="64984" y="10618"/>
                </a:lnTo>
                <a:lnTo>
                  <a:pt x="66287" y="11922"/>
                </a:lnTo>
                <a:lnTo>
                  <a:pt x="67529" y="13288"/>
                </a:lnTo>
                <a:lnTo>
                  <a:pt x="68707" y="14717"/>
                </a:lnTo>
                <a:lnTo>
                  <a:pt x="69815" y="16199"/>
                </a:lnTo>
                <a:lnTo>
                  <a:pt x="70851" y="17735"/>
                </a:lnTo>
                <a:lnTo>
                  <a:pt x="71815" y="19316"/>
                </a:lnTo>
                <a:lnTo>
                  <a:pt x="72699" y="20950"/>
                </a:lnTo>
                <a:lnTo>
                  <a:pt x="73512" y="22638"/>
                </a:lnTo>
                <a:lnTo>
                  <a:pt x="74235" y="24361"/>
                </a:lnTo>
                <a:lnTo>
                  <a:pt x="74887" y="26130"/>
                </a:lnTo>
                <a:lnTo>
                  <a:pt x="75450" y="27933"/>
                </a:lnTo>
                <a:lnTo>
                  <a:pt x="75923" y="29782"/>
                </a:lnTo>
                <a:lnTo>
                  <a:pt x="76307" y="31657"/>
                </a:lnTo>
                <a:lnTo>
                  <a:pt x="76602" y="33568"/>
                </a:lnTo>
                <a:lnTo>
                  <a:pt x="76798" y="35506"/>
                </a:lnTo>
                <a:lnTo>
                  <a:pt x="76896" y="37471"/>
                </a:lnTo>
                <a:lnTo>
                  <a:pt x="76905" y="38471"/>
                </a:lnTo>
                <a:lnTo>
                  <a:pt x="76896" y="39462"/>
                </a:lnTo>
                <a:lnTo>
                  <a:pt x="76798" y="41427"/>
                </a:lnTo>
                <a:lnTo>
                  <a:pt x="76602" y="43364"/>
                </a:lnTo>
                <a:lnTo>
                  <a:pt x="76307" y="45275"/>
                </a:lnTo>
                <a:lnTo>
                  <a:pt x="75923" y="47151"/>
                </a:lnTo>
                <a:lnTo>
                  <a:pt x="75450" y="48999"/>
                </a:lnTo>
                <a:lnTo>
                  <a:pt x="74887" y="50803"/>
                </a:lnTo>
                <a:lnTo>
                  <a:pt x="74235" y="52571"/>
                </a:lnTo>
                <a:lnTo>
                  <a:pt x="73512" y="54295"/>
                </a:lnTo>
                <a:lnTo>
                  <a:pt x="72699" y="55982"/>
                </a:lnTo>
                <a:lnTo>
                  <a:pt x="71815" y="57617"/>
                </a:lnTo>
                <a:lnTo>
                  <a:pt x="70851" y="59197"/>
                </a:lnTo>
                <a:lnTo>
                  <a:pt x="69815" y="60733"/>
                </a:lnTo>
                <a:lnTo>
                  <a:pt x="68707" y="62215"/>
                </a:lnTo>
                <a:lnTo>
                  <a:pt x="67529" y="63644"/>
                </a:lnTo>
                <a:lnTo>
                  <a:pt x="66287" y="65011"/>
                </a:lnTo>
                <a:lnTo>
                  <a:pt x="64984" y="66314"/>
                </a:lnTo>
                <a:lnTo>
                  <a:pt x="63617" y="67556"/>
                </a:lnTo>
                <a:lnTo>
                  <a:pt x="62189" y="68725"/>
                </a:lnTo>
                <a:lnTo>
                  <a:pt x="60715" y="69833"/>
                </a:lnTo>
                <a:lnTo>
                  <a:pt x="59179" y="70878"/>
                </a:lnTo>
                <a:lnTo>
                  <a:pt x="57590" y="71842"/>
                </a:lnTo>
                <a:lnTo>
                  <a:pt x="55955" y="72726"/>
                </a:lnTo>
                <a:lnTo>
                  <a:pt x="54277" y="73539"/>
                </a:lnTo>
                <a:lnTo>
                  <a:pt x="52553" y="74262"/>
                </a:lnTo>
                <a:lnTo>
                  <a:pt x="50785" y="74914"/>
                </a:lnTo>
                <a:lnTo>
                  <a:pt x="48981" y="75476"/>
                </a:lnTo>
                <a:lnTo>
                  <a:pt x="47133" y="75950"/>
                </a:lnTo>
                <a:lnTo>
                  <a:pt x="45257" y="76334"/>
                </a:lnTo>
                <a:lnTo>
                  <a:pt x="43346" y="76628"/>
                </a:lnTo>
                <a:lnTo>
                  <a:pt x="41409" y="76825"/>
                </a:lnTo>
                <a:lnTo>
                  <a:pt x="39444" y="76923"/>
                </a:lnTo>
                <a:lnTo>
                  <a:pt x="38453" y="76932"/>
                </a:lnTo>
                <a:lnTo>
                  <a:pt x="37461" y="76923"/>
                </a:lnTo>
                <a:lnTo>
                  <a:pt x="35488" y="76825"/>
                </a:lnTo>
                <a:lnTo>
                  <a:pt x="33550" y="76628"/>
                </a:lnTo>
                <a:lnTo>
                  <a:pt x="31648" y="76334"/>
                </a:lnTo>
                <a:lnTo>
                  <a:pt x="29764" y="75950"/>
                </a:lnTo>
                <a:lnTo>
                  <a:pt x="27924" y="75476"/>
                </a:lnTo>
                <a:lnTo>
                  <a:pt x="26120" y="74914"/>
                </a:lnTo>
                <a:lnTo>
                  <a:pt x="24352" y="74262"/>
                </a:lnTo>
                <a:lnTo>
                  <a:pt x="22629" y="73539"/>
                </a:lnTo>
                <a:lnTo>
                  <a:pt x="20950" y="72726"/>
                </a:lnTo>
                <a:lnTo>
                  <a:pt x="19316" y="71842"/>
                </a:lnTo>
                <a:lnTo>
                  <a:pt x="17726" y="70878"/>
                </a:lnTo>
                <a:lnTo>
                  <a:pt x="16190" y="69833"/>
                </a:lnTo>
                <a:lnTo>
                  <a:pt x="14708" y="68725"/>
                </a:lnTo>
                <a:lnTo>
                  <a:pt x="13288" y="67556"/>
                </a:lnTo>
                <a:lnTo>
                  <a:pt x="11922" y="66314"/>
                </a:lnTo>
                <a:lnTo>
                  <a:pt x="10618" y="65011"/>
                </a:lnTo>
                <a:lnTo>
                  <a:pt x="9377" y="63644"/>
                </a:lnTo>
                <a:lnTo>
                  <a:pt x="8198" y="62215"/>
                </a:lnTo>
                <a:lnTo>
                  <a:pt x="7091" y="60733"/>
                </a:lnTo>
                <a:lnTo>
                  <a:pt x="6055" y="59197"/>
                </a:lnTo>
                <a:lnTo>
                  <a:pt x="5099" y="57617"/>
                </a:lnTo>
                <a:lnTo>
                  <a:pt x="4206" y="55982"/>
                </a:lnTo>
                <a:lnTo>
                  <a:pt x="3394" y="54295"/>
                </a:lnTo>
                <a:lnTo>
                  <a:pt x="2670" y="52571"/>
                </a:lnTo>
                <a:lnTo>
                  <a:pt x="2018" y="50803"/>
                </a:lnTo>
                <a:lnTo>
                  <a:pt x="1456" y="48999"/>
                </a:lnTo>
                <a:lnTo>
                  <a:pt x="983" y="47151"/>
                </a:lnTo>
                <a:lnTo>
                  <a:pt x="599" y="45275"/>
                </a:lnTo>
                <a:lnTo>
                  <a:pt x="313" y="43364"/>
                </a:lnTo>
                <a:lnTo>
                  <a:pt x="116" y="41427"/>
                </a:lnTo>
                <a:lnTo>
                  <a:pt x="9" y="39462"/>
                </a:lnTo>
                <a:lnTo>
                  <a:pt x="0" y="38471"/>
                </a:lnTo>
                <a:lnTo>
                  <a:pt x="9" y="37471"/>
                </a:lnTo>
                <a:lnTo>
                  <a:pt x="116" y="35506"/>
                </a:lnTo>
                <a:lnTo>
                  <a:pt x="313" y="33568"/>
                </a:lnTo>
                <a:lnTo>
                  <a:pt x="599" y="31657"/>
                </a:lnTo>
                <a:lnTo>
                  <a:pt x="983" y="29782"/>
                </a:lnTo>
                <a:lnTo>
                  <a:pt x="1456" y="27933"/>
                </a:lnTo>
                <a:lnTo>
                  <a:pt x="2018" y="26130"/>
                </a:lnTo>
                <a:lnTo>
                  <a:pt x="2670" y="24361"/>
                </a:lnTo>
                <a:lnTo>
                  <a:pt x="3394" y="22638"/>
                </a:lnTo>
                <a:lnTo>
                  <a:pt x="4206" y="20950"/>
                </a:lnTo>
                <a:lnTo>
                  <a:pt x="5099" y="19316"/>
                </a:lnTo>
                <a:lnTo>
                  <a:pt x="6055" y="17735"/>
                </a:lnTo>
                <a:lnTo>
                  <a:pt x="7091" y="16199"/>
                </a:lnTo>
                <a:lnTo>
                  <a:pt x="8198" y="14717"/>
                </a:lnTo>
                <a:lnTo>
                  <a:pt x="9377" y="13288"/>
                </a:lnTo>
                <a:lnTo>
                  <a:pt x="10618" y="11922"/>
                </a:lnTo>
                <a:lnTo>
                  <a:pt x="11922" y="10618"/>
                </a:lnTo>
                <a:lnTo>
                  <a:pt x="13288" y="9377"/>
                </a:lnTo>
                <a:lnTo>
                  <a:pt x="14708" y="8198"/>
                </a:lnTo>
                <a:lnTo>
                  <a:pt x="16190" y="7091"/>
                </a:lnTo>
                <a:lnTo>
                  <a:pt x="17726" y="6055"/>
                </a:lnTo>
                <a:lnTo>
                  <a:pt x="19316" y="5091"/>
                </a:lnTo>
                <a:lnTo>
                  <a:pt x="20950" y="4207"/>
                </a:lnTo>
                <a:lnTo>
                  <a:pt x="22629" y="3394"/>
                </a:lnTo>
                <a:lnTo>
                  <a:pt x="24352" y="2662"/>
                </a:lnTo>
                <a:lnTo>
                  <a:pt x="26120" y="2019"/>
                </a:lnTo>
                <a:lnTo>
                  <a:pt x="27924" y="1456"/>
                </a:lnTo>
                <a:lnTo>
                  <a:pt x="29764" y="983"/>
                </a:lnTo>
                <a:lnTo>
                  <a:pt x="31648" y="599"/>
                </a:lnTo>
                <a:lnTo>
                  <a:pt x="33550" y="304"/>
                </a:lnTo>
                <a:lnTo>
                  <a:pt x="35488" y="108"/>
                </a:lnTo>
                <a:lnTo>
                  <a:pt x="37461" y="9"/>
                </a:lnTo>
                <a:lnTo>
                  <a:pt x="38453" y="1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4638738" y="2854563"/>
            <a:ext cx="1049975" cy="1049300"/>
          </a:xfrm>
          <a:custGeom>
            <a:avLst/>
            <a:gdLst/>
            <a:ahLst/>
            <a:cxnLst/>
            <a:rect l="l" t="t" r="r" b="b"/>
            <a:pathLst>
              <a:path w="41999" h="41972" extrusionOk="0">
                <a:moveTo>
                  <a:pt x="54" y="1"/>
                </a:moveTo>
                <a:lnTo>
                  <a:pt x="0" y="41971"/>
                </a:lnTo>
                <a:lnTo>
                  <a:pt x="1081" y="41963"/>
                </a:lnTo>
                <a:lnTo>
                  <a:pt x="3233" y="41855"/>
                </a:lnTo>
                <a:lnTo>
                  <a:pt x="5349" y="41641"/>
                </a:lnTo>
                <a:lnTo>
                  <a:pt x="7439" y="41320"/>
                </a:lnTo>
                <a:lnTo>
                  <a:pt x="9484" y="40900"/>
                </a:lnTo>
                <a:lnTo>
                  <a:pt x="11502" y="40382"/>
                </a:lnTo>
                <a:lnTo>
                  <a:pt x="13476" y="39775"/>
                </a:lnTo>
                <a:lnTo>
                  <a:pt x="15405" y="39069"/>
                </a:lnTo>
                <a:lnTo>
                  <a:pt x="17289" y="38266"/>
                </a:lnTo>
                <a:lnTo>
                  <a:pt x="19119" y="37381"/>
                </a:lnTo>
                <a:lnTo>
                  <a:pt x="20905" y="36417"/>
                </a:lnTo>
                <a:lnTo>
                  <a:pt x="22638" y="35363"/>
                </a:lnTo>
                <a:lnTo>
                  <a:pt x="24317" y="34229"/>
                </a:lnTo>
                <a:lnTo>
                  <a:pt x="25933" y="33024"/>
                </a:lnTo>
                <a:lnTo>
                  <a:pt x="27487" y="31738"/>
                </a:lnTo>
                <a:lnTo>
                  <a:pt x="28978" y="30389"/>
                </a:lnTo>
                <a:lnTo>
                  <a:pt x="30407" y="28961"/>
                </a:lnTo>
                <a:lnTo>
                  <a:pt x="31764" y="27469"/>
                </a:lnTo>
                <a:lnTo>
                  <a:pt x="33041" y="25915"/>
                </a:lnTo>
                <a:lnTo>
                  <a:pt x="34256" y="24299"/>
                </a:lnTo>
                <a:lnTo>
                  <a:pt x="35390" y="22629"/>
                </a:lnTo>
                <a:lnTo>
                  <a:pt x="36435" y="20897"/>
                </a:lnTo>
                <a:lnTo>
                  <a:pt x="37408" y="19111"/>
                </a:lnTo>
                <a:lnTo>
                  <a:pt x="38292" y="17271"/>
                </a:lnTo>
                <a:lnTo>
                  <a:pt x="39087" y="15396"/>
                </a:lnTo>
                <a:lnTo>
                  <a:pt x="39792" y="13467"/>
                </a:lnTo>
                <a:lnTo>
                  <a:pt x="40408" y="11494"/>
                </a:lnTo>
                <a:lnTo>
                  <a:pt x="40926" y="9484"/>
                </a:lnTo>
                <a:lnTo>
                  <a:pt x="41346" y="7430"/>
                </a:lnTo>
                <a:lnTo>
                  <a:pt x="41668" y="5350"/>
                </a:lnTo>
                <a:lnTo>
                  <a:pt x="41882" y="3233"/>
                </a:lnTo>
                <a:lnTo>
                  <a:pt x="41989" y="1081"/>
                </a:lnTo>
                <a:lnTo>
                  <a:pt x="41998" y="1"/>
                </a:lnTo>
                <a:lnTo>
                  <a:pt x="41998" y="1"/>
                </a:lnTo>
                <a:lnTo>
                  <a:pt x="54" y="1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3925238" y="2138388"/>
            <a:ext cx="1431500" cy="1431950"/>
          </a:xfrm>
          <a:custGeom>
            <a:avLst/>
            <a:gdLst/>
            <a:ahLst/>
            <a:cxnLst/>
            <a:rect l="l" t="t" r="r" b="b"/>
            <a:pathLst>
              <a:path w="57260" h="57278" extrusionOk="0">
                <a:moveTo>
                  <a:pt x="0" y="28648"/>
                </a:moveTo>
                <a:lnTo>
                  <a:pt x="9" y="29380"/>
                </a:lnTo>
                <a:lnTo>
                  <a:pt x="81" y="30845"/>
                </a:lnTo>
                <a:lnTo>
                  <a:pt x="232" y="32291"/>
                </a:lnTo>
                <a:lnTo>
                  <a:pt x="447" y="33711"/>
                </a:lnTo>
                <a:lnTo>
                  <a:pt x="732" y="35113"/>
                </a:lnTo>
                <a:lnTo>
                  <a:pt x="1090" y="36488"/>
                </a:lnTo>
                <a:lnTo>
                  <a:pt x="1509" y="37828"/>
                </a:lnTo>
                <a:lnTo>
                  <a:pt x="1983" y="39149"/>
                </a:lnTo>
                <a:lnTo>
                  <a:pt x="2527" y="40426"/>
                </a:lnTo>
                <a:lnTo>
                  <a:pt x="3135" y="41685"/>
                </a:lnTo>
                <a:lnTo>
                  <a:pt x="3795" y="42900"/>
                </a:lnTo>
                <a:lnTo>
                  <a:pt x="4510" y="44079"/>
                </a:lnTo>
                <a:lnTo>
                  <a:pt x="5287" y="45222"/>
                </a:lnTo>
                <a:lnTo>
                  <a:pt x="6108" y="46329"/>
                </a:lnTo>
                <a:lnTo>
                  <a:pt x="6983" y="47383"/>
                </a:lnTo>
                <a:lnTo>
                  <a:pt x="7903" y="48401"/>
                </a:lnTo>
                <a:lnTo>
                  <a:pt x="8877" y="49374"/>
                </a:lnTo>
                <a:lnTo>
                  <a:pt x="9895" y="50303"/>
                </a:lnTo>
                <a:lnTo>
                  <a:pt x="10957" y="51178"/>
                </a:lnTo>
                <a:lnTo>
                  <a:pt x="12056" y="52000"/>
                </a:lnTo>
                <a:lnTo>
                  <a:pt x="13199" y="52768"/>
                </a:lnTo>
                <a:lnTo>
                  <a:pt x="14377" y="53491"/>
                </a:lnTo>
                <a:lnTo>
                  <a:pt x="15592" y="54152"/>
                </a:lnTo>
                <a:lnTo>
                  <a:pt x="16851" y="54750"/>
                </a:lnTo>
                <a:lnTo>
                  <a:pt x="18128" y="55295"/>
                </a:lnTo>
                <a:lnTo>
                  <a:pt x="19450" y="55777"/>
                </a:lnTo>
                <a:lnTo>
                  <a:pt x="20789" y="56197"/>
                </a:lnTo>
                <a:lnTo>
                  <a:pt x="22164" y="56554"/>
                </a:lnTo>
                <a:lnTo>
                  <a:pt x="23557" y="56840"/>
                </a:lnTo>
                <a:lnTo>
                  <a:pt x="24986" y="57054"/>
                </a:lnTo>
                <a:lnTo>
                  <a:pt x="26424" y="57197"/>
                </a:lnTo>
                <a:lnTo>
                  <a:pt x="27889" y="57277"/>
                </a:lnTo>
                <a:lnTo>
                  <a:pt x="28630" y="57277"/>
                </a:lnTo>
                <a:lnTo>
                  <a:pt x="28630" y="57277"/>
                </a:lnTo>
                <a:lnTo>
                  <a:pt x="29371" y="57277"/>
                </a:lnTo>
                <a:lnTo>
                  <a:pt x="30835" y="57197"/>
                </a:lnTo>
                <a:lnTo>
                  <a:pt x="32273" y="57054"/>
                </a:lnTo>
                <a:lnTo>
                  <a:pt x="33702" y="56840"/>
                </a:lnTo>
                <a:lnTo>
                  <a:pt x="35095" y="56554"/>
                </a:lnTo>
                <a:lnTo>
                  <a:pt x="36470" y="56197"/>
                </a:lnTo>
                <a:lnTo>
                  <a:pt x="37810" y="55777"/>
                </a:lnTo>
                <a:lnTo>
                  <a:pt x="39131" y="55295"/>
                </a:lnTo>
                <a:lnTo>
                  <a:pt x="40408" y="54750"/>
                </a:lnTo>
                <a:lnTo>
                  <a:pt x="41667" y="54152"/>
                </a:lnTo>
                <a:lnTo>
                  <a:pt x="42882" y="53491"/>
                </a:lnTo>
                <a:lnTo>
                  <a:pt x="44061" y="52768"/>
                </a:lnTo>
                <a:lnTo>
                  <a:pt x="45204" y="52000"/>
                </a:lnTo>
                <a:lnTo>
                  <a:pt x="46302" y="51178"/>
                </a:lnTo>
                <a:lnTo>
                  <a:pt x="47365" y="50303"/>
                </a:lnTo>
                <a:lnTo>
                  <a:pt x="48383" y="49374"/>
                </a:lnTo>
                <a:lnTo>
                  <a:pt x="49356" y="48401"/>
                </a:lnTo>
                <a:lnTo>
                  <a:pt x="50276" y="47383"/>
                </a:lnTo>
                <a:lnTo>
                  <a:pt x="51151" y="46329"/>
                </a:lnTo>
                <a:lnTo>
                  <a:pt x="51973" y="45222"/>
                </a:lnTo>
                <a:lnTo>
                  <a:pt x="52750" y="44079"/>
                </a:lnTo>
                <a:lnTo>
                  <a:pt x="53464" y="42900"/>
                </a:lnTo>
                <a:lnTo>
                  <a:pt x="54125" y="41685"/>
                </a:lnTo>
                <a:lnTo>
                  <a:pt x="54732" y="40426"/>
                </a:lnTo>
                <a:lnTo>
                  <a:pt x="55277" y="39149"/>
                </a:lnTo>
                <a:lnTo>
                  <a:pt x="55759" y="37828"/>
                </a:lnTo>
                <a:lnTo>
                  <a:pt x="56170" y="36488"/>
                </a:lnTo>
                <a:lnTo>
                  <a:pt x="56527" y="35113"/>
                </a:lnTo>
                <a:lnTo>
                  <a:pt x="56813" y="33711"/>
                </a:lnTo>
                <a:lnTo>
                  <a:pt x="57027" y="32291"/>
                </a:lnTo>
                <a:lnTo>
                  <a:pt x="57179" y="30845"/>
                </a:lnTo>
                <a:lnTo>
                  <a:pt x="57250" y="29380"/>
                </a:lnTo>
                <a:lnTo>
                  <a:pt x="57259" y="28648"/>
                </a:lnTo>
                <a:lnTo>
                  <a:pt x="57259" y="28648"/>
                </a:lnTo>
                <a:lnTo>
                  <a:pt x="57250" y="27907"/>
                </a:lnTo>
                <a:lnTo>
                  <a:pt x="57179" y="26442"/>
                </a:lnTo>
                <a:lnTo>
                  <a:pt x="57027" y="24995"/>
                </a:lnTo>
                <a:lnTo>
                  <a:pt x="56813" y="23576"/>
                </a:lnTo>
                <a:lnTo>
                  <a:pt x="56527" y="22174"/>
                </a:lnTo>
                <a:lnTo>
                  <a:pt x="56170" y="20798"/>
                </a:lnTo>
                <a:lnTo>
                  <a:pt x="55759" y="19459"/>
                </a:lnTo>
                <a:lnTo>
                  <a:pt x="55277" y="18137"/>
                </a:lnTo>
                <a:lnTo>
                  <a:pt x="54732" y="16860"/>
                </a:lnTo>
                <a:lnTo>
                  <a:pt x="54125" y="15601"/>
                </a:lnTo>
                <a:lnTo>
                  <a:pt x="53464" y="14387"/>
                </a:lnTo>
                <a:lnTo>
                  <a:pt x="52750" y="13208"/>
                </a:lnTo>
                <a:lnTo>
                  <a:pt x="51973" y="12065"/>
                </a:lnTo>
                <a:lnTo>
                  <a:pt x="51151" y="10958"/>
                </a:lnTo>
                <a:lnTo>
                  <a:pt x="50276" y="9904"/>
                </a:lnTo>
                <a:lnTo>
                  <a:pt x="49356" y="8886"/>
                </a:lnTo>
                <a:lnTo>
                  <a:pt x="48383" y="7912"/>
                </a:lnTo>
                <a:lnTo>
                  <a:pt x="47365" y="6984"/>
                </a:lnTo>
                <a:lnTo>
                  <a:pt x="46302" y="6109"/>
                </a:lnTo>
                <a:lnTo>
                  <a:pt x="45204" y="5287"/>
                </a:lnTo>
                <a:lnTo>
                  <a:pt x="44061" y="4510"/>
                </a:lnTo>
                <a:lnTo>
                  <a:pt x="42882" y="3796"/>
                </a:lnTo>
                <a:lnTo>
                  <a:pt x="41667" y="3135"/>
                </a:lnTo>
                <a:lnTo>
                  <a:pt x="40408" y="2528"/>
                </a:lnTo>
                <a:lnTo>
                  <a:pt x="39131" y="1992"/>
                </a:lnTo>
                <a:lnTo>
                  <a:pt x="37810" y="1510"/>
                </a:lnTo>
                <a:lnTo>
                  <a:pt x="36470" y="1090"/>
                </a:lnTo>
                <a:lnTo>
                  <a:pt x="35095" y="733"/>
                </a:lnTo>
                <a:lnTo>
                  <a:pt x="33702" y="447"/>
                </a:lnTo>
                <a:lnTo>
                  <a:pt x="32273" y="233"/>
                </a:lnTo>
                <a:lnTo>
                  <a:pt x="30835" y="81"/>
                </a:lnTo>
                <a:lnTo>
                  <a:pt x="29371" y="9"/>
                </a:lnTo>
                <a:lnTo>
                  <a:pt x="28630" y="0"/>
                </a:lnTo>
                <a:lnTo>
                  <a:pt x="28630" y="0"/>
                </a:lnTo>
                <a:lnTo>
                  <a:pt x="27889" y="9"/>
                </a:lnTo>
                <a:lnTo>
                  <a:pt x="26424" y="81"/>
                </a:lnTo>
                <a:lnTo>
                  <a:pt x="24986" y="233"/>
                </a:lnTo>
                <a:lnTo>
                  <a:pt x="23557" y="447"/>
                </a:lnTo>
                <a:lnTo>
                  <a:pt x="22164" y="733"/>
                </a:lnTo>
                <a:lnTo>
                  <a:pt x="20789" y="1090"/>
                </a:lnTo>
                <a:lnTo>
                  <a:pt x="19450" y="1510"/>
                </a:lnTo>
                <a:lnTo>
                  <a:pt x="18128" y="1992"/>
                </a:lnTo>
                <a:lnTo>
                  <a:pt x="16851" y="2528"/>
                </a:lnTo>
                <a:lnTo>
                  <a:pt x="15592" y="3135"/>
                </a:lnTo>
                <a:lnTo>
                  <a:pt x="14377" y="3796"/>
                </a:lnTo>
                <a:lnTo>
                  <a:pt x="13199" y="4510"/>
                </a:lnTo>
                <a:lnTo>
                  <a:pt x="12056" y="5287"/>
                </a:lnTo>
                <a:lnTo>
                  <a:pt x="10957" y="6109"/>
                </a:lnTo>
                <a:lnTo>
                  <a:pt x="9895" y="6984"/>
                </a:lnTo>
                <a:lnTo>
                  <a:pt x="8877" y="7912"/>
                </a:lnTo>
                <a:lnTo>
                  <a:pt x="7903" y="8886"/>
                </a:lnTo>
                <a:lnTo>
                  <a:pt x="6983" y="9904"/>
                </a:lnTo>
                <a:lnTo>
                  <a:pt x="6108" y="10958"/>
                </a:lnTo>
                <a:lnTo>
                  <a:pt x="5287" y="12065"/>
                </a:lnTo>
                <a:lnTo>
                  <a:pt x="4510" y="13208"/>
                </a:lnTo>
                <a:lnTo>
                  <a:pt x="3795" y="14387"/>
                </a:lnTo>
                <a:lnTo>
                  <a:pt x="3135" y="15601"/>
                </a:lnTo>
                <a:lnTo>
                  <a:pt x="2527" y="16860"/>
                </a:lnTo>
                <a:lnTo>
                  <a:pt x="1983" y="18137"/>
                </a:lnTo>
                <a:lnTo>
                  <a:pt x="1509" y="19459"/>
                </a:lnTo>
                <a:lnTo>
                  <a:pt x="1090" y="20798"/>
                </a:lnTo>
                <a:lnTo>
                  <a:pt x="732" y="22174"/>
                </a:lnTo>
                <a:lnTo>
                  <a:pt x="447" y="23576"/>
                </a:lnTo>
                <a:lnTo>
                  <a:pt x="232" y="24995"/>
                </a:lnTo>
                <a:lnTo>
                  <a:pt x="81" y="26442"/>
                </a:lnTo>
                <a:lnTo>
                  <a:pt x="9" y="27907"/>
                </a:lnTo>
                <a:lnTo>
                  <a:pt x="0" y="28648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4038863" y="2251788"/>
            <a:ext cx="1204450" cy="1205125"/>
          </a:xfrm>
          <a:custGeom>
            <a:avLst/>
            <a:gdLst/>
            <a:ahLst/>
            <a:cxnLst/>
            <a:rect l="l" t="t" r="r" b="b"/>
            <a:pathLst>
              <a:path w="48178" h="48205" extrusionOk="0">
                <a:moveTo>
                  <a:pt x="7046" y="7064"/>
                </a:moveTo>
                <a:lnTo>
                  <a:pt x="6618" y="7502"/>
                </a:lnTo>
                <a:lnTo>
                  <a:pt x="5787" y="8422"/>
                </a:lnTo>
                <a:lnTo>
                  <a:pt x="5010" y="9368"/>
                </a:lnTo>
                <a:lnTo>
                  <a:pt x="4296" y="10342"/>
                </a:lnTo>
                <a:lnTo>
                  <a:pt x="3635" y="11342"/>
                </a:lnTo>
                <a:lnTo>
                  <a:pt x="3028" y="12369"/>
                </a:lnTo>
                <a:lnTo>
                  <a:pt x="2474" y="13423"/>
                </a:lnTo>
                <a:lnTo>
                  <a:pt x="1983" y="14494"/>
                </a:lnTo>
                <a:lnTo>
                  <a:pt x="1537" y="15584"/>
                </a:lnTo>
                <a:lnTo>
                  <a:pt x="1153" y="16682"/>
                </a:lnTo>
                <a:lnTo>
                  <a:pt x="822" y="17807"/>
                </a:lnTo>
                <a:lnTo>
                  <a:pt x="545" y="18932"/>
                </a:lnTo>
                <a:lnTo>
                  <a:pt x="331" y="20075"/>
                </a:lnTo>
                <a:lnTo>
                  <a:pt x="161" y="21218"/>
                </a:lnTo>
                <a:lnTo>
                  <a:pt x="54" y="22370"/>
                </a:lnTo>
                <a:lnTo>
                  <a:pt x="1" y="23531"/>
                </a:lnTo>
                <a:lnTo>
                  <a:pt x="1" y="24683"/>
                </a:lnTo>
                <a:lnTo>
                  <a:pt x="54" y="25835"/>
                </a:lnTo>
                <a:lnTo>
                  <a:pt x="161" y="26996"/>
                </a:lnTo>
                <a:lnTo>
                  <a:pt x="331" y="28139"/>
                </a:lnTo>
                <a:lnTo>
                  <a:pt x="545" y="29282"/>
                </a:lnTo>
                <a:lnTo>
                  <a:pt x="822" y="30407"/>
                </a:lnTo>
                <a:lnTo>
                  <a:pt x="1153" y="31524"/>
                </a:lnTo>
                <a:lnTo>
                  <a:pt x="1537" y="32631"/>
                </a:lnTo>
                <a:lnTo>
                  <a:pt x="1983" y="33720"/>
                </a:lnTo>
                <a:lnTo>
                  <a:pt x="2474" y="34792"/>
                </a:lnTo>
                <a:lnTo>
                  <a:pt x="3028" y="35837"/>
                </a:lnTo>
                <a:lnTo>
                  <a:pt x="3635" y="36864"/>
                </a:lnTo>
                <a:lnTo>
                  <a:pt x="4296" y="37864"/>
                </a:lnTo>
                <a:lnTo>
                  <a:pt x="5010" y="38846"/>
                </a:lnTo>
                <a:lnTo>
                  <a:pt x="5787" y="39793"/>
                </a:lnTo>
                <a:lnTo>
                  <a:pt x="6609" y="40704"/>
                </a:lnTo>
                <a:lnTo>
                  <a:pt x="7046" y="41150"/>
                </a:lnTo>
                <a:lnTo>
                  <a:pt x="7046" y="41150"/>
                </a:lnTo>
                <a:lnTo>
                  <a:pt x="7493" y="41588"/>
                </a:lnTo>
                <a:lnTo>
                  <a:pt x="8404" y="42409"/>
                </a:lnTo>
                <a:lnTo>
                  <a:pt x="9350" y="43186"/>
                </a:lnTo>
                <a:lnTo>
                  <a:pt x="10333" y="43901"/>
                </a:lnTo>
                <a:lnTo>
                  <a:pt x="11333" y="44561"/>
                </a:lnTo>
                <a:lnTo>
                  <a:pt x="12360" y="45169"/>
                </a:lnTo>
                <a:lnTo>
                  <a:pt x="13404" y="45722"/>
                </a:lnTo>
                <a:lnTo>
                  <a:pt x="14476" y="46222"/>
                </a:lnTo>
                <a:lnTo>
                  <a:pt x="15566" y="46660"/>
                </a:lnTo>
                <a:lnTo>
                  <a:pt x="16664" y="47044"/>
                </a:lnTo>
                <a:lnTo>
                  <a:pt x="17789" y="47374"/>
                </a:lnTo>
                <a:lnTo>
                  <a:pt x="18914" y="47651"/>
                </a:lnTo>
                <a:lnTo>
                  <a:pt x="20057" y="47874"/>
                </a:lnTo>
                <a:lnTo>
                  <a:pt x="21200" y="48035"/>
                </a:lnTo>
                <a:lnTo>
                  <a:pt x="22352" y="48151"/>
                </a:lnTo>
                <a:lnTo>
                  <a:pt x="23504" y="48205"/>
                </a:lnTo>
                <a:lnTo>
                  <a:pt x="24665" y="48205"/>
                </a:lnTo>
                <a:lnTo>
                  <a:pt x="25817" y="48151"/>
                </a:lnTo>
                <a:lnTo>
                  <a:pt x="26969" y="48035"/>
                </a:lnTo>
                <a:lnTo>
                  <a:pt x="28121" y="47874"/>
                </a:lnTo>
                <a:lnTo>
                  <a:pt x="29255" y="47651"/>
                </a:lnTo>
                <a:lnTo>
                  <a:pt x="30389" y="47374"/>
                </a:lnTo>
                <a:lnTo>
                  <a:pt x="31505" y="47044"/>
                </a:lnTo>
                <a:lnTo>
                  <a:pt x="32604" y="46660"/>
                </a:lnTo>
                <a:lnTo>
                  <a:pt x="33693" y="46222"/>
                </a:lnTo>
                <a:lnTo>
                  <a:pt x="34765" y="45722"/>
                </a:lnTo>
                <a:lnTo>
                  <a:pt x="35810" y="45169"/>
                </a:lnTo>
                <a:lnTo>
                  <a:pt x="36837" y="44561"/>
                </a:lnTo>
                <a:lnTo>
                  <a:pt x="37837" y="43901"/>
                </a:lnTo>
                <a:lnTo>
                  <a:pt x="38819" y="43186"/>
                </a:lnTo>
                <a:lnTo>
                  <a:pt x="39766" y="42409"/>
                </a:lnTo>
                <a:lnTo>
                  <a:pt x="40677" y="41588"/>
                </a:lnTo>
                <a:lnTo>
                  <a:pt x="41123" y="41150"/>
                </a:lnTo>
                <a:lnTo>
                  <a:pt x="41123" y="41150"/>
                </a:lnTo>
                <a:lnTo>
                  <a:pt x="41561" y="40704"/>
                </a:lnTo>
                <a:lnTo>
                  <a:pt x="42382" y="39793"/>
                </a:lnTo>
                <a:lnTo>
                  <a:pt x="43159" y="38846"/>
                </a:lnTo>
                <a:lnTo>
                  <a:pt x="43873" y="37864"/>
                </a:lnTo>
                <a:lnTo>
                  <a:pt x="44534" y="36864"/>
                </a:lnTo>
                <a:lnTo>
                  <a:pt x="45142" y="35837"/>
                </a:lnTo>
                <a:lnTo>
                  <a:pt x="45695" y="34792"/>
                </a:lnTo>
                <a:lnTo>
                  <a:pt x="46186" y="33720"/>
                </a:lnTo>
                <a:lnTo>
                  <a:pt x="46633" y="32631"/>
                </a:lnTo>
                <a:lnTo>
                  <a:pt x="47017" y="31524"/>
                </a:lnTo>
                <a:lnTo>
                  <a:pt x="47347" y="30407"/>
                </a:lnTo>
                <a:lnTo>
                  <a:pt x="47624" y="29282"/>
                </a:lnTo>
                <a:lnTo>
                  <a:pt x="47847" y="28139"/>
                </a:lnTo>
                <a:lnTo>
                  <a:pt x="48008" y="26996"/>
                </a:lnTo>
                <a:lnTo>
                  <a:pt x="48115" y="25835"/>
                </a:lnTo>
                <a:lnTo>
                  <a:pt x="48178" y="24683"/>
                </a:lnTo>
                <a:lnTo>
                  <a:pt x="48178" y="23531"/>
                </a:lnTo>
                <a:lnTo>
                  <a:pt x="48115" y="22370"/>
                </a:lnTo>
                <a:lnTo>
                  <a:pt x="48008" y="21218"/>
                </a:lnTo>
                <a:lnTo>
                  <a:pt x="47838" y="20075"/>
                </a:lnTo>
                <a:lnTo>
                  <a:pt x="47624" y="18932"/>
                </a:lnTo>
                <a:lnTo>
                  <a:pt x="47347" y="17807"/>
                </a:lnTo>
                <a:lnTo>
                  <a:pt x="47017" y="16682"/>
                </a:lnTo>
                <a:lnTo>
                  <a:pt x="46633" y="15584"/>
                </a:lnTo>
                <a:lnTo>
                  <a:pt x="46186" y="14494"/>
                </a:lnTo>
                <a:lnTo>
                  <a:pt x="45695" y="13423"/>
                </a:lnTo>
                <a:lnTo>
                  <a:pt x="45142" y="12369"/>
                </a:lnTo>
                <a:lnTo>
                  <a:pt x="44534" y="11342"/>
                </a:lnTo>
                <a:lnTo>
                  <a:pt x="43873" y="10342"/>
                </a:lnTo>
                <a:lnTo>
                  <a:pt x="43159" y="9368"/>
                </a:lnTo>
                <a:lnTo>
                  <a:pt x="42382" y="8422"/>
                </a:lnTo>
                <a:lnTo>
                  <a:pt x="41561" y="7502"/>
                </a:lnTo>
                <a:lnTo>
                  <a:pt x="41123" y="7064"/>
                </a:lnTo>
                <a:lnTo>
                  <a:pt x="41123" y="7064"/>
                </a:lnTo>
                <a:lnTo>
                  <a:pt x="40677" y="6627"/>
                </a:lnTo>
                <a:lnTo>
                  <a:pt x="39766" y="5796"/>
                </a:lnTo>
                <a:lnTo>
                  <a:pt x="38819" y="5028"/>
                </a:lnTo>
                <a:lnTo>
                  <a:pt x="37837" y="4305"/>
                </a:lnTo>
                <a:lnTo>
                  <a:pt x="36837" y="3644"/>
                </a:lnTo>
                <a:lnTo>
                  <a:pt x="35810" y="3037"/>
                </a:lnTo>
                <a:lnTo>
                  <a:pt x="34765" y="2492"/>
                </a:lnTo>
                <a:lnTo>
                  <a:pt x="33693" y="1992"/>
                </a:lnTo>
                <a:lnTo>
                  <a:pt x="32604" y="1555"/>
                </a:lnTo>
                <a:lnTo>
                  <a:pt x="31505" y="1162"/>
                </a:lnTo>
                <a:lnTo>
                  <a:pt x="30380" y="831"/>
                </a:lnTo>
                <a:lnTo>
                  <a:pt x="29255" y="555"/>
                </a:lnTo>
                <a:lnTo>
                  <a:pt x="28112" y="340"/>
                </a:lnTo>
                <a:lnTo>
                  <a:pt x="26969" y="171"/>
                </a:lnTo>
                <a:lnTo>
                  <a:pt x="25817" y="63"/>
                </a:lnTo>
                <a:lnTo>
                  <a:pt x="24665" y="10"/>
                </a:lnTo>
                <a:lnTo>
                  <a:pt x="24085" y="1"/>
                </a:lnTo>
                <a:lnTo>
                  <a:pt x="24085" y="1"/>
                </a:lnTo>
                <a:lnTo>
                  <a:pt x="23504" y="10"/>
                </a:lnTo>
                <a:lnTo>
                  <a:pt x="22352" y="63"/>
                </a:lnTo>
                <a:lnTo>
                  <a:pt x="21200" y="171"/>
                </a:lnTo>
                <a:lnTo>
                  <a:pt x="20057" y="340"/>
                </a:lnTo>
                <a:lnTo>
                  <a:pt x="18914" y="555"/>
                </a:lnTo>
                <a:lnTo>
                  <a:pt x="17789" y="831"/>
                </a:lnTo>
                <a:lnTo>
                  <a:pt x="16664" y="1162"/>
                </a:lnTo>
                <a:lnTo>
                  <a:pt x="15566" y="1555"/>
                </a:lnTo>
                <a:lnTo>
                  <a:pt x="14476" y="1992"/>
                </a:lnTo>
                <a:lnTo>
                  <a:pt x="13404" y="2492"/>
                </a:lnTo>
                <a:lnTo>
                  <a:pt x="12360" y="3037"/>
                </a:lnTo>
                <a:lnTo>
                  <a:pt x="11333" y="3644"/>
                </a:lnTo>
                <a:lnTo>
                  <a:pt x="10333" y="4305"/>
                </a:lnTo>
                <a:lnTo>
                  <a:pt x="9359" y="5028"/>
                </a:lnTo>
                <a:lnTo>
                  <a:pt x="8413" y="5796"/>
                </a:lnTo>
                <a:lnTo>
                  <a:pt x="7493" y="6627"/>
                </a:lnTo>
                <a:lnTo>
                  <a:pt x="7046" y="7064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8152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8152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65135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65135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7030A0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sz="1700" b="1" i="0" u="none" strike="noStrike" cap="none">
              <a:solidFill>
                <a:srgbClr val="7030A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65135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also helium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65135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EF86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EF86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8152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8152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1" name="Google Shape;311;p10"/>
          <p:cNvCxnSpPr>
            <a:stCxn id="310" idx="3"/>
          </p:cNvCxnSpPr>
          <p:nvPr/>
        </p:nvCxnSpPr>
        <p:spPr>
          <a:xfrm>
            <a:off x="2530925" y="1760463"/>
            <a:ext cx="1098000" cy="132000"/>
          </a:xfrm>
          <a:prstGeom prst="bentConnector3">
            <a:avLst>
              <a:gd name="adj1" fmla="val 9993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10"/>
          <p:cNvCxnSpPr>
            <a:stCxn id="306" idx="1"/>
          </p:cNvCxnSpPr>
          <p:nvPr/>
        </p:nvCxnSpPr>
        <p:spPr>
          <a:xfrm flipH="1">
            <a:off x="5483025" y="1760463"/>
            <a:ext cx="1030500" cy="111900"/>
          </a:xfrm>
          <a:prstGeom prst="bentConnector3">
            <a:avLst>
              <a:gd name="adj1" fmla="val 100813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10"/>
          <p:cNvSpPr txBox="1"/>
          <p:nvPr/>
        </p:nvSpPr>
        <p:spPr>
          <a:xfrm>
            <a:off x="3843300" y="2489225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sz="17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4" name="Google Shape;314;p10"/>
          <p:cNvCxnSpPr>
            <a:endCxn id="304" idx="0"/>
          </p:cNvCxnSpPr>
          <p:nvPr/>
        </p:nvCxnSpPr>
        <p:spPr>
          <a:xfrm flipH="1">
            <a:off x="1673075" y="3148813"/>
            <a:ext cx="1534500" cy="268800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0"/>
          <p:cNvCxnSpPr>
            <a:endCxn id="308" idx="0"/>
          </p:cNvCxnSpPr>
          <p:nvPr/>
        </p:nvCxnSpPr>
        <p:spPr>
          <a:xfrm>
            <a:off x="5810475" y="3067513"/>
            <a:ext cx="1560900" cy="350100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p10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Escopo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1"/>
          <p:cNvGrpSpPr/>
          <p:nvPr/>
        </p:nvGrpSpPr>
        <p:grpSpPr>
          <a:xfrm>
            <a:off x="1118599" y="1770988"/>
            <a:ext cx="1180350" cy="1180325"/>
            <a:chOff x="1118599" y="-1571025"/>
            <a:chExt cx="1180350" cy="1180325"/>
          </a:xfrm>
        </p:grpSpPr>
        <p:sp>
          <p:nvSpPr>
            <p:cNvPr id="323" name="Google Shape;323;p11"/>
            <p:cNvSpPr/>
            <p:nvPr/>
          </p:nvSpPr>
          <p:spPr>
            <a:xfrm>
              <a:off x="1118599" y="-157102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193849" y="-149602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196950" y="-1493037"/>
              <a:ext cx="1023900" cy="1023900"/>
            </a:xfrm>
            <a:prstGeom prst="pie">
              <a:avLst>
                <a:gd name="adj1" fmla="val 17542830"/>
                <a:gd name="adj2" fmla="val 16200000"/>
              </a:avLst>
            </a:pr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307024" y="-138282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370874" y="-13192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1"/>
          <p:cNvGrpSpPr/>
          <p:nvPr/>
        </p:nvGrpSpPr>
        <p:grpSpPr>
          <a:xfrm>
            <a:off x="2998724" y="1770988"/>
            <a:ext cx="1180350" cy="1180325"/>
            <a:chOff x="3027249" y="-1571025"/>
            <a:chExt cx="1180350" cy="1180325"/>
          </a:xfrm>
        </p:grpSpPr>
        <p:sp>
          <p:nvSpPr>
            <p:cNvPr id="329" name="Google Shape;329;p11"/>
            <p:cNvSpPr/>
            <p:nvPr/>
          </p:nvSpPr>
          <p:spPr>
            <a:xfrm>
              <a:off x="3027249" y="-157102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102499" y="-149602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105600" y="-1493037"/>
              <a:ext cx="1023900" cy="1023900"/>
            </a:xfrm>
            <a:prstGeom prst="pie">
              <a:avLst>
                <a:gd name="adj1" fmla="val 19042076"/>
                <a:gd name="adj2" fmla="val 16200000"/>
              </a:avLst>
            </a:pr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215674" y="-138282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279524" y="-13192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1"/>
          <p:cNvGrpSpPr/>
          <p:nvPr/>
        </p:nvGrpSpPr>
        <p:grpSpPr>
          <a:xfrm>
            <a:off x="6844174" y="1770988"/>
            <a:ext cx="1180350" cy="1180325"/>
            <a:chOff x="6758974" y="-1571025"/>
            <a:chExt cx="1180350" cy="1180325"/>
          </a:xfrm>
        </p:grpSpPr>
        <p:sp>
          <p:nvSpPr>
            <p:cNvPr id="335" name="Google Shape;335;p11"/>
            <p:cNvSpPr/>
            <p:nvPr/>
          </p:nvSpPr>
          <p:spPr>
            <a:xfrm>
              <a:off x="6758974" y="-157102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834224" y="-149602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6837325" y="-1493037"/>
              <a:ext cx="1023900" cy="1023900"/>
            </a:xfrm>
            <a:prstGeom prst="pie">
              <a:avLst>
                <a:gd name="adj1" fmla="val 1790101"/>
                <a:gd name="adj2" fmla="val 16200000"/>
              </a:avLst>
            </a:pr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6947399" y="-138282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7011249" y="-13192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1"/>
          <p:cNvGrpSpPr/>
          <p:nvPr/>
        </p:nvGrpSpPr>
        <p:grpSpPr>
          <a:xfrm>
            <a:off x="4935887" y="1770988"/>
            <a:ext cx="1180350" cy="1180325"/>
            <a:chOff x="4893112" y="-1571025"/>
            <a:chExt cx="1180350" cy="1180325"/>
          </a:xfrm>
        </p:grpSpPr>
        <p:sp>
          <p:nvSpPr>
            <p:cNvPr id="341" name="Google Shape;341;p11"/>
            <p:cNvSpPr/>
            <p:nvPr/>
          </p:nvSpPr>
          <p:spPr>
            <a:xfrm>
              <a:off x="4893112" y="-157102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968362" y="-149602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971463" y="-1493037"/>
              <a:ext cx="1023900" cy="1023900"/>
            </a:xfrm>
            <a:prstGeom prst="pie">
              <a:avLst>
                <a:gd name="adj1" fmla="val 8982"/>
                <a:gd name="adj2" fmla="val 16200000"/>
              </a:avLst>
            </a:pr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5081537" y="-138282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145387" y="-13192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1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7" name="Google Shape;347;p11"/>
          <p:cNvSpPr txBox="1"/>
          <p:nvPr/>
        </p:nvSpPr>
        <p:spPr>
          <a:xfrm>
            <a:off x="6589125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" name="Google Shape;348;p11"/>
          <p:cNvSpPr txBox="1"/>
          <p:nvPr/>
        </p:nvSpPr>
        <p:spPr>
          <a:xfrm>
            <a:off x="6589125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2772025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2772025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4680662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4680662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864075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64075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5" name="Google Shape;355;p11"/>
          <p:cNvGrpSpPr/>
          <p:nvPr/>
        </p:nvGrpSpPr>
        <p:grpSpPr>
          <a:xfrm>
            <a:off x="1526338" y="1305993"/>
            <a:ext cx="366269" cy="359907"/>
            <a:chOff x="-60988625" y="2310475"/>
            <a:chExt cx="316650" cy="311150"/>
          </a:xfrm>
        </p:grpSpPr>
        <p:sp>
          <p:nvSpPr>
            <p:cNvPr id="356" name="Google Shape;356;p11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3434638" y="1301901"/>
            <a:ext cx="366269" cy="368091"/>
            <a:chOff x="-62150375" y="2664925"/>
            <a:chExt cx="316650" cy="318225"/>
          </a:xfrm>
        </p:grpSpPr>
        <p:sp>
          <p:nvSpPr>
            <p:cNvPr id="363" name="Google Shape;363;p11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1"/>
          <p:cNvGrpSpPr/>
          <p:nvPr/>
        </p:nvGrpSpPr>
        <p:grpSpPr>
          <a:xfrm>
            <a:off x="5342838" y="1300990"/>
            <a:ext cx="366269" cy="369913"/>
            <a:chOff x="-64764500" y="2280550"/>
            <a:chExt cx="316650" cy="319800"/>
          </a:xfrm>
        </p:grpSpPr>
        <p:sp>
          <p:nvSpPr>
            <p:cNvPr id="368" name="Google Shape;368;p11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>
            <a:off x="7251219" y="1260545"/>
            <a:ext cx="368091" cy="334402"/>
            <a:chOff x="-62518200" y="2692475"/>
            <a:chExt cx="318225" cy="289100"/>
          </a:xfrm>
        </p:grpSpPr>
        <p:sp>
          <p:nvSpPr>
            <p:cNvPr id="371" name="Google Shape;371;p1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3" name="Google Shape;373;p11"/>
          <p:cNvCxnSpPr/>
          <p:nvPr/>
        </p:nvCxnSpPr>
        <p:spPr>
          <a:xfrm rot="10800000">
            <a:off x="1709475" y="3040225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4" name="Google Shape;374;p11"/>
          <p:cNvCxnSpPr/>
          <p:nvPr/>
        </p:nvCxnSpPr>
        <p:spPr>
          <a:xfrm rot="10800000">
            <a:off x="3617775" y="3040225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11"/>
          <p:cNvCxnSpPr/>
          <p:nvPr/>
        </p:nvCxnSpPr>
        <p:spPr>
          <a:xfrm rot="10800000">
            <a:off x="5526063" y="3040225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11"/>
          <p:cNvCxnSpPr/>
          <p:nvPr/>
        </p:nvCxnSpPr>
        <p:spPr>
          <a:xfrm rot="10800000">
            <a:off x="7435250" y="3040225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11"/>
          <p:cNvSpPr txBox="1"/>
          <p:nvPr/>
        </p:nvSpPr>
        <p:spPr>
          <a:xfrm>
            <a:off x="1253775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3162075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19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5070275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19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6978650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19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2"/>
          <p:cNvGrpSpPr/>
          <p:nvPr/>
        </p:nvGrpSpPr>
        <p:grpSpPr>
          <a:xfrm>
            <a:off x="5500268" y="1429249"/>
            <a:ext cx="3068993" cy="3076113"/>
            <a:chOff x="3273450" y="1270188"/>
            <a:chExt cx="2597100" cy="2603125"/>
          </a:xfrm>
        </p:grpSpPr>
        <p:sp>
          <p:nvSpPr>
            <p:cNvPr id="387" name="Google Shape;387;p12"/>
            <p:cNvSpPr/>
            <p:nvPr/>
          </p:nvSpPr>
          <p:spPr>
            <a:xfrm>
              <a:off x="3947900" y="1270188"/>
              <a:ext cx="1164275" cy="1056675"/>
            </a:xfrm>
            <a:custGeom>
              <a:avLst/>
              <a:gdLst/>
              <a:ahLst/>
              <a:cxnLst/>
              <a:rect l="l" t="t" r="r" b="b"/>
              <a:pathLst>
                <a:path w="46571" h="42267" extrusionOk="0">
                  <a:moveTo>
                    <a:pt x="46570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46570" y="42266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3947900" y="1270188"/>
              <a:ext cx="549225" cy="1056675"/>
            </a:xfrm>
            <a:custGeom>
              <a:avLst/>
              <a:gdLst/>
              <a:ahLst/>
              <a:cxnLst/>
              <a:rect l="l" t="t" r="r" b="b"/>
              <a:pathLst>
                <a:path w="21969" h="42267" extrusionOk="0">
                  <a:moveTo>
                    <a:pt x="21968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21968" y="42266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3573500" y="2572863"/>
              <a:ext cx="1959500" cy="576900"/>
            </a:xfrm>
            <a:custGeom>
              <a:avLst/>
              <a:gdLst/>
              <a:ahLst/>
              <a:cxnLst/>
              <a:rect l="l" t="t" r="r" b="b"/>
              <a:pathLst>
                <a:path w="78380" h="23076" extrusionOk="0">
                  <a:moveTo>
                    <a:pt x="11967" y="0"/>
                  </a:moveTo>
                  <a:lnTo>
                    <a:pt x="1" y="23075"/>
                  </a:lnTo>
                  <a:lnTo>
                    <a:pt x="78379" y="23075"/>
                  </a:lnTo>
                  <a:lnTo>
                    <a:pt x="64931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3573500" y="2572863"/>
              <a:ext cx="924275" cy="576900"/>
            </a:xfrm>
            <a:custGeom>
              <a:avLst/>
              <a:gdLst/>
              <a:ahLst/>
              <a:cxnLst/>
              <a:rect l="l" t="t" r="r" b="b"/>
              <a:pathLst>
                <a:path w="36971" h="23076" extrusionOk="0">
                  <a:moveTo>
                    <a:pt x="36971" y="23075"/>
                  </a:moveTo>
                  <a:lnTo>
                    <a:pt x="36944" y="0"/>
                  </a:lnTo>
                  <a:lnTo>
                    <a:pt x="11967" y="0"/>
                  </a:lnTo>
                  <a:lnTo>
                    <a:pt x="1" y="23075"/>
                  </a:lnTo>
                  <a:lnTo>
                    <a:pt x="36971" y="23075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3273450" y="3439288"/>
              <a:ext cx="2597100" cy="434025"/>
            </a:xfrm>
            <a:custGeom>
              <a:avLst/>
              <a:gdLst/>
              <a:ahLst/>
              <a:cxnLst/>
              <a:rect l="l" t="t" r="r" b="b"/>
              <a:pathLst>
                <a:path w="103884" h="17361" extrusionOk="0">
                  <a:moveTo>
                    <a:pt x="8993" y="0"/>
                  </a:moveTo>
                  <a:lnTo>
                    <a:pt x="1" y="17360"/>
                  </a:lnTo>
                  <a:lnTo>
                    <a:pt x="103883" y="17360"/>
                  </a:lnTo>
                  <a:lnTo>
                    <a:pt x="93766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3273450" y="3439288"/>
              <a:ext cx="1225000" cy="434025"/>
            </a:xfrm>
            <a:custGeom>
              <a:avLst/>
              <a:gdLst/>
              <a:ahLst/>
              <a:cxnLst/>
              <a:rect l="l" t="t" r="r" b="b"/>
              <a:pathLst>
                <a:path w="49000" h="17361" extrusionOk="0">
                  <a:moveTo>
                    <a:pt x="8993" y="0"/>
                  </a:moveTo>
                  <a:lnTo>
                    <a:pt x="1" y="17360"/>
                  </a:lnTo>
                  <a:lnTo>
                    <a:pt x="49000" y="17342"/>
                  </a:lnTo>
                  <a:lnTo>
                    <a:pt x="48982" y="0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2"/>
          <p:cNvGrpSpPr/>
          <p:nvPr/>
        </p:nvGrpSpPr>
        <p:grpSpPr>
          <a:xfrm>
            <a:off x="6752890" y="3109826"/>
            <a:ext cx="366269" cy="368091"/>
            <a:chOff x="-62150375" y="2664925"/>
            <a:chExt cx="316650" cy="318225"/>
          </a:xfrm>
        </p:grpSpPr>
        <p:sp>
          <p:nvSpPr>
            <p:cNvPr id="394" name="Google Shape;394;p12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12"/>
          <p:cNvGrpSpPr/>
          <p:nvPr/>
        </p:nvGrpSpPr>
        <p:grpSpPr>
          <a:xfrm>
            <a:off x="6752890" y="4092265"/>
            <a:ext cx="366269" cy="369913"/>
            <a:chOff x="-64764500" y="2280550"/>
            <a:chExt cx="316650" cy="319800"/>
          </a:xfrm>
        </p:grpSpPr>
        <p:sp>
          <p:nvSpPr>
            <p:cNvPr id="399" name="Google Shape;399;p12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2"/>
          <p:cNvGrpSpPr/>
          <p:nvPr/>
        </p:nvGrpSpPr>
        <p:grpSpPr>
          <a:xfrm>
            <a:off x="6850855" y="2195300"/>
            <a:ext cx="368091" cy="334402"/>
            <a:chOff x="-62518200" y="2692475"/>
            <a:chExt cx="318225" cy="289100"/>
          </a:xfrm>
        </p:grpSpPr>
        <p:sp>
          <p:nvSpPr>
            <p:cNvPr id="402" name="Google Shape;402;p1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2"/>
          <p:cNvGrpSpPr/>
          <p:nvPr/>
        </p:nvGrpSpPr>
        <p:grpSpPr>
          <a:xfrm>
            <a:off x="961056" y="2468988"/>
            <a:ext cx="2141330" cy="993675"/>
            <a:chOff x="960975" y="2430875"/>
            <a:chExt cx="2506825" cy="993675"/>
          </a:xfrm>
        </p:grpSpPr>
        <p:sp>
          <p:nvSpPr>
            <p:cNvPr id="405" name="Google Shape;405;p12"/>
            <p:cNvSpPr txBox="1"/>
            <p:nvPr/>
          </p:nvSpPr>
          <p:spPr>
            <a:xfrm>
              <a:off x="961000" y="2787650"/>
              <a:ext cx="2506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960975" y="2430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4B85CF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8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07" name="Google Shape;407;p12"/>
          <p:cNvGrpSpPr/>
          <p:nvPr/>
        </p:nvGrpSpPr>
        <p:grpSpPr>
          <a:xfrm>
            <a:off x="961056" y="3782875"/>
            <a:ext cx="2141330" cy="993650"/>
            <a:chOff x="960975" y="3782875"/>
            <a:chExt cx="2506825" cy="993650"/>
          </a:xfrm>
        </p:grpSpPr>
        <p:sp>
          <p:nvSpPr>
            <p:cNvPr id="408" name="Google Shape;408;p12"/>
            <p:cNvSpPr txBox="1"/>
            <p:nvPr/>
          </p:nvSpPr>
          <p:spPr>
            <a:xfrm>
              <a:off x="961000" y="4139625"/>
              <a:ext cx="2506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very cold place full of iron oxide dust</a:t>
              </a: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960975" y="3782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1064C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sz="18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>
            <a:off x="961056" y="1155125"/>
            <a:ext cx="2141330" cy="993650"/>
            <a:chOff x="960975" y="1155125"/>
            <a:chExt cx="2506825" cy="993650"/>
          </a:xfrm>
        </p:grpSpPr>
        <p:sp>
          <p:nvSpPr>
            <p:cNvPr id="411" name="Google Shape;411;p12"/>
            <p:cNvSpPr txBox="1"/>
            <p:nvPr/>
          </p:nvSpPr>
          <p:spPr>
            <a:xfrm>
              <a:off x="961000" y="1511875"/>
              <a:ext cx="2506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960975" y="115512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65A6F8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sz="18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13" name="Google Shape;413;p12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14" name="Google Shape;414;p12"/>
          <p:cNvCxnSpPr/>
          <p:nvPr/>
        </p:nvCxnSpPr>
        <p:spPr>
          <a:xfrm>
            <a:off x="3509825" y="1813025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5" name="Google Shape;415;p12"/>
          <p:cNvCxnSpPr/>
          <p:nvPr/>
        </p:nvCxnSpPr>
        <p:spPr>
          <a:xfrm>
            <a:off x="3509825" y="3165575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16" name="Google Shape;416;p12"/>
          <p:cNvCxnSpPr/>
          <p:nvPr/>
        </p:nvCxnSpPr>
        <p:spPr>
          <a:xfrm>
            <a:off x="3509825" y="4277225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/>
          <p:nvPr/>
        </p:nvSpPr>
        <p:spPr>
          <a:xfrm>
            <a:off x="4640288" y="1683413"/>
            <a:ext cx="1172100" cy="1172750"/>
          </a:xfrm>
          <a:custGeom>
            <a:avLst/>
            <a:gdLst/>
            <a:ahLst/>
            <a:cxnLst/>
            <a:rect l="l" t="t" r="r" b="b"/>
            <a:pathLst>
              <a:path w="46884" h="46910" extrusionOk="0">
                <a:moveTo>
                  <a:pt x="1" y="46847"/>
                </a:moveTo>
                <a:lnTo>
                  <a:pt x="46883" y="46909"/>
                </a:lnTo>
                <a:lnTo>
                  <a:pt x="46874" y="45695"/>
                </a:lnTo>
                <a:lnTo>
                  <a:pt x="46749" y="43302"/>
                </a:lnTo>
                <a:lnTo>
                  <a:pt x="46517" y="40935"/>
                </a:lnTo>
                <a:lnTo>
                  <a:pt x="46160" y="38604"/>
                </a:lnTo>
                <a:lnTo>
                  <a:pt x="45687" y="36309"/>
                </a:lnTo>
                <a:lnTo>
                  <a:pt x="45115" y="34068"/>
                </a:lnTo>
                <a:lnTo>
                  <a:pt x="44427" y="31862"/>
                </a:lnTo>
                <a:lnTo>
                  <a:pt x="43642" y="29710"/>
                </a:lnTo>
                <a:lnTo>
                  <a:pt x="42749" y="27603"/>
                </a:lnTo>
                <a:lnTo>
                  <a:pt x="41757" y="25549"/>
                </a:lnTo>
                <a:lnTo>
                  <a:pt x="40677" y="23557"/>
                </a:lnTo>
                <a:lnTo>
                  <a:pt x="39507" y="21620"/>
                </a:lnTo>
                <a:lnTo>
                  <a:pt x="38239" y="19753"/>
                </a:lnTo>
                <a:lnTo>
                  <a:pt x="36891" y="17941"/>
                </a:lnTo>
                <a:lnTo>
                  <a:pt x="35453" y="16208"/>
                </a:lnTo>
                <a:lnTo>
                  <a:pt x="33944" y="14538"/>
                </a:lnTo>
                <a:lnTo>
                  <a:pt x="32354" y="12949"/>
                </a:lnTo>
                <a:lnTo>
                  <a:pt x="30684" y="11431"/>
                </a:lnTo>
                <a:lnTo>
                  <a:pt x="28952" y="10002"/>
                </a:lnTo>
                <a:lnTo>
                  <a:pt x="27148" y="8653"/>
                </a:lnTo>
                <a:lnTo>
                  <a:pt x="25273" y="7385"/>
                </a:lnTo>
                <a:lnTo>
                  <a:pt x="23344" y="6207"/>
                </a:lnTo>
                <a:lnTo>
                  <a:pt x="21352" y="5126"/>
                </a:lnTo>
                <a:lnTo>
                  <a:pt x="19299" y="4135"/>
                </a:lnTo>
                <a:lnTo>
                  <a:pt x="17200" y="3251"/>
                </a:lnTo>
                <a:lnTo>
                  <a:pt x="15039" y="2456"/>
                </a:lnTo>
                <a:lnTo>
                  <a:pt x="12842" y="1777"/>
                </a:lnTo>
                <a:lnTo>
                  <a:pt x="10592" y="1197"/>
                </a:lnTo>
                <a:lnTo>
                  <a:pt x="8306" y="724"/>
                </a:lnTo>
                <a:lnTo>
                  <a:pt x="5975" y="366"/>
                </a:lnTo>
                <a:lnTo>
                  <a:pt x="3609" y="134"/>
                </a:lnTo>
                <a:lnTo>
                  <a:pt x="1215" y="9"/>
                </a:lnTo>
                <a:lnTo>
                  <a:pt x="1" y="0"/>
                </a:lnTo>
                <a:lnTo>
                  <a:pt x="1" y="0"/>
                </a:lnTo>
                <a:lnTo>
                  <a:pt x="1" y="46847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3331613" y="2852788"/>
            <a:ext cx="1308925" cy="1309600"/>
          </a:xfrm>
          <a:custGeom>
            <a:avLst/>
            <a:gdLst/>
            <a:ahLst/>
            <a:cxnLst/>
            <a:rect l="l" t="t" r="r" b="b"/>
            <a:pathLst>
              <a:path w="52357" h="52384" extrusionOk="0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3332738" y="1545663"/>
            <a:ext cx="1309600" cy="1308925"/>
          </a:xfrm>
          <a:custGeom>
            <a:avLst/>
            <a:gdLst/>
            <a:ahLst/>
            <a:cxnLst/>
            <a:rect l="l" t="t" r="r" b="b"/>
            <a:pathLst>
              <a:path w="52384" h="52357" extrusionOk="0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3679663" y="1892813"/>
            <a:ext cx="1922650" cy="1923300"/>
          </a:xfrm>
          <a:custGeom>
            <a:avLst/>
            <a:gdLst/>
            <a:ahLst/>
            <a:cxnLst/>
            <a:rect l="l" t="t" r="r" b="b"/>
            <a:pathLst>
              <a:path w="76906" h="76932" extrusionOk="0">
                <a:moveTo>
                  <a:pt x="38453" y="1"/>
                </a:moveTo>
                <a:lnTo>
                  <a:pt x="39444" y="9"/>
                </a:lnTo>
                <a:lnTo>
                  <a:pt x="41409" y="108"/>
                </a:lnTo>
                <a:lnTo>
                  <a:pt x="43346" y="304"/>
                </a:lnTo>
                <a:lnTo>
                  <a:pt x="45257" y="599"/>
                </a:lnTo>
                <a:lnTo>
                  <a:pt x="47133" y="983"/>
                </a:lnTo>
                <a:lnTo>
                  <a:pt x="48981" y="1456"/>
                </a:lnTo>
                <a:lnTo>
                  <a:pt x="50785" y="2019"/>
                </a:lnTo>
                <a:lnTo>
                  <a:pt x="52553" y="2662"/>
                </a:lnTo>
                <a:lnTo>
                  <a:pt x="54277" y="3394"/>
                </a:lnTo>
                <a:lnTo>
                  <a:pt x="55955" y="4207"/>
                </a:lnTo>
                <a:lnTo>
                  <a:pt x="57590" y="5091"/>
                </a:lnTo>
                <a:lnTo>
                  <a:pt x="59179" y="6055"/>
                </a:lnTo>
                <a:lnTo>
                  <a:pt x="60715" y="7091"/>
                </a:lnTo>
                <a:lnTo>
                  <a:pt x="62189" y="8198"/>
                </a:lnTo>
                <a:lnTo>
                  <a:pt x="63617" y="9377"/>
                </a:lnTo>
                <a:lnTo>
                  <a:pt x="64984" y="10618"/>
                </a:lnTo>
                <a:lnTo>
                  <a:pt x="66287" y="11922"/>
                </a:lnTo>
                <a:lnTo>
                  <a:pt x="67529" y="13288"/>
                </a:lnTo>
                <a:lnTo>
                  <a:pt x="68707" y="14717"/>
                </a:lnTo>
                <a:lnTo>
                  <a:pt x="69815" y="16199"/>
                </a:lnTo>
                <a:lnTo>
                  <a:pt x="70851" y="17735"/>
                </a:lnTo>
                <a:lnTo>
                  <a:pt x="71815" y="19316"/>
                </a:lnTo>
                <a:lnTo>
                  <a:pt x="72699" y="20950"/>
                </a:lnTo>
                <a:lnTo>
                  <a:pt x="73512" y="22638"/>
                </a:lnTo>
                <a:lnTo>
                  <a:pt x="74235" y="24361"/>
                </a:lnTo>
                <a:lnTo>
                  <a:pt x="74887" y="26130"/>
                </a:lnTo>
                <a:lnTo>
                  <a:pt x="75450" y="27933"/>
                </a:lnTo>
                <a:lnTo>
                  <a:pt x="75923" y="29782"/>
                </a:lnTo>
                <a:lnTo>
                  <a:pt x="76307" y="31657"/>
                </a:lnTo>
                <a:lnTo>
                  <a:pt x="76602" y="33568"/>
                </a:lnTo>
                <a:lnTo>
                  <a:pt x="76798" y="35506"/>
                </a:lnTo>
                <a:lnTo>
                  <a:pt x="76896" y="37471"/>
                </a:lnTo>
                <a:lnTo>
                  <a:pt x="76905" y="38471"/>
                </a:lnTo>
                <a:lnTo>
                  <a:pt x="76896" y="39462"/>
                </a:lnTo>
                <a:lnTo>
                  <a:pt x="76798" y="41427"/>
                </a:lnTo>
                <a:lnTo>
                  <a:pt x="76602" y="43364"/>
                </a:lnTo>
                <a:lnTo>
                  <a:pt x="76307" y="45275"/>
                </a:lnTo>
                <a:lnTo>
                  <a:pt x="75923" y="47151"/>
                </a:lnTo>
                <a:lnTo>
                  <a:pt x="75450" y="48999"/>
                </a:lnTo>
                <a:lnTo>
                  <a:pt x="74887" y="50803"/>
                </a:lnTo>
                <a:lnTo>
                  <a:pt x="74235" y="52571"/>
                </a:lnTo>
                <a:lnTo>
                  <a:pt x="73512" y="54295"/>
                </a:lnTo>
                <a:lnTo>
                  <a:pt x="72699" y="55982"/>
                </a:lnTo>
                <a:lnTo>
                  <a:pt x="71815" y="57617"/>
                </a:lnTo>
                <a:lnTo>
                  <a:pt x="70851" y="59197"/>
                </a:lnTo>
                <a:lnTo>
                  <a:pt x="69815" y="60733"/>
                </a:lnTo>
                <a:lnTo>
                  <a:pt x="68707" y="62215"/>
                </a:lnTo>
                <a:lnTo>
                  <a:pt x="67529" y="63644"/>
                </a:lnTo>
                <a:lnTo>
                  <a:pt x="66287" y="65011"/>
                </a:lnTo>
                <a:lnTo>
                  <a:pt x="64984" y="66314"/>
                </a:lnTo>
                <a:lnTo>
                  <a:pt x="63617" y="67556"/>
                </a:lnTo>
                <a:lnTo>
                  <a:pt x="62189" y="68725"/>
                </a:lnTo>
                <a:lnTo>
                  <a:pt x="60715" y="69833"/>
                </a:lnTo>
                <a:lnTo>
                  <a:pt x="59179" y="70878"/>
                </a:lnTo>
                <a:lnTo>
                  <a:pt x="57590" y="71842"/>
                </a:lnTo>
                <a:lnTo>
                  <a:pt x="55955" y="72726"/>
                </a:lnTo>
                <a:lnTo>
                  <a:pt x="54277" y="73539"/>
                </a:lnTo>
                <a:lnTo>
                  <a:pt x="52553" y="74262"/>
                </a:lnTo>
                <a:lnTo>
                  <a:pt x="50785" y="74914"/>
                </a:lnTo>
                <a:lnTo>
                  <a:pt x="48981" y="75476"/>
                </a:lnTo>
                <a:lnTo>
                  <a:pt x="47133" y="75950"/>
                </a:lnTo>
                <a:lnTo>
                  <a:pt x="45257" y="76334"/>
                </a:lnTo>
                <a:lnTo>
                  <a:pt x="43346" y="76628"/>
                </a:lnTo>
                <a:lnTo>
                  <a:pt x="41409" y="76825"/>
                </a:lnTo>
                <a:lnTo>
                  <a:pt x="39444" y="76923"/>
                </a:lnTo>
                <a:lnTo>
                  <a:pt x="38453" y="76932"/>
                </a:lnTo>
                <a:lnTo>
                  <a:pt x="37461" y="76923"/>
                </a:lnTo>
                <a:lnTo>
                  <a:pt x="35488" y="76825"/>
                </a:lnTo>
                <a:lnTo>
                  <a:pt x="33550" y="76628"/>
                </a:lnTo>
                <a:lnTo>
                  <a:pt x="31648" y="76334"/>
                </a:lnTo>
                <a:lnTo>
                  <a:pt x="29764" y="75950"/>
                </a:lnTo>
                <a:lnTo>
                  <a:pt x="27924" y="75476"/>
                </a:lnTo>
                <a:lnTo>
                  <a:pt x="26120" y="74914"/>
                </a:lnTo>
                <a:lnTo>
                  <a:pt x="24352" y="74262"/>
                </a:lnTo>
                <a:lnTo>
                  <a:pt x="22629" y="73539"/>
                </a:lnTo>
                <a:lnTo>
                  <a:pt x="20950" y="72726"/>
                </a:lnTo>
                <a:lnTo>
                  <a:pt x="19316" y="71842"/>
                </a:lnTo>
                <a:lnTo>
                  <a:pt x="17726" y="70878"/>
                </a:lnTo>
                <a:lnTo>
                  <a:pt x="16190" y="69833"/>
                </a:lnTo>
                <a:lnTo>
                  <a:pt x="14708" y="68725"/>
                </a:lnTo>
                <a:lnTo>
                  <a:pt x="13288" y="67556"/>
                </a:lnTo>
                <a:lnTo>
                  <a:pt x="11922" y="66314"/>
                </a:lnTo>
                <a:lnTo>
                  <a:pt x="10618" y="65011"/>
                </a:lnTo>
                <a:lnTo>
                  <a:pt x="9377" y="63644"/>
                </a:lnTo>
                <a:lnTo>
                  <a:pt x="8198" y="62215"/>
                </a:lnTo>
                <a:lnTo>
                  <a:pt x="7091" y="60733"/>
                </a:lnTo>
                <a:lnTo>
                  <a:pt x="6055" y="59197"/>
                </a:lnTo>
                <a:lnTo>
                  <a:pt x="5099" y="57617"/>
                </a:lnTo>
                <a:lnTo>
                  <a:pt x="4206" y="55982"/>
                </a:lnTo>
                <a:lnTo>
                  <a:pt x="3394" y="54295"/>
                </a:lnTo>
                <a:lnTo>
                  <a:pt x="2670" y="52571"/>
                </a:lnTo>
                <a:lnTo>
                  <a:pt x="2018" y="50803"/>
                </a:lnTo>
                <a:lnTo>
                  <a:pt x="1456" y="48999"/>
                </a:lnTo>
                <a:lnTo>
                  <a:pt x="983" y="47151"/>
                </a:lnTo>
                <a:lnTo>
                  <a:pt x="599" y="45275"/>
                </a:lnTo>
                <a:lnTo>
                  <a:pt x="313" y="43364"/>
                </a:lnTo>
                <a:lnTo>
                  <a:pt x="116" y="41427"/>
                </a:lnTo>
                <a:lnTo>
                  <a:pt x="9" y="39462"/>
                </a:lnTo>
                <a:lnTo>
                  <a:pt x="0" y="38471"/>
                </a:lnTo>
                <a:lnTo>
                  <a:pt x="9" y="37471"/>
                </a:lnTo>
                <a:lnTo>
                  <a:pt x="116" y="35506"/>
                </a:lnTo>
                <a:lnTo>
                  <a:pt x="313" y="33568"/>
                </a:lnTo>
                <a:lnTo>
                  <a:pt x="599" y="31657"/>
                </a:lnTo>
                <a:lnTo>
                  <a:pt x="983" y="29782"/>
                </a:lnTo>
                <a:lnTo>
                  <a:pt x="1456" y="27933"/>
                </a:lnTo>
                <a:lnTo>
                  <a:pt x="2018" y="26130"/>
                </a:lnTo>
                <a:lnTo>
                  <a:pt x="2670" y="24361"/>
                </a:lnTo>
                <a:lnTo>
                  <a:pt x="3394" y="22638"/>
                </a:lnTo>
                <a:lnTo>
                  <a:pt x="4206" y="20950"/>
                </a:lnTo>
                <a:lnTo>
                  <a:pt x="5099" y="19316"/>
                </a:lnTo>
                <a:lnTo>
                  <a:pt x="6055" y="17735"/>
                </a:lnTo>
                <a:lnTo>
                  <a:pt x="7091" y="16199"/>
                </a:lnTo>
                <a:lnTo>
                  <a:pt x="8198" y="14717"/>
                </a:lnTo>
                <a:lnTo>
                  <a:pt x="9377" y="13288"/>
                </a:lnTo>
                <a:lnTo>
                  <a:pt x="10618" y="11922"/>
                </a:lnTo>
                <a:lnTo>
                  <a:pt x="11922" y="10618"/>
                </a:lnTo>
                <a:lnTo>
                  <a:pt x="13288" y="9377"/>
                </a:lnTo>
                <a:lnTo>
                  <a:pt x="14708" y="8198"/>
                </a:lnTo>
                <a:lnTo>
                  <a:pt x="16190" y="7091"/>
                </a:lnTo>
                <a:lnTo>
                  <a:pt x="17726" y="6055"/>
                </a:lnTo>
                <a:lnTo>
                  <a:pt x="19316" y="5091"/>
                </a:lnTo>
                <a:lnTo>
                  <a:pt x="20950" y="4207"/>
                </a:lnTo>
                <a:lnTo>
                  <a:pt x="22629" y="3394"/>
                </a:lnTo>
                <a:lnTo>
                  <a:pt x="24352" y="2662"/>
                </a:lnTo>
                <a:lnTo>
                  <a:pt x="26120" y="2019"/>
                </a:lnTo>
                <a:lnTo>
                  <a:pt x="27924" y="1456"/>
                </a:lnTo>
                <a:lnTo>
                  <a:pt x="29764" y="983"/>
                </a:lnTo>
                <a:lnTo>
                  <a:pt x="31648" y="599"/>
                </a:lnTo>
                <a:lnTo>
                  <a:pt x="33550" y="304"/>
                </a:lnTo>
                <a:lnTo>
                  <a:pt x="35488" y="108"/>
                </a:lnTo>
                <a:lnTo>
                  <a:pt x="37461" y="9"/>
                </a:lnTo>
                <a:lnTo>
                  <a:pt x="38453" y="1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4638738" y="2854563"/>
            <a:ext cx="1049975" cy="1049300"/>
          </a:xfrm>
          <a:custGeom>
            <a:avLst/>
            <a:gdLst/>
            <a:ahLst/>
            <a:cxnLst/>
            <a:rect l="l" t="t" r="r" b="b"/>
            <a:pathLst>
              <a:path w="41999" h="41972" extrusionOk="0">
                <a:moveTo>
                  <a:pt x="54" y="1"/>
                </a:moveTo>
                <a:lnTo>
                  <a:pt x="0" y="41971"/>
                </a:lnTo>
                <a:lnTo>
                  <a:pt x="1081" y="41963"/>
                </a:lnTo>
                <a:lnTo>
                  <a:pt x="3233" y="41855"/>
                </a:lnTo>
                <a:lnTo>
                  <a:pt x="5349" y="41641"/>
                </a:lnTo>
                <a:lnTo>
                  <a:pt x="7439" y="41320"/>
                </a:lnTo>
                <a:lnTo>
                  <a:pt x="9484" y="40900"/>
                </a:lnTo>
                <a:lnTo>
                  <a:pt x="11502" y="40382"/>
                </a:lnTo>
                <a:lnTo>
                  <a:pt x="13476" y="39775"/>
                </a:lnTo>
                <a:lnTo>
                  <a:pt x="15405" y="39069"/>
                </a:lnTo>
                <a:lnTo>
                  <a:pt x="17289" y="38266"/>
                </a:lnTo>
                <a:lnTo>
                  <a:pt x="19119" y="37381"/>
                </a:lnTo>
                <a:lnTo>
                  <a:pt x="20905" y="36417"/>
                </a:lnTo>
                <a:lnTo>
                  <a:pt x="22638" y="35363"/>
                </a:lnTo>
                <a:lnTo>
                  <a:pt x="24317" y="34229"/>
                </a:lnTo>
                <a:lnTo>
                  <a:pt x="25933" y="33024"/>
                </a:lnTo>
                <a:lnTo>
                  <a:pt x="27487" y="31738"/>
                </a:lnTo>
                <a:lnTo>
                  <a:pt x="28978" y="30389"/>
                </a:lnTo>
                <a:lnTo>
                  <a:pt x="30407" y="28961"/>
                </a:lnTo>
                <a:lnTo>
                  <a:pt x="31764" y="27469"/>
                </a:lnTo>
                <a:lnTo>
                  <a:pt x="33041" y="25915"/>
                </a:lnTo>
                <a:lnTo>
                  <a:pt x="34256" y="24299"/>
                </a:lnTo>
                <a:lnTo>
                  <a:pt x="35390" y="22629"/>
                </a:lnTo>
                <a:lnTo>
                  <a:pt x="36435" y="20897"/>
                </a:lnTo>
                <a:lnTo>
                  <a:pt x="37408" y="19111"/>
                </a:lnTo>
                <a:lnTo>
                  <a:pt x="38292" y="17271"/>
                </a:lnTo>
                <a:lnTo>
                  <a:pt x="39087" y="15396"/>
                </a:lnTo>
                <a:lnTo>
                  <a:pt x="39792" y="13467"/>
                </a:lnTo>
                <a:lnTo>
                  <a:pt x="40408" y="11494"/>
                </a:lnTo>
                <a:lnTo>
                  <a:pt x="40926" y="9484"/>
                </a:lnTo>
                <a:lnTo>
                  <a:pt x="41346" y="7430"/>
                </a:lnTo>
                <a:lnTo>
                  <a:pt x="41668" y="5350"/>
                </a:lnTo>
                <a:lnTo>
                  <a:pt x="41882" y="3233"/>
                </a:lnTo>
                <a:lnTo>
                  <a:pt x="41989" y="1081"/>
                </a:lnTo>
                <a:lnTo>
                  <a:pt x="41998" y="1"/>
                </a:lnTo>
                <a:lnTo>
                  <a:pt x="41998" y="1"/>
                </a:lnTo>
                <a:lnTo>
                  <a:pt x="54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3925238" y="2138388"/>
            <a:ext cx="1431500" cy="1431950"/>
          </a:xfrm>
          <a:custGeom>
            <a:avLst/>
            <a:gdLst/>
            <a:ahLst/>
            <a:cxnLst/>
            <a:rect l="l" t="t" r="r" b="b"/>
            <a:pathLst>
              <a:path w="57260" h="57278" extrusionOk="0">
                <a:moveTo>
                  <a:pt x="0" y="28648"/>
                </a:moveTo>
                <a:lnTo>
                  <a:pt x="9" y="29380"/>
                </a:lnTo>
                <a:lnTo>
                  <a:pt x="81" y="30845"/>
                </a:lnTo>
                <a:lnTo>
                  <a:pt x="232" y="32291"/>
                </a:lnTo>
                <a:lnTo>
                  <a:pt x="447" y="33711"/>
                </a:lnTo>
                <a:lnTo>
                  <a:pt x="732" y="35113"/>
                </a:lnTo>
                <a:lnTo>
                  <a:pt x="1090" y="36488"/>
                </a:lnTo>
                <a:lnTo>
                  <a:pt x="1509" y="37828"/>
                </a:lnTo>
                <a:lnTo>
                  <a:pt x="1983" y="39149"/>
                </a:lnTo>
                <a:lnTo>
                  <a:pt x="2527" y="40426"/>
                </a:lnTo>
                <a:lnTo>
                  <a:pt x="3135" y="41685"/>
                </a:lnTo>
                <a:lnTo>
                  <a:pt x="3795" y="42900"/>
                </a:lnTo>
                <a:lnTo>
                  <a:pt x="4510" y="44079"/>
                </a:lnTo>
                <a:lnTo>
                  <a:pt x="5287" y="45222"/>
                </a:lnTo>
                <a:lnTo>
                  <a:pt x="6108" y="46329"/>
                </a:lnTo>
                <a:lnTo>
                  <a:pt x="6983" y="47383"/>
                </a:lnTo>
                <a:lnTo>
                  <a:pt x="7903" y="48401"/>
                </a:lnTo>
                <a:lnTo>
                  <a:pt x="8877" y="49374"/>
                </a:lnTo>
                <a:lnTo>
                  <a:pt x="9895" y="50303"/>
                </a:lnTo>
                <a:lnTo>
                  <a:pt x="10957" y="51178"/>
                </a:lnTo>
                <a:lnTo>
                  <a:pt x="12056" y="52000"/>
                </a:lnTo>
                <a:lnTo>
                  <a:pt x="13199" y="52768"/>
                </a:lnTo>
                <a:lnTo>
                  <a:pt x="14377" y="53491"/>
                </a:lnTo>
                <a:lnTo>
                  <a:pt x="15592" y="54152"/>
                </a:lnTo>
                <a:lnTo>
                  <a:pt x="16851" y="54750"/>
                </a:lnTo>
                <a:lnTo>
                  <a:pt x="18128" y="55295"/>
                </a:lnTo>
                <a:lnTo>
                  <a:pt x="19450" y="55777"/>
                </a:lnTo>
                <a:lnTo>
                  <a:pt x="20789" y="56197"/>
                </a:lnTo>
                <a:lnTo>
                  <a:pt x="22164" y="56554"/>
                </a:lnTo>
                <a:lnTo>
                  <a:pt x="23557" y="56840"/>
                </a:lnTo>
                <a:lnTo>
                  <a:pt x="24986" y="57054"/>
                </a:lnTo>
                <a:lnTo>
                  <a:pt x="26424" y="57197"/>
                </a:lnTo>
                <a:lnTo>
                  <a:pt x="27889" y="57277"/>
                </a:lnTo>
                <a:lnTo>
                  <a:pt x="28630" y="57277"/>
                </a:lnTo>
                <a:lnTo>
                  <a:pt x="28630" y="57277"/>
                </a:lnTo>
                <a:lnTo>
                  <a:pt x="29371" y="57277"/>
                </a:lnTo>
                <a:lnTo>
                  <a:pt x="30835" y="57197"/>
                </a:lnTo>
                <a:lnTo>
                  <a:pt x="32273" y="57054"/>
                </a:lnTo>
                <a:lnTo>
                  <a:pt x="33702" y="56840"/>
                </a:lnTo>
                <a:lnTo>
                  <a:pt x="35095" y="56554"/>
                </a:lnTo>
                <a:lnTo>
                  <a:pt x="36470" y="56197"/>
                </a:lnTo>
                <a:lnTo>
                  <a:pt x="37810" y="55777"/>
                </a:lnTo>
                <a:lnTo>
                  <a:pt x="39131" y="55295"/>
                </a:lnTo>
                <a:lnTo>
                  <a:pt x="40408" y="54750"/>
                </a:lnTo>
                <a:lnTo>
                  <a:pt x="41667" y="54152"/>
                </a:lnTo>
                <a:lnTo>
                  <a:pt x="42882" y="53491"/>
                </a:lnTo>
                <a:lnTo>
                  <a:pt x="44061" y="52768"/>
                </a:lnTo>
                <a:lnTo>
                  <a:pt x="45204" y="52000"/>
                </a:lnTo>
                <a:lnTo>
                  <a:pt x="46302" y="51178"/>
                </a:lnTo>
                <a:lnTo>
                  <a:pt x="47365" y="50303"/>
                </a:lnTo>
                <a:lnTo>
                  <a:pt x="48383" y="49374"/>
                </a:lnTo>
                <a:lnTo>
                  <a:pt x="49356" y="48401"/>
                </a:lnTo>
                <a:lnTo>
                  <a:pt x="50276" y="47383"/>
                </a:lnTo>
                <a:lnTo>
                  <a:pt x="51151" y="46329"/>
                </a:lnTo>
                <a:lnTo>
                  <a:pt x="51973" y="45222"/>
                </a:lnTo>
                <a:lnTo>
                  <a:pt x="52750" y="44079"/>
                </a:lnTo>
                <a:lnTo>
                  <a:pt x="53464" y="42900"/>
                </a:lnTo>
                <a:lnTo>
                  <a:pt x="54125" y="41685"/>
                </a:lnTo>
                <a:lnTo>
                  <a:pt x="54732" y="40426"/>
                </a:lnTo>
                <a:lnTo>
                  <a:pt x="55277" y="39149"/>
                </a:lnTo>
                <a:lnTo>
                  <a:pt x="55759" y="37828"/>
                </a:lnTo>
                <a:lnTo>
                  <a:pt x="56170" y="36488"/>
                </a:lnTo>
                <a:lnTo>
                  <a:pt x="56527" y="35113"/>
                </a:lnTo>
                <a:lnTo>
                  <a:pt x="56813" y="33711"/>
                </a:lnTo>
                <a:lnTo>
                  <a:pt x="57027" y="32291"/>
                </a:lnTo>
                <a:lnTo>
                  <a:pt x="57179" y="30845"/>
                </a:lnTo>
                <a:lnTo>
                  <a:pt x="57250" y="29380"/>
                </a:lnTo>
                <a:lnTo>
                  <a:pt x="57259" y="28648"/>
                </a:lnTo>
                <a:lnTo>
                  <a:pt x="57259" y="28648"/>
                </a:lnTo>
                <a:lnTo>
                  <a:pt x="57250" y="27907"/>
                </a:lnTo>
                <a:lnTo>
                  <a:pt x="57179" y="26442"/>
                </a:lnTo>
                <a:lnTo>
                  <a:pt x="57027" y="24995"/>
                </a:lnTo>
                <a:lnTo>
                  <a:pt x="56813" y="23576"/>
                </a:lnTo>
                <a:lnTo>
                  <a:pt x="56527" y="22174"/>
                </a:lnTo>
                <a:lnTo>
                  <a:pt x="56170" y="20798"/>
                </a:lnTo>
                <a:lnTo>
                  <a:pt x="55759" y="19459"/>
                </a:lnTo>
                <a:lnTo>
                  <a:pt x="55277" y="18137"/>
                </a:lnTo>
                <a:lnTo>
                  <a:pt x="54732" y="16860"/>
                </a:lnTo>
                <a:lnTo>
                  <a:pt x="54125" y="15601"/>
                </a:lnTo>
                <a:lnTo>
                  <a:pt x="53464" y="14387"/>
                </a:lnTo>
                <a:lnTo>
                  <a:pt x="52750" y="13208"/>
                </a:lnTo>
                <a:lnTo>
                  <a:pt x="51973" y="12065"/>
                </a:lnTo>
                <a:lnTo>
                  <a:pt x="51151" y="10958"/>
                </a:lnTo>
                <a:lnTo>
                  <a:pt x="50276" y="9904"/>
                </a:lnTo>
                <a:lnTo>
                  <a:pt x="49356" y="8886"/>
                </a:lnTo>
                <a:lnTo>
                  <a:pt x="48383" y="7912"/>
                </a:lnTo>
                <a:lnTo>
                  <a:pt x="47365" y="6984"/>
                </a:lnTo>
                <a:lnTo>
                  <a:pt x="46302" y="6109"/>
                </a:lnTo>
                <a:lnTo>
                  <a:pt x="45204" y="5287"/>
                </a:lnTo>
                <a:lnTo>
                  <a:pt x="44061" y="4510"/>
                </a:lnTo>
                <a:lnTo>
                  <a:pt x="42882" y="3796"/>
                </a:lnTo>
                <a:lnTo>
                  <a:pt x="41667" y="3135"/>
                </a:lnTo>
                <a:lnTo>
                  <a:pt x="40408" y="2528"/>
                </a:lnTo>
                <a:lnTo>
                  <a:pt x="39131" y="1992"/>
                </a:lnTo>
                <a:lnTo>
                  <a:pt x="37810" y="1510"/>
                </a:lnTo>
                <a:lnTo>
                  <a:pt x="36470" y="1090"/>
                </a:lnTo>
                <a:lnTo>
                  <a:pt x="35095" y="733"/>
                </a:lnTo>
                <a:lnTo>
                  <a:pt x="33702" y="447"/>
                </a:lnTo>
                <a:lnTo>
                  <a:pt x="32273" y="233"/>
                </a:lnTo>
                <a:lnTo>
                  <a:pt x="30835" y="81"/>
                </a:lnTo>
                <a:lnTo>
                  <a:pt x="29371" y="9"/>
                </a:lnTo>
                <a:lnTo>
                  <a:pt x="28630" y="0"/>
                </a:lnTo>
                <a:lnTo>
                  <a:pt x="28630" y="0"/>
                </a:lnTo>
                <a:lnTo>
                  <a:pt x="27889" y="9"/>
                </a:lnTo>
                <a:lnTo>
                  <a:pt x="26424" y="81"/>
                </a:lnTo>
                <a:lnTo>
                  <a:pt x="24986" y="233"/>
                </a:lnTo>
                <a:lnTo>
                  <a:pt x="23557" y="447"/>
                </a:lnTo>
                <a:lnTo>
                  <a:pt x="22164" y="733"/>
                </a:lnTo>
                <a:lnTo>
                  <a:pt x="20789" y="1090"/>
                </a:lnTo>
                <a:lnTo>
                  <a:pt x="19450" y="1510"/>
                </a:lnTo>
                <a:lnTo>
                  <a:pt x="18128" y="1992"/>
                </a:lnTo>
                <a:lnTo>
                  <a:pt x="16851" y="2528"/>
                </a:lnTo>
                <a:lnTo>
                  <a:pt x="15592" y="3135"/>
                </a:lnTo>
                <a:lnTo>
                  <a:pt x="14377" y="3796"/>
                </a:lnTo>
                <a:lnTo>
                  <a:pt x="13199" y="4510"/>
                </a:lnTo>
                <a:lnTo>
                  <a:pt x="12056" y="5287"/>
                </a:lnTo>
                <a:lnTo>
                  <a:pt x="10957" y="6109"/>
                </a:lnTo>
                <a:lnTo>
                  <a:pt x="9895" y="6984"/>
                </a:lnTo>
                <a:lnTo>
                  <a:pt x="8877" y="7912"/>
                </a:lnTo>
                <a:lnTo>
                  <a:pt x="7903" y="8886"/>
                </a:lnTo>
                <a:lnTo>
                  <a:pt x="6983" y="9904"/>
                </a:lnTo>
                <a:lnTo>
                  <a:pt x="6108" y="10958"/>
                </a:lnTo>
                <a:lnTo>
                  <a:pt x="5287" y="12065"/>
                </a:lnTo>
                <a:lnTo>
                  <a:pt x="4510" y="13208"/>
                </a:lnTo>
                <a:lnTo>
                  <a:pt x="3795" y="14387"/>
                </a:lnTo>
                <a:lnTo>
                  <a:pt x="3135" y="15601"/>
                </a:lnTo>
                <a:lnTo>
                  <a:pt x="2527" y="16860"/>
                </a:lnTo>
                <a:lnTo>
                  <a:pt x="1983" y="18137"/>
                </a:lnTo>
                <a:lnTo>
                  <a:pt x="1509" y="19459"/>
                </a:lnTo>
                <a:lnTo>
                  <a:pt x="1090" y="20798"/>
                </a:lnTo>
                <a:lnTo>
                  <a:pt x="732" y="22174"/>
                </a:lnTo>
                <a:lnTo>
                  <a:pt x="447" y="23576"/>
                </a:lnTo>
                <a:lnTo>
                  <a:pt x="232" y="24995"/>
                </a:lnTo>
                <a:lnTo>
                  <a:pt x="81" y="26442"/>
                </a:lnTo>
                <a:lnTo>
                  <a:pt x="9" y="27907"/>
                </a:lnTo>
                <a:lnTo>
                  <a:pt x="0" y="28648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4038863" y="2251788"/>
            <a:ext cx="1204450" cy="1205125"/>
          </a:xfrm>
          <a:custGeom>
            <a:avLst/>
            <a:gdLst/>
            <a:ahLst/>
            <a:cxnLst/>
            <a:rect l="l" t="t" r="r" b="b"/>
            <a:pathLst>
              <a:path w="48178" h="48205" extrusionOk="0">
                <a:moveTo>
                  <a:pt x="7046" y="7064"/>
                </a:moveTo>
                <a:lnTo>
                  <a:pt x="6618" y="7502"/>
                </a:lnTo>
                <a:lnTo>
                  <a:pt x="5787" y="8422"/>
                </a:lnTo>
                <a:lnTo>
                  <a:pt x="5010" y="9368"/>
                </a:lnTo>
                <a:lnTo>
                  <a:pt x="4296" y="10342"/>
                </a:lnTo>
                <a:lnTo>
                  <a:pt x="3635" y="11342"/>
                </a:lnTo>
                <a:lnTo>
                  <a:pt x="3028" y="12369"/>
                </a:lnTo>
                <a:lnTo>
                  <a:pt x="2474" y="13423"/>
                </a:lnTo>
                <a:lnTo>
                  <a:pt x="1983" y="14494"/>
                </a:lnTo>
                <a:lnTo>
                  <a:pt x="1537" y="15584"/>
                </a:lnTo>
                <a:lnTo>
                  <a:pt x="1153" y="16682"/>
                </a:lnTo>
                <a:lnTo>
                  <a:pt x="822" y="17807"/>
                </a:lnTo>
                <a:lnTo>
                  <a:pt x="545" y="18932"/>
                </a:lnTo>
                <a:lnTo>
                  <a:pt x="331" y="20075"/>
                </a:lnTo>
                <a:lnTo>
                  <a:pt x="161" y="21218"/>
                </a:lnTo>
                <a:lnTo>
                  <a:pt x="54" y="22370"/>
                </a:lnTo>
                <a:lnTo>
                  <a:pt x="1" y="23531"/>
                </a:lnTo>
                <a:lnTo>
                  <a:pt x="1" y="24683"/>
                </a:lnTo>
                <a:lnTo>
                  <a:pt x="54" y="25835"/>
                </a:lnTo>
                <a:lnTo>
                  <a:pt x="161" y="26996"/>
                </a:lnTo>
                <a:lnTo>
                  <a:pt x="331" y="28139"/>
                </a:lnTo>
                <a:lnTo>
                  <a:pt x="545" y="29282"/>
                </a:lnTo>
                <a:lnTo>
                  <a:pt x="822" y="30407"/>
                </a:lnTo>
                <a:lnTo>
                  <a:pt x="1153" y="31524"/>
                </a:lnTo>
                <a:lnTo>
                  <a:pt x="1537" y="32631"/>
                </a:lnTo>
                <a:lnTo>
                  <a:pt x="1983" y="33720"/>
                </a:lnTo>
                <a:lnTo>
                  <a:pt x="2474" y="34792"/>
                </a:lnTo>
                <a:lnTo>
                  <a:pt x="3028" y="35837"/>
                </a:lnTo>
                <a:lnTo>
                  <a:pt x="3635" y="36864"/>
                </a:lnTo>
                <a:lnTo>
                  <a:pt x="4296" y="37864"/>
                </a:lnTo>
                <a:lnTo>
                  <a:pt x="5010" y="38846"/>
                </a:lnTo>
                <a:lnTo>
                  <a:pt x="5787" y="39793"/>
                </a:lnTo>
                <a:lnTo>
                  <a:pt x="6609" y="40704"/>
                </a:lnTo>
                <a:lnTo>
                  <a:pt x="7046" y="41150"/>
                </a:lnTo>
                <a:lnTo>
                  <a:pt x="7046" y="41150"/>
                </a:lnTo>
                <a:lnTo>
                  <a:pt x="7493" y="41588"/>
                </a:lnTo>
                <a:lnTo>
                  <a:pt x="8404" y="42409"/>
                </a:lnTo>
                <a:lnTo>
                  <a:pt x="9350" y="43186"/>
                </a:lnTo>
                <a:lnTo>
                  <a:pt x="10333" y="43901"/>
                </a:lnTo>
                <a:lnTo>
                  <a:pt x="11333" y="44561"/>
                </a:lnTo>
                <a:lnTo>
                  <a:pt x="12360" y="45169"/>
                </a:lnTo>
                <a:lnTo>
                  <a:pt x="13404" y="45722"/>
                </a:lnTo>
                <a:lnTo>
                  <a:pt x="14476" y="46222"/>
                </a:lnTo>
                <a:lnTo>
                  <a:pt x="15566" y="46660"/>
                </a:lnTo>
                <a:lnTo>
                  <a:pt x="16664" y="47044"/>
                </a:lnTo>
                <a:lnTo>
                  <a:pt x="17789" y="47374"/>
                </a:lnTo>
                <a:lnTo>
                  <a:pt x="18914" y="47651"/>
                </a:lnTo>
                <a:lnTo>
                  <a:pt x="20057" y="47874"/>
                </a:lnTo>
                <a:lnTo>
                  <a:pt x="21200" y="48035"/>
                </a:lnTo>
                <a:lnTo>
                  <a:pt x="22352" y="48151"/>
                </a:lnTo>
                <a:lnTo>
                  <a:pt x="23504" y="48205"/>
                </a:lnTo>
                <a:lnTo>
                  <a:pt x="24665" y="48205"/>
                </a:lnTo>
                <a:lnTo>
                  <a:pt x="25817" y="48151"/>
                </a:lnTo>
                <a:lnTo>
                  <a:pt x="26969" y="48035"/>
                </a:lnTo>
                <a:lnTo>
                  <a:pt x="28121" y="47874"/>
                </a:lnTo>
                <a:lnTo>
                  <a:pt x="29255" y="47651"/>
                </a:lnTo>
                <a:lnTo>
                  <a:pt x="30389" y="47374"/>
                </a:lnTo>
                <a:lnTo>
                  <a:pt x="31505" y="47044"/>
                </a:lnTo>
                <a:lnTo>
                  <a:pt x="32604" y="46660"/>
                </a:lnTo>
                <a:lnTo>
                  <a:pt x="33693" y="46222"/>
                </a:lnTo>
                <a:lnTo>
                  <a:pt x="34765" y="45722"/>
                </a:lnTo>
                <a:lnTo>
                  <a:pt x="35810" y="45169"/>
                </a:lnTo>
                <a:lnTo>
                  <a:pt x="36837" y="44561"/>
                </a:lnTo>
                <a:lnTo>
                  <a:pt x="37837" y="43901"/>
                </a:lnTo>
                <a:lnTo>
                  <a:pt x="38819" y="43186"/>
                </a:lnTo>
                <a:lnTo>
                  <a:pt x="39766" y="42409"/>
                </a:lnTo>
                <a:lnTo>
                  <a:pt x="40677" y="41588"/>
                </a:lnTo>
                <a:lnTo>
                  <a:pt x="41123" y="41150"/>
                </a:lnTo>
                <a:lnTo>
                  <a:pt x="41123" y="41150"/>
                </a:lnTo>
                <a:lnTo>
                  <a:pt x="41561" y="40704"/>
                </a:lnTo>
                <a:lnTo>
                  <a:pt x="42382" y="39793"/>
                </a:lnTo>
                <a:lnTo>
                  <a:pt x="43159" y="38846"/>
                </a:lnTo>
                <a:lnTo>
                  <a:pt x="43873" y="37864"/>
                </a:lnTo>
                <a:lnTo>
                  <a:pt x="44534" y="36864"/>
                </a:lnTo>
                <a:lnTo>
                  <a:pt x="45142" y="35837"/>
                </a:lnTo>
                <a:lnTo>
                  <a:pt x="45695" y="34792"/>
                </a:lnTo>
                <a:lnTo>
                  <a:pt x="46186" y="33720"/>
                </a:lnTo>
                <a:lnTo>
                  <a:pt x="46633" y="32631"/>
                </a:lnTo>
                <a:lnTo>
                  <a:pt x="47017" y="31524"/>
                </a:lnTo>
                <a:lnTo>
                  <a:pt x="47347" y="30407"/>
                </a:lnTo>
                <a:lnTo>
                  <a:pt x="47624" y="29282"/>
                </a:lnTo>
                <a:lnTo>
                  <a:pt x="47847" y="28139"/>
                </a:lnTo>
                <a:lnTo>
                  <a:pt x="48008" y="26996"/>
                </a:lnTo>
                <a:lnTo>
                  <a:pt x="48115" y="25835"/>
                </a:lnTo>
                <a:lnTo>
                  <a:pt x="48178" y="24683"/>
                </a:lnTo>
                <a:lnTo>
                  <a:pt x="48178" y="23531"/>
                </a:lnTo>
                <a:lnTo>
                  <a:pt x="48115" y="22370"/>
                </a:lnTo>
                <a:lnTo>
                  <a:pt x="48008" y="21218"/>
                </a:lnTo>
                <a:lnTo>
                  <a:pt x="47838" y="20075"/>
                </a:lnTo>
                <a:lnTo>
                  <a:pt x="47624" y="18932"/>
                </a:lnTo>
                <a:lnTo>
                  <a:pt x="47347" y="17807"/>
                </a:lnTo>
                <a:lnTo>
                  <a:pt x="47017" y="16682"/>
                </a:lnTo>
                <a:lnTo>
                  <a:pt x="46633" y="15584"/>
                </a:lnTo>
                <a:lnTo>
                  <a:pt x="46186" y="14494"/>
                </a:lnTo>
                <a:lnTo>
                  <a:pt x="45695" y="13423"/>
                </a:lnTo>
                <a:lnTo>
                  <a:pt x="45142" y="12369"/>
                </a:lnTo>
                <a:lnTo>
                  <a:pt x="44534" y="11342"/>
                </a:lnTo>
                <a:lnTo>
                  <a:pt x="43873" y="10342"/>
                </a:lnTo>
                <a:lnTo>
                  <a:pt x="43159" y="9368"/>
                </a:lnTo>
                <a:lnTo>
                  <a:pt x="42382" y="8422"/>
                </a:lnTo>
                <a:lnTo>
                  <a:pt x="41561" y="7502"/>
                </a:lnTo>
                <a:lnTo>
                  <a:pt x="41123" y="7064"/>
                </a:lnTo>
                <a:lnTo>
                  <a:pt x="41123" y="7064"/>
                </a:lnTo>
                <a:lnTo>
                  <a:pt x="40677" y="6627"/>
                </a:lnTo>
                <a:lnTo>
                  <a:pt x="39766" y="5796"/>
                </a:lnTo>
                <a:lnTo>
                  <a:pt x="38819" y="5028"/>
                </a:lnTo>
                <a:lnTo>
                  <a:pt x="37837" y="4305"/>
                </a:lnTo>
                <a:lnTo>
                  <a:pt x="36837" y="3644"/>
                </a:lnTo>
                <a:lnTo>
                  <a:pt x="35810" y="3037"/>
                </a:lnTo>
                <a:lnTo>
                  <a:pt x="34765" y="2492"/>
                </a:lnTo>
                <a:lnTo>
                  <a:pt x="33693" y="1992"/>
                </a:lnTo>
                <a:lnTo>
                  <a:pt x="32604" y="1555"/>
                </a:lnTo>
                <a:lnTo>
                  <a:pt x="31505" y="1162"/>
                </a:lnTo>
                <a:lnTo>
                  <a:pt x="30380" y="831"/>
                </a:lnTo>
                <a:lnTo>
                  <a:pt x="29255" y="555"/>
                </a:lnTo>
                <a:lnTo>
                  <a:pt x="28112" y="340"/>
                </a:lnTo>
                <a:lnTo>
                  <a:pt x="26969" y="171"/>
                </a:lnTo>
                <a:lnTo>
                  <a:pt x="25817" y="63"/>
                </a:lnTo>
                <a:lnTo>
                  <a:pt x="24665" y="10"/>
                </a:lnTo>
                <a:lnTo>
                  <a:pt x="24085" y="1"/>
                </a:lnTo>
                <a:lnTo>
                  <a:pt x="24085" y="1"/>
                </a:lnTo>
                <a:lnTo>
                  <a:pt x="23504" y="10"/>
                </a:lnTo>
                <a:lnTo>
                  <a:pt x="22352" y="63"/>
                </a:lnTo>
                <a:lnTo>
                  <a:pt x="21200" y="171"/>
                </a:lnTo>
                <a:lnTo>
                  <a:pt x="20057" y="340"/>
                </a:lnTo>
                <a:lnTo>
                  <a:pt x="18914" y="555"/>
                </a:lnTo>
                <a:lnTo>
                  <a:pt x="17789" y="831"/>
                </a:lnTo>
                <a:lnTo>
                  <a:pt x="16664" y="1162"/>
                </a:lnTo>
                <a:lnTo>
                  <a:pt x="15566" y="1555"/>
                </a:lnTo>
                <a:lnTo>
                  <a:pt x="14476" y="1992"/>
                </a:lnTo>
                <a:lnTo>
                  <a:pt x="13404" y="2492"/>
                </a:lnTo>
                <a:lnTo>
                  <a:pt x="12360" y="3037"/>
                </a:lnTo>
                <a:lnTo>
                  <a:pt x="11333" y="3644"/>
                </a:lnTo>
                <a:lnTo>
                  <a:pt x="10333" y="4305"/>
                </a:lnTo>
                <a:lnTo>
                  <a:pt x="9359" y="5028"/>
                </a:lnTo>
                <a:lnTo>
                  <a:pt x="8413" y="5796"/>
                </a:lnTo>
                <a:lnTo>
                  <a:pt x="7493" y="6627"/>
                </a:lnTo>
                <a:lnTo>
                  <a:pt x="7046" y="7064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8152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13"/>
          <p:cNvSpPr txBox="1"/>
          <p:nvPr/>
        </p:nvSpPr>
        <p:spPr>
          <a:xfrm>
            <a:off x="8152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65135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2" name="Google Shape;432;p13"/>
          <p:cNvSpPr txBox="1"/>
          <p:nvPr/>
        </p:nvSpPr>
        <p:spPr>
          <a:xfrm>
            <a:off x="65135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r>
              <a:rPr lang="en" sz="1700" b="1" i="0" u="none" strike="noStrike" cap="none">
                <a:solidFill>
                  <a:srgbClr val="70E59C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700" b="1" i="0" u="none" strike="noStrike" cap="none">
              <a:solidFill>
                <a:srgbClr val="70E59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3" name="Google Shape;433;p13"/>
          <p:cNvSpPr txBox="1"/>
          <p:nvPr/>
        </p:nvSpPr>
        <p:spPr>
          <a:xfrm>
            <a:off x="65135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also helium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" name="Google Shape;434;p13"/>
          <p:cNvSpPr txBox="1"/>
          <p:nvPr/>
        </p:nvSpPr>
        <p:spPr>
          <a:xfrm>
            <a:off x="65135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8152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8152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7" name="Google Shape;437;p13"/>
          <p:cNvCxnSpPr>
            <a:stCxn id="436" idx="3"/>
          </p:cNvCxnSpPr>
          <p:nvPr/>
        </p:nvCxnSpPr>
        <p:spPr>
          <a:xfrm>
            <a:off x="2530925" y="1760463"/>
            <a:ext cx="1098000" cy="132000"/>
          </a:xfrm>
          <a:prstGeom prst="bentConnector3">
            <a:avLst>
              <a:gd name="adj1" fmla="val 9993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3"/>
          <p:cNvCxnSpPr>
            <a:stCxn id="432" idx="1"/>
          </p:cNvCxnSpPr>
          <p:nvPr/>
        </p:nvCxnSpPr>
        <p:spPr>
          <a:xfrm flipH="1">
            <a:off x="5483025" y="1760463"/>
            <a:ext cx="1030500" cy="111900"/>
          </a:xfrm>
          <a:prstGeom prst="bentConnector3">
            <a:avLst>
              <a:gd name="adj1" fmla="val 100813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"/>
          <p:cNvSpPr txBox="1"/>
          <p:nvPr/>
        </p:nvSpPr>
        <p:spPr>
          <a:xfrm>
            <a:off x="3843300" y="2489225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sz="17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40" name="Google Shape;440;p13"/>
          <p:cNvCxnSpPr>
            <a:endCxn id="430" idx="0"/>
          </p:cNvCxnSpPr>
          <p:nvPr/>
        </p:nvCxnSpPr>
        <p:spPr>
          <a:xfrm flipH="1">
            <a:off x="1673075" y="3148813"/>
            <a:ext cx="1534500" cy="268800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13"/>
          <p:cNvCxnSpPr>
            <a:endCxn id="434" idx="0"/>
          </p:cNvCxnSpPr>
          <p:nvPr/>
        </p:nvCxnSpPr>
        <p:spPr>
          <a:xfrm>
            <a:off x="5810475" y="3067513"/>
            <a:ext cx="1560900" cy="350100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2" name="Google Shape;442;p13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Escopo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3" name="Google Shape;4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/>
          <p:nvPr/>
        </p:nvSpPr>
        <p:spPr>
          <a:xfrm>
            <a:off x="2509500" y="3855225"/>
            <a:ext cx="925" cy="925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" y="0"/>
                </a:moveTo>
                <a:lnTo>
                  <a:pt x="19" y="36"/>
                </a:lnTo>
                <a:lnTo>
                  <a:pt x="37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449;p14"/>
          <p:cNvSpPr txBox="1"/>
          <p:nvPr/>
        </p:nvSpPr>
        <p:spPr>
          <a:xfrm>
            <a:off x="794725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also helium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0" name="Google Shape;450;p14"/>
          <p:cNvSpPr txBox="1"/>
          <p:nvPr/>
        </p:nvSpPr>
        <p:spPr>
          <a:xfrm>
            <a:off x="794725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794725" y="26518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2" name="Google Shape;452;p14"/>
          <p:cNvSpPr txBox="1"/>
          <p:nvPr/>
        </p:nvSpPr>
        <p:spPr>
          <a:xfrm>
            <a:off x="794725" y="230505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794725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794725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" name="Google Shape;455;p14"/>
          <p:cNvSpPr txBox="1"/>
          <p:nvPr/>
        </p:nvSpPr>
        <p:spPr>
          <a:xfrm>
            <a:off x="6649125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14"/>
          <p:cNvSpPr txBox="1"/>
          <p:nvPr/>
        </p:nvSpPr>
        <p:spPr>
          <a:xfrm>
            <a:off x="6649125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7" name="Google Shape;457;p14"/>
          <p:cNvSpPr txBox="1"/>
          <p:nvPr/>
        </p:nvSpPr>
        <p:spPr>
          <a:xfrm>
            <a:off x="6649125" y="26518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14"/>
          <p:cNvSpPr txBox="1"/>
          <p:nvPr/>
        </p:nvSpPr>
        <p:spPr>
          <a:xfrm>
            <a:off x="6649125" y="230505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78B0FC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78B0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14"/>
          <p:cNvSpPr txBox="1"/>
          <p:nvPr/>
        </p:nvSpPr>
        <p:spPr>
          <a:xfrm>
            <a:off x="6649125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14"/>
          <p:cNvSpPr txBox="1"/>
          <p:nvPr/>
        </p:nvSpPr>
        <p:spPr>
          <a:xfrm>
            <a:off x="6649125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700" b="1" i="0" u="none" strike="noStrike" cap="none">
              <a:solidFill>
                <a:srgbClr val="91C0F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2770150" y="1377009"/>
            <a:ext cx="3619412" cy="564864"/>
          </a:xfrm>
          <a:custGeom>
            <a:avLst/>
            <a:gdLst/>
            <a:ahLst/>
            <a:cxnLst/>
            <a:rect l="l" t="t" r="r" b="b"/>
            <a:pathLst>
              <a:path w="132361" h="15013" extrusionOk="0">
                <a:moveTo>
                  <a:pt x="0" y="1"/>
                </a:moveTo>
                <a:lnTo>
                  <a:pt x="8752" y="15012"/>
                </a:lnTo>
                <a:lnTo>
                  <a:pt x="124582" y="15012"/>
                </a:lnTo>
                <a:lnTo>
                  <a:pt x="132360" y="1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3009433" y="1941831"/>
            <a:ext cx="3167426" cy="565165"/>
          </a:xfrm>
          <a:custGeom>
            <a:avLst/>
            <a:gdLst/>
            <a:ahLst/>
            <a:cxnLst/>
            <a:rect l="l" t="t" r="r" b="b"/>
            <a:pathLst>
              <a:path w="115832" h="15021" extrusionOk="0">
                <a:moveTo>
                  <a:pt x="1" y="0"/>
                </a:moveTo>
                <a:lnTo>
                  <a:pt x="8761" y="15020"/>
                </a:lnTo>
                <a:lnTo>
                  <a:pt x="108044" y="15020"/>
                </a:lnTo>
                <a:lnTo>
                  <a:pt x="115831" y="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3248962" y="2506954"/>
            <a:ext cx="2714948" cy="564826"/>
          </a:xfrm>
          <a:custGeom>
            <a:avLst/>
            <a:gdLst/>
            <a:ahLst/>
            <a:cxnLst/>
            <a:rect l="l" t="t" r="r" b="b"/>
            <a:pathLst>
              <a:path w="99285" h="15012" extrusionOk="0">
                <a:moveTo>
                  <a:pt x="1" y="0"/>
                </a:moveTo>
                <a:lnTo>
                  <a:pt x="8752" y="15011"/>
                </a:lnTo>
                <a:lnTo>
                  <a:pt x="91497" y="15011"/>
                </a:lnTo>
                <a:lnTo>
                  <a:pt x="99284" y="0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3488272" y="3071737"/>
            <a:ext cx="2262689" cy="565165"/>
          </a:xfrm>
          <a:custGeom>
            <a:avLst/>
            <a:gdLst/>
            <a:ahLst/>
            <a:cxnLst/>
            <a:rect l="l" t="t" r="r" b="b"/>
            <a:pathLst>
              <a:path w="82746" h="15021" extrusionOk="0">
                <a:moveTo>
                  <a:pt x="0" y="0"/>
                </a:moveTo>
                <a:lnTo>
                  <a:pt x="8761" y="15021"/>
                </a:lnTo>
                <a:lnTo>
                  <a:pt x="74958" y="15021"/>
                </a:lnTo>
                <a:lnTo>
                  <a:pt x="82745" y="0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3727801" y="3636860"/>
            <a:ext cx="1810212" cy="564826"/>
          </a:xfrm>
          <a:custGeom>
            <a:avLst/>
            <a:gdLst/>
            <a:ahLst/>
            <a:cxnLst/>
            <a:rect l="l" t="t" r="r" b="b"/>
            <a:pathLst>
              <a:path w="66199" h="15012" extrusionOk="0">
                <a:moveTo>
                  <a:pt x="1" y="1"/>
                </a:moveTo>
                <a:lnTo>
                  <a:pt x="8752" y="15012"/>
                </a:lnTo>
                <a:lnTo>
                  <a:pt x="58411" y="15012"/>
                </a:lnTo>
                <a:lnTo>
                  <a:pt x="66198" y="1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3967084" y="4201644"/>
            <a:ext cx="1357980" cy="564864"/>
          </a:xfrm>
          <a:custGeom>
            <a:avLst/>
            <a:gdLst/>
            <a:ahLst/>
            <a:cxnLst/>
            <a:rect l="l" t="t" r="r" b="b"/>
            <a:pathLst>
              <a:path w="49661" h="15013" extrusionOk="0">
                <a:moveTo>
                  <a:pt x="1" y="1"/>
                </a:moveTo>
                <a:lnTo>
                  <a:pt x="8761" y="15012"/>
                </a:lnTo>
                <a:lnTo>
                  <a:pt x="41882" y="15012"/>
                </a:lnTo>
                <a:lnTo>
                  <a:pt x="49660" y="1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67" name="Google Shape;467;p14"/>
          <p:cNvGrpSpPr/>
          <p:nvPr/>
        </p:nvGrpSpPr>
        <p:grpSpPr>
          <a:xfrm>
            <a:off x="4513951" y="1494355"/>
            <a:ext cx="336029" cy="330192"/>
            <a:chOff x="-60988625" y="2310475"/>
            <a:chExt cx="316650" cy="311150"/>
          </a:xfrm>
        </p:grpSpPr>
        <p:sp>
          <p:nvSpPr>
            <p:cNvPr id="468" name="Google Shape;468;p14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74" name="Google Shape;474;p14"/>
          <p:cNvGrpSpPr/>
          <p:nvPr/>
        </p:nvGrpSpPr>
        <p:grpSpPr>
          <a:xfrm>
            <a:off x="4513931" y="2055578"/>
            <a:ext cx="336029" cy="337700"/>
            <a:chOff x="-62150375" y="2664925"/>
            <a:chExt cx="316650" cy="318225"/>
          </a:xfrm>
        </p:grpSpPr>
        <p:sp>
          <p:nvSpPr>
            <p:cNvPr id="475" name="Google Shape;475;p14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79" name="Google Shape;479;p14"/>
          <p:cNvGrpSpPr/>
          <p:nvPr/>
        </p:nvGrpSpPr>
        <p:grpSpPr>
          <a:xfrm>
            <a:off x="4513886" y="2665391"/>
            <a:ext cx="336029" cy="339372"/>
            <a:chOff x="-64764500" y="2280550"/>
            <a:chExt cx="316650" cy="319800"/>
          </a:xfrm>
        </p:grpSpPr>
        <p:sp>
          <p:nvSpPr>
            <p:cNvPr id="480" name="Google Shape;480;p14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2" name="Google Shape;482;p14"/>
          <p:cNvGrpSpPr/>
          <p:nvPr/>
        </p:nvGrpSpPr>
        <p:grpSpPr>
          <a:xfrm>
            <a:off x="4514343" y="3221418"/>
            <a:ext cx="335180" cy="265831"/>
            <a:chOff x="-62882850" y="1999375"/>
            <a:chExt cx="315850" cy="250500"/>
          </a:xfrm>
        </p:grpSpPr>
        <p:sp>
          <p:nvSpPr>
            <p:cNvPr id="483" name="Google Shape;483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5" name="Google Shape;485;p14"/>
          <p:cNvGrpSpPr/>
          <p:nvPr/>
        </p:nvGrpSpPr>
        <p:grpSpPr>
          <a:xfrm>
            <a:off x="4571120" y="3793028"/>
            <a:ext cx="337700" cy="306793"/>
            <a:chOff x="-62518200" y="2692475"/>
            <a:chExt cx="318225" cy="289100"/>
          </a:xfrm>
        </p:grpSpPr>
        <p:sp>
          <p:nvSpPr>
            <p:cNvPr id="486" name="Google Shape;486;p14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8" name="Google Shape;488;p14"/>
          <p:cNvGrpSpPr/>
          <p:nvPr/>
        </p:nvGrpSpPr>
        <p:grpSpPr>
          <a:xfrm>
            <a:off x="4513884" y="4315411"/>
            <a:ext cx="336029" cy="336002"/>
            <a:chOff x="-65131525" y="1914325"/>
            <a:chExt cx="316650" cy="316625"/>
          </a:xfrm>
        </p:grpSpPr>
        <p:sp>
          <p:nvSpPr>
            <p:cNvPr id="489" name="Google Shape;489;p14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2" name="Google Shape;4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5"/>
          <p:cNvGrpSpPr/>
          <p:nvPr/>
        </p:nvGrpSpPr>
        <p:grpSpPr>
          <a:xfrm>
            <a:off x="4531672" y="1702388"/>
            <a:ext cx="1223333" cy="1110621"/>
            <a:chOff x="4730310" y="2192725"/>
            <a:chExt cx="1223333" cy="1110621"/>
          </a:xfrm>
        </p:grpSpPr>
        <p:sp>
          <p:nvSpPr>
            <p:cNvPr id="498" name="Google Shape;498;p15"/>
            <p:cNvSpPr/>
            <p:nvPr/>
          </p:nvSpPr>
          <p:spPr>
            <a:xfrm>
              <a:off x="4730310" y="2192725"/>
              <a:ext cx="1223333" cy="1110621"/>
            </a:xfrm>
            <a:custGeom>
              <a:avLst/>
              <a:gdLst/>
              <a:ahLst/>
              <a:cxnLst/>
              <a:rect l="l" t="t" r="r" b="b"/>
              <a:pathLst>
                <a:path w="56992" h="51741" extrusionOk="0">
                  <a:moveTo>
                    <a:pt x="1" y="0"/>
                  </a:moveTo>
                  <a:lnTo>
                    <a:pt x="30166" y="51740"/>
                  </a:lnTo>
                  <a:lnTo>
                    <a:pt x="56992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376452" y="2192725"/>
              <a:ext cx="577172" cy="1110621"/>
            </a:xfrm>
            <a:custGeom>
              <a:avLst/>
              <a:gdLst/>
              <a:ahLst/>
              <a:cxnLst/>
              <a:rect l="l" t="t" r="r" b="b"/>
              <a:pathLst>
                <a:path w="26889" h="51741" extrusionOk="0">
                  <a:moveTo>
                    <a:pt x="26889" y="0"/>
                  </a:moveTo>
                  <a:lnTo>
                    <a:pt x="1" y="9"/>
                  </a:lnTo>
                  <a:lnTo>
                    <a:pt x="63" y="51740"/>
                  </a:lnTo>
                  <a:lnTo>
                    <a:pt x="2688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>
            <a:off x="3157570" y="1702388"/>
            <a:ext cx="1223333" cy="1110621"/>
            <a:chOff x="3171226" y="2192725"/>
            <a:chExt cx="1223333" cy="1110621"/>
          </a:xfrm>
        </p:grpSpPr>
        <p:sp>
          <p:nvSpPr>
            <p:cNvPr id="501" name="Google Shape;501;p15"/>
            <p:cNvSpPr/>
            <p:nvPr/>
          </p:nvSpPr>
          <p:spPr>
            <a:xfrm>
              <a:off x="3171226" y="2192725"/>
              <a:ext cx="1223333" cy="1110621"/>
            </a:xfrm>
            <a:custGeom>
              <a:avLst/>
              <a:gdLst/>
              <a:ahLst/>
              <a:cxnLst/>
              <a:rect l="l" t="t" r="r" b="b"/>
              <a:pathLst>
                <a:path w="56992" h="51741" extrusionOk="0">
                  <a:moveTo>
                    <a:pt x="0" y="0"/>
                  </a:moveTo>
                  <a:lnTo>
                    <a:pt x="30175" y="51740"/>
                  </a:lnTo>
                  <a:lnTo>
                    <a:pt x="56991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817560" y="2192725"/>
              <a:ext cx="576979" cy="1110621"/>
            </a:xfrm>
            <a:custGeom>
              <a:avLst/>
              <a:gdLst/>
              <a:ahLst/>
              <a:cxnLst/>
              <a:rect l="l" t="t" r="r" b="b"/>
              <a:pathLst>
                <a:path w="26880" h="51741" extrusionOk="0">
                  <a:moveTo>
                    <a:pt x="26879" y="0"/>
                  </a:moveTo>
                  <a:lnTo>
                    <a:pt x="0" y="9"/>
                  </a:lnTo>
                  <a:lnTo>
                    <a:pt x="63" y="51740"/>
                  </a:lnTo>
                  <a:lnTo>
                    <a:pt x="2687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5365048" y="2089001"/>
            <a:ext cx="1223333" cy="1110427"/>
            <a:chOff x="5519254" y="2579338"/>
            <a:chExt cx="1223333" cy="1110427"/>
          </a:xfrm>
        </p:grpSpPr>
        <p:sp>
          <p:nvSpPr>
            <p:cNvPr id="504" name="Google Shape;504;p15"/>
            <p:cNvSpPr/>
            <p:nvPr/>
          </p:nvSpPr>
          <p:spPr>
            <a:xfrm>
              <a:off x="5519254" y="2579338"/>
              <a:ext cx="1223333" cy="1110427"/>
            </a:xfrm>
            <a:custGeom>
              <a:avLst/>
              <a:gdLst/>
              <a:ahLst/>
              <a:cxnLst/>
              <a:rect l="l" t="t" r="r" b="b"/>
              <a:pathLst>
                <a:path w="56992" h="51732" extrusionOk="0">
                  <a:moveTo>
                    <a:pt x="26826" y="0"/>
                  </a:moveTo>
                  <a:lnTo>
                    <a:pt x="0" y="51731"/>
                  </a:lnTo>
                  <a:lnTo>
                    <a:pt x="56991" y="51731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5519254" y="2579338"/>
              <a:ext cx="577172" cy="1110427"/>
            </a:xfrm>
            <a:custGeom>
              <a:avLst/>
              <a:gdLst/>
              <a:ahLst/>
              <a:cxnLst/>
              <a:rect l="l" t="t" r="r" b="b"/>
              <a:pathLst>
                <a:path w="26889" h="51732" extrusionOk="0">
                  <a:moveTo>
                    <a:pt x="26826" y="0"/>
                  </a:moveTo>
                  <a:lnTo>
                    <a:pt x="0" y="51731"/>
                  </a:lnTo>
                  <a:lnTo>
                    <a:pt x="26888" y="51731"/>
                  </a:lnTo>
                  <a:lnTo>
                    <a:pt x="2682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3874021" y="2089001"/>
            <a:ext cx="1223333" cy="1110427"/>
            <a:chOff x="3960341" y="2579338"/>
            <a:chExt cx="1223333" cy="1110427"/>
          </a:xfrm>
        </p:grpSpPr>
        <p:sp>
          <p:nvSpPr>
            <p:cNvPr id="507" name="Google Shape;507;p15"/>
            <p:cNvSpPr/>
            <p:nvPr/>
          </p:nvSpPr>
          <p:spPr>
            <a:xfrm>
              <a:off x="3960341" y="2579338"/>
              <a:ext cx="1223333" cy="1110427"/>
            </a:xfrm>
            <a:custGeom>
              <a:avLst/>
              <a:gdLst/>
              <a:ahLst/>
              <a:cxnLst/>
              <a:rect l="l" t="t" r="r" b="b"/>
              <a:pathLst>
                <a:path w="56992" h="51732" extrusionOk="0">
                  <a:moveTo>
                    <a:pt x="26827" y="0"/>
                  </a:moveTo>
                  <a:lnTo>
                    <a:pt x="1" y="51731"/>
                  </a:lnTo>
                  <a:lnTo>
                    <a:pt x="56992" y="51731"/>
                  </a:lnTo>
                  <a:lnTo>
                    <a:pt x="26827" y="0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960341" y="2579338"/>
              <a:ext cx="577001" cy="1110427"/>
            </a:xfrm>
            <a:custGeom>
              <a:avLst/>
              <a:gdLst/>
              <a:ahLst/>
              <a:cxnLst/>
              <a:rect l="l" t="t" r="r" b="b"/>
              <a:pathLst>
                <a:path w="26881" h="51732" extrusionOk="0">
                  <a:moveTo>
                    <a:pt x="26827" y="0"/>
                  </a:moveTo>
                  <a:lnTo>
                    <a:pt x="1" y="51731"/>
                  </a:lnTo>
                  <a:lnTo>
                    <a:pt x="26880" y="51731"/>
                  </a:lnTo>
                  <a:lnTo>
                    <a:pt x="2682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15"/>
          <p:cNvSpPr/>
          <p:nvPr/>
        </p:nvSpPr>
        <p:spPr>
          <a:xfrm>
            <a:off x="2533419" y="2089001"/>
            <a:ext cx="1223333" cy="1110427"/>
          </a:xfrm>
          <a:custGeom>
            <a:avLst/>
            <a:gdLst/>
            <a:ahLst/>
            <a:cxnLst/>
            <a:rect l="l" t="t" r="r" b="b"/>
            <a:pathLst>
              <a:path w="56992" h="51732" extrusionOk="0">
                <a:moveTo>
                  <a:pt x="26817" y="0"/>
                </a:moveTo>
                <a:lnTo>
                  <a:pt x="1" y="51731"/>
                </a:lnTo>
                <a:lnTo>
                  <a:pt x="56992" y="51731"/>
                </a:lnTo>
                <a:lnTo>
                  <a:pt x="26817" y="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49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5"/>
          <p:cNvSpPr/>
          <p:nvPr/>
        </p:nvSpPr>
        <p:spPr>
          <a:xfrm>
            <a:off x="2533419" y="2089001"/>
            <a:ext cx="576979" cy="1110427"/>
          </a:xfrm>
          <a:custGeom>
            <a:avLst/>
            <a:gdLst/>
            <a:ahLst/>
            <a:cxnLst/>
            <a:rect l="l" t="t" r="r" b="b"/>
            <a:pathLst>
              <a:path w="26880" h="51732" extrusionOk="0">
                <a:moveTo>
                  <a:pt x="26817" y="0"/>
                </a:moveTo>
                <a:lnTo>
                  <a:pt x="1" y="51731"/>
                </a:lnTo>
                <a:lnTo>
                  <a:pt x="26880" y="51731"/>
                </a:lnTo>
                <a:lnTo>
                  <a:pt x="2681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5"/>
          <p:cNvSpPr txBox="1"/>
          <p:nvPr/>
        </p:nvSpPr>
        <p:spPr>
          <a:xfrm>
            <a:off x="478538" y="1447125"/>
            <a:ext cx="2078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" name="Google Shape;512;p15"/>
          <p:cNvSpPr txBox="1"/>
          <p:nvPr/>
        </p:nvSpPr>
        <p:spPr>
          <a:xfrm>
            <a:off x="478537" y="11002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MONTH 2</a:t>
            </a:r>
            <a:endParaRPr sz="17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13" name="Google Shape;513;p15"/>
          <p:cNvGrpSpPr/>
          <p:nvPr/>
        </p:nvGrpSpPr>
        <p:grpSpPr>
          <a:xfrm>
            <a:off x="3586097" y="1897368"/>
            <a:ext cx="366269" cy="368091"/>
            <a:chOff x="-62150375" y="2664925"/>
            <a:chExt cx="316650" cy="318225"/>
          </a:xfrm>
        </p:grpSpPr>
        <p:sp>
          <p:nvSpPr>
            <p:cNvPr id="514" name="Google Shape;514;p15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5"/>
          <p:cNvSpPr txBox="1"/>
          <p:nvPr/>
        </p:nvSpPr>
        <p:spPr>
          <a:xfrm>
            <a:off x="478538" y="3913800"/>
            <a:ext cx="2078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9" name="Google Shape;519;p15"/>
          <p:cNvSpPr txBox="1"/>
          <p:nvPr/>
        </p:nvSpPr>
        <p:spPr>
          <a:xfrm>
            <a:off x="478537" y="35669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MONTH 1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520;p15"/>
          <p:cNvSpPr txBox="1"/>
          <p:nvPr/>
        </p:nvSpPr>
        <p:spPr>
          <a:xfrm>
            <a:off x="6586763" y="1447125"/>
            <a:ext cx="2078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and the fourth-largest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1" name="Google Shape;521;p15"/>
          <p:cNvSpPr txBox="1"/>
          <p:nvPr/>
        </p:nvSpPr>
        <p:spPr>
          <a:xfrm>
            <a:off x="6886162" y="11002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MONTH 4</a:t>
            </a:r>
            <a:endParaRPr sz="17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522;p15"/>
          <p:cNvSpPr txBox="1"/>
          <p:nvPr/>
        </p:nvSpPr>
        <p:spPr>
          <a:xfrm>
            <a:off x="6588263" y="3913800"/>
            <a:ext cx="207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3" name="Google Shape;523;p15"/>
          <p:cNvSpPr txBox="1"/>
          <p:nvPr/>
        </p:nvSpPr>
        <p:spPr>
          <a:xfrm>
            <a:off x="6886162" y="35669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MONTH 5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4" name="Google Shape;524;p15"/>
          <p:cNvSpPr txBox="1"/>
          <p:nvPr/>
        </p:nvSpPr>
        <p:spPr>
          <a:xfrm>
            <a:off x="3457188" y="3913800"/>
            <a:ext cx="20136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5" name="Google Shape;525;p15"/>
          <p:cNvSpPr txBox="1"/>
          <p:nvPr/>
        </p:nvSpPr>
        <p:spPr>
          <a:xfrm>
            <a:off x="3588500" y="35669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MONTH 3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26" name="Google Shape;526;p15"/>
          <p:cNvGrpSpPr/>
          <p:nvPr/>
        </p:nvGrpSpPr>
        <p:grpSpPr>
          <a:xfrm>
            <a:off x="4263209" y="2610671"/>
            <a:ext cx="366269" cy="359907"/>
            <a:chOff x="-60988625" y="2310475"/>
            <a:chExt cx="316650" cy="311150"/>
          </a:xfrm>
        </p:grpSpPr>
        <p:sp>
          <p:nvSpPr>
            <p:cNvPr id="527" name="Google Shape;527;p15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5"/>
          <p:cNvGrpSpPr/>
          <p:nvPr/>
        </p:nvGrpSpPr>
        <p:grpSpPr>
          <a:xfrm>
            <a:off x="2921256" y="2661595"/>
            <a:ext cx="366269" cy="366269"/>
            <a:chOff x="-65131525" y="2281350"/>
            <a:chExt cx="316650" cy="316650"/>
          </a:xfrm>
        </p:grpSpPr>
        <p:sp>
          <p:nvSpPr>
            <p:cNvPr id="534" name="Google Shape;534;p15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5"/>
          <p:cNvGrpSpPr/>
          <p:nvPr/>
        </p:nvGrpSpPr>
        <p:grpSpPr>
          <a:xfrm>
            <a:off x="4998781" y="1898295"/>
            <a:ext cx="366269" cy="366240"/>
            <a:chOff x="-65131525" y="1914325"/>
            <a:chExt cx="316650" cy="316625"/>
          </a:xfrm>
        </p:grpSpPr>
        <p:sp>
          <p:nvSpPr>
            <p:cNvPr id="537" name="Google Shape;537;p15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5"/>
          <p:cNvGrpSpPr/>
          <p:nvPr/>
        </p:nvGrpSpPr>
        <p:grpSpPr>
          <a:xfrm>
            <a:off x="5784486" y="2699838"/>
            <a:ext cx="365344" cy="289753"/>
            <a:chOff x="-62882850" y="1999375"/>
            <a:chExt cx="315850" cy="250500"/>
          </a:xfrm>
        </p:grpSpPr>
        <p:sp>
          <p:nvSpPr>
            <p:cNvPr id="540" name="Google Shape;540;p15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2" name="Google Shape;542;p15"/>
          <p:cNvCxnSpPr/>
          <p:nvPr/>
        </p:nvCxnSpPr>
        <p:spPr>
          <a:xfrm rot="10800000">
            <a:off x="2564837" y="1289238"/>
            <a:ext cx="1198500" cy="310500"/>
          </a:xfrm>
          <a:prstGeom prst="bentConnector3">
            <a:avLst>
              <a:gd name="adj1" fmla="val -513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3" name="Google Shape;543;p15"/>
          <p:cNvCxnSpPr/>
          <p:nvPr/>
        </p:nvCxnSpPr>
        <p:spPr>
          <a:xfrm rot="10800000" flipH="1">
            <a:off x="5187238" y="1323575"/>
            <a:ext cx="1335900" cy="242100"/>
          </a:xfrm>
          <a:prstGeom prst="bentConnector3">
            <a:avLst>
              <a:gd name="adj1" fmla="val -49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4" name="Google Shape;544;p15"/>
          <p:cNvCxnSpPr>
            <a:endCxn id="525" idx="0"/>
          </p:cNvCxnSpPr>
          <p:nvPr/>
        </p:nvCxnSpPr>
        <p:spPr>
          <a:xfrm flipH="1">
            <a:off x="4446350" y="3291263"/>
            <a:ext cx="300" cy="27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5" name="Google Shape;545;p15"/>
          <p:cNvCxnSpPr/>
          <p:nvPr/>
        </p:nvCxnSpPr>
        <p:spPr>
          <a:xfrm rot="5400000">
            <a:off x="2413087" y="3453604"/>
            <a:ext cx="889800" cy="565500"/>
          </a:xfrm>
          <a:prstGeom prst="bentConnector3">
            <a:avLst>
              <a:gd name="adj1" fmla="val 99893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6" name="Google Shape;546;p15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47" name="Google Shape;547;p15"/>
          <p:cNvCxnSpPr/>
          <p:nvPr/>
        </p:nvCxnSpPr>
        <p:spPr>
          <a:xfrm rot="-5400000" flipH="1">
            <a:off x="5796862" y="3453604"/>
            <a:ext cx="889800" cy="565500"/>
          </a:xfrm>
          <a:prstGeom prst="bentConnector3">
            <a:avLst>
              <a:gd name="adj1" fmla="val 99893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8" name="Google Shape;54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/>
          <p:nvPr/>
        </p:nvSpPr>
        <p:spPr>
          <a:xfrm>
            <a:off x="3181263" y="1930041"/>
            <a:ext cx="1297552" cy="1910961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6"/>
          <p:cNvSpPr/>
          <p:nvPr/>
        </p:nvSpPr>
        <p:spPr>
          <a:xfrm>
            <a:off x="3545747" y="2902278"/>
            <a:ext cx="1906021" cy="1432365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6"/>
          <p:cNvSpPr/>
          <p:nvPr/>
        </p:nvSpPr>
        <p:spPr>
          <a:xfrm>
            <a:off x="4521194" y="1932277"/>
            <a:ext cx="1297552" cy="1906518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6"/>
          <p:cNvSpPr/>
          <p:nvPr/>
        </p:nvSpPr>
        <p:spPr>
          <a:xfrm>
            <a:off x="3751048" y="2110447"/>
            <a:ext cx="749465" cy="749465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6"/>
          <p:cNvSpPr/>
          <p:nvPr/>
        </p:nvSpPr>
        <p:spPr>
          <a:xfrm>
            <a:off x="3751296" y="1740528"/>
            <a:ext cx="1493963" cy="111888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6"/>
          <p:cNvSpPr/>
          <p:nvPr/>
        </p:nvSpPr>
        <p:spPr>
          <a:xfrm>
            <a:off x="3751296" y="1740777"/>
            <a:ext cx="1493963" cy="1118637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4500495" y="2110447"/>
            <a:ext cx="1118637" cy="1493715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3755491" y="2859391"/>
            <a:ext cx="1493963" cy="1118637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6"/>
          <p:cNvSpPr/>
          <p:nvPr/>
        </p:nvSpPr>
        <p:spPr>
          <a:xfrm>
            <a:off x="3381623" y="2114642"/>
            <a:ext cx="1118885" cy="1493715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6"/>
          <p:cNvSpPr/>
          <p:nvPr/>
        </p:nvSpPr>
        <p:spPr>
          <a:xfrm>
            <a:off x="3554386" y="1426550"/>
            <a:ext cx="1890263" cy="1092778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6"/>
          <p:cNvSpPr/>
          <p:nvPr/>
        </p:nvSpPr>
        <p:spPr>
          <a:xfrm>
            <a:off x="4011793" y="2343095"/>
            <a:ext cx="976427" cy="1075999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6"/>
          <p:cNvSpPr txBox="1"/>
          <p:nvPr/>
        </p:nvSpPr>
        <p:spPr>
          <a:xfrm>
            <a:off x="674100" y="3600625"/>
            <a:ext cx="20703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5" name="Google Shape;565;p16"/>
          <p:cNvSpPr txBox="1"/>
          <p:nvPr/>
        </p:nvSpPr>
        <p:spPr>
          <a:xfrm>
            <a:off x="674100" y="3419100"/>
            <a:ext cx="17157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6" name="Google Shape;566;p16"/>
          <p:cNvSpPr txBox="1"/>
          <p:nvPr/>
        </p:nvSpPr>
        <p:spPr>
          <a:xfrm>
            <a:off x="6474775" y="1271350"/>
            <a:ext cx="19926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of them all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7" name="Google Shape;567;p16"/>
          <p:cNvSpPr txBox="1"/>
          <p:nvPr/>
        </p:nvSpPr>
        <p:spPr>
          <a:xfrm>
            <a:off x="6474775" y="1078750"/>
            <a:ext cx="19926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sz="1700" b="1" i="0" u="none" strike="noStrike" cap="non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8" name="Google Shape;568;p16"/>
          <p:cNvSpPr txBox="1"/>
          <p:nvPr/>
        </p:nvSpPr>
        <p:spPr>
          <a:xfrm>
            <a:off x="6474775" y="3488560"/>
            <a:ext cx="19926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9" name="Google Shape;569;p16"/>
          <p:cNvSpPr txBox="1"/>
          <p:nvPr/>
        </p:nvSpPr>
        <p:spPr>
          <a:xfrm>
            <a:off x="6474825" y="3294125"/>
            <a:ext cx="19926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0" name="Google Shape;570;p16"/>
          <p:cNvSpPr txBox="1"/>
          <p:nvPr/>
        </p:nvSpPr>
        <p:spPr>
          <a:xfrm>
            <a:off x="674100" y="1271350"/>
            <a:ext cx="20703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1" name="Google Shape;571;p16"/>
          <p:cNvSpPr txBox="1"/>
          <p:nvPr/>
        </p:nvSpPr>
        <p:spPr>
          <a:xfrm>
            <a:off x="674100" y="1078750"/>
            <a:ext cx="20703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72" name="Google Shape;572;p16"/>
          <p:cNvGrpSpPr/>
          <p:nvPr/>
        </p:nvGrpSpPr>
        <p:grpSpPr>
          <a:xfrm>
            <a:off x="4313780" y="2671331"/>
            <a:ext cx="368987" cy="366992"/>
            <a:chOff x="-64401400" y="1914475"/>
            <a:chExt cx="319000" cy="317275"/>
          </a:xfrm>
        </p:grpSpPr>
        <p:sp>
          <p:nvSpPr>
            <p:cNvPr id="573" name="Google Shape;573;p16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6"/>
          <p:cNvGrpSpPr/>
          <p:nvPr/>
        </p:nvGrpSpPr>
        <p:grpSpPr>
          <a:xfrm>
            <a:off x="4315134" y="1792983"/>
            <a:ext cx="366269" cy="359907"/>
            <a:chOff x="-60988625" y="2310475"/>
            <a:chExt cx="316650" cy="311150"/>
          </a:xfrm>
        </p:grpSpPr>
        <p:sp>
          <p:nvSpPr>
            <p:cNvPr id="577" name="Google Shape;577;p16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3442147" y="2667543"/>
            <a:ext cx="366269" cy="368091"/>
            <a:chOff x="-62150375" y="2664925"/>
            <a:chExt cx="316650" cy="318225"/>
          </a:xfrm>
        </p:grpSpPr>
        <p:sp>
          <p:nvSpPr>
            <p:cNvPr id="584" name="Google Shape;584;p16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16"/>
          <p:cNvGrpSpPr/>
          <p:nvPr/>
        </p:nvGrpSpPr>
        <p:grpSpPr>
          <a:xfrm>
            <a:off x="5268517" y="2700586"/>
            <a:ext cx="366269" cy="369913"/>
            <a:chOff x="-64764500" y="2280550"/>
            <a:chExt cx="316650" cy="319800"/>
          </a:xfrm>
        </p:grpSpPr>
        <p:sp>
          <p:nvSpPr>
            <p:cNvPr id="589" name="Google Shape;589;p16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16"/>
          <p:cNvGrpSpPr/>
          <p:nvPr/>
        </p:nvGrpSpPr>
        <p:grpSpPr>
          <a:xfrm>
            <a:off x="4388061" y="3702663"/>
            <a:ext cx="365344" cy="289753"/>
            <a:chOff x="-62882850" y="1999375"/>
            <a:chExt cx="315850" cy="250500"/>
          </a:xfrm>
        </p:grpSpPr>
        <p:sp>
          <p:nvSpPr>
            <p:cNvPr id="592" name="Google Shape;592;p16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16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5" name="Google Shape;59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/>
          <p:nvPr/>
        </p:nvSpPr>
        <p:spPr>
          <a:xfrm>
            <a:off x="5356526" y="2388732"/>
            <a:ext cx="1264735" cy="1394136"/>
          </a:xfrm>
          <a:custGeom>
            <a:avLst/>
            <a:gdLst/>
            <a:ahLst/>
            <a:cxnLst/>
            <a:rect l="l" t="t" r="r" b="b"/>
            <a:pathLst>
              <a:path w="55483" h="61153" extrusionOk="0">
                <a:moveTo>
                  <a:pt x="23057" y="1224"/>
                </a:moveTo>
                <a:lnTo>
                  <a:pt x="4304" y="12333"/>
                </a:lnTo>
                <a:lnTo>
                  <a:pt x="3813" y="12645"/>
                </a:lnTo>
                <a:lnTo>
                  <a:pt x="2911" y="13351"/>
                </a:lnTo>
                <a:lnTo>
                  <a:pt x="2117" y="14163"/>
                </a:lnTo>
                <a:lnTo>
                  <a:pt x="1438" y="15056"/>
                </a:lnTo>
                <a:lnTo>
                  <a:pt x="884" y="16038"/>
                </a:lnTo>
                <a:lnTo>
                  <a:pt x="456" y="17074"/>
                </a:lnTo>
                <a:lnTo>
                  <a:pt x="161" y="18173"/>
                </a:lnTo>
                <a:lnTo>
                  <a:pt x="9" y="19307"/>
                </a:lnTo>
                <a:lnTo>
                  <a:pt x="0" y="19887"/>
                </a:lnTo>
                <a:lnTo>
                  <a:pt x="0" y="19887"/>
                </a:lnTo>
                <a:lnTo>
                  <a:pt x="0" y="41623"/>
                </a:lnTo>
                <a:lnTo>
                  <a:pt x="18" y="42203"/>
                </a:lnTo>
                <a:lnTo>
                  <a:pt x="170" y="43355"/>
                </a:lnTo>
                <a:lnTo>
                  <a:pt x="465" y="44462"/>
                </a:lnTo>
                <a:lnTo>
                  <a:pt x="911" y="45516"/>
                </a:lnTo>
                <a:lnTo>
                  <a:pt x="1474" y="46498"/>
                </a:lnTo>
                <a:lnTo>
                  <a:pt x="2170" y="47409"/>
                </a:lnTo>
                <a:lnTo>
                  <a:pt x="2983" y="48222"/>
                </a:lnTo>
                <a:lnTo>
                  <a:pt x="3903" y="48927"/>
                </a:lnTo>
                <a:lnTo>
                  <a:pt x="4403" y="49231"/>
                </a:lnTo>
                <a:lnTo>
                  <a:pt x="4403" y="49231"/>
                </a:lnTo>
                <a:lnTo>
                  <a:pt x="23156" y="59992"/>
                </a:lnTo>
                <a:lnTo>
                  <a:pt x="23665" y="60268"/>
                </a:lnTo>
                <a:lnTo>
                  <a:pt x="24727" y="60706"/>
                </a:lnTo>
                <a:lnTo>
                  <a:pt x="25817" y="61001"/>
                </a:lnTo>
                <a:lnTo>
                  <a:pt x="26933" y="61144"/>
                </a:lnTo>
                <a:lnTo>
                  <a:pt x="28058" y="61153"/>
                </a:lnTo>
                <a:lnTo>
                  <a:pt x="29174" y="61010"/>
                </a:lnTo>
                <a:lnTo>
                  <a:pt x="30264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17" y="49213"/>
                </a:lnTo>
                <a:lnTo>
                  <a:pt x="51526" y="48918"/>
                </a:lnTo>
                <a:lnTo>
                  <a:pt x="52464" y="48213"/>
                </a:lnTo>
                <a:lnTo>
                  <a:pt x="53285" y="47400"/>
                </a:lnTo>
                <a:lnTo>
                  <a:pt x="53991" y="46490"/>
                </a:lnTo>
                <a:lnTo>
                  <a:pt x="54562" y="45498"/>
                </a:lnTo>
                <a:lnTo>
                  <a:pt x="55009" y="44436"/>
                </a:lnTo>
                <a:lnTo>
                  <a:pt x="55312" y="43319"/>
                </a:lnTo>
                <a:lnTo>
                  <a:pt x="55473" y="42167"/>
                </a:lnTo>
                <a:lnTo>
                  <a:pt x="55482" y="41578"/>
                </a:lnTo>
                <a:lnTo>
                  <a:pt x="55482" y="41578"/>
                </a:lnTo>
                <a:lnTo>
                  <a:pt x="55482" y="19932"/>
                </a:lnTo>
                <a:lnTo>
                  <a:pt x="55473" y="19351"/>
                </a:lnTo>
                <a:lnTo>
                  <a:pt x="55321" y="18208"/>
                </a:lnTo>
                <a:lnTo>
                  <a:pt x="55027" y="17101"/>
                </a:lnTo>
                <a:lnTo>
                  <a:pt x="54589" y="16056"/>
                </a:lnTo>
                <a:lnTo>
                  <a:pt x="54026" y="15074"/>
                </a:lnTo>
                <a:lnTo>
                  <a:pt x="53339" y="14172"/>
                </a:lnTo>
                <a:lnTo>
                  <a:pt x="52535" y="13359"/>
                </a:lnTo>
                <a:lnTo>
                  <a:pt x="51624" y="12654"/>
                </a:lnTo>
                <a:lnTo>
                  <a:pt x="51124" y="12350"/>
                </a:lnTo>
                <a:lnTo>
                  <a:pt x="51124" y="12350"/>
                </a:lnTo>
                <a:lnTo>
                  <a:pt x="31943" y="1188"/>
                </a:lnTo>
                <a:lnTo>
                  <a:pt x="31425" y="902"/>
                </a:lnTo>
                <a:lnTo>
                  <a:pt x="30353" y="456"/>
                </a:lnTo>
                <a:lnTo>
                  <a:pt x="29237" y="161"/>
                </a:lnTo>
                <a:lnTo>
                  <a:pt x="28103" y="9"/>
                </a:lnTo>
                <a:lnTo>
                  <a:pt x="27531" y="0"/>
                </a:lnTo>
                <a:lnTo>
                  <a:pt x="27531" y="0"/>
                </a:lnTo>
                <a:lnTo>
                  <a:pt x="26951" y="9"/>
                </a:lnTo>
                <a:lnTo>
                  <a:pt x="25799" y="161"/>
                </a:lnTo>
                <a:lnTo>
                  <a:pt x="24665" y="474"/>
                </a:lnTo>
                <a:lnTo>
                  <a:pt x="23575" y="929"/>
                </a:lnTo>
                <a:lnTo>
                  <a:pt x="23057" y="1224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/>
          <p:nvPr/>
        </p:nvSpPr>
        <p:spPr>
          <a:xfrm>
            <a:off x="4334034" y="2388732"/>
            <a:ext cx="1264735" cy="1394136"/>
          </a:xfrm>
          <a:custGeom>
            <a:avLst/>
            <a:gdLst/>
            <a:ahLst/>
            <a:cxnLst/>
            <a:rect l="l" t="t" r="r" b="b"/>
            <a:pathLst>
              <a:path w="55483" h="61153" extrusionOk="0">
                <a:moveTo>
                  <a:pt x="23058" y="1224"/>
                </a:moveTo>
                <a:lnTo>
                  <a:pt x="4296" y="12333"/>
                </a:lnTo>
                <a:lnTo>
                  <a:pt x="3805" y="12645"/>
                </a:lnTo>
                <a:lnTo>
                  <a:pt x="2903" y="13351"/>
                </a:lnTo>
                <a:lnTo>
                  <a:pt x="2117" y="14163"/>
                </a:lnTo>
                <a:lnTo>
                  <a:pt x="1439" y="15056"/>
                </a:lnTo>
                <a:lnTo>
                  <a:pt x="885" y="16038"/>
                </a:lnTo>
                <a:lnTo>
                  <a:pt x="456" y="17074"/>
                </a:lnTo>
                <a:lnTo>
                  <a:pt x="162" y="18173"/>
                </a:lnTo>
                <a:lnTo>
                  <a:pt x="10" y="19307"/>
                </a:lnTo>
                <a:lnTo>
                  <a:pt x="1" y="19887"/>
                </a:lnTo>
                <a:lnTo>
                  <a:pt x="1" y="19887"/>
                </a:lnTo>
                <a:lnTo>
                  <a:pt x="1" y="41623"/>
                </a:lnTo>
                <a:lnTo>
                  <a:pt x="10" y="42203"/>
                </a:lnTo>
                <a:lnTo>
                  <a:pt x="162" y="43355"/>
                </a:lnTo>
                <a:lnTo>
                  <a:pt x="465" y="44462"/>
                </a:lnTo>
                <a:lnTo>
                  <a:pt x="903" y="45516"/>
                </a:lnTo>
                <a:lnTo>
                  <a:pt x="1474" y="46498"/>
                </a:lnTo>
                <a:lnTo>
                  <a:pt x="2171" y="47409"/>
                </a:lnTo>
                <a:lnTo>
                  <a:pt x="2984" y="48222"/>
                </a:lnTo>
                <a:lnTo>
                  <a:pt x="3903" y="48927"/>
                </a:lnTo>
                <a:lnTo>
                  <a:pt x="4403" y="49231"/>
                </a:lnTo>
                <a:lnTo>
                  <a:pt x="4403" y="49231"/>
                </a:lnTo>
                <a:lnTo>
                  <a:pt x="23156" y="59992"/>
                </a:lnTo>
                <a:lnTo>
                  <a:pt x="23665" y="60268"/>
                </a:lnTo>
                <a:lnTo>
                  <a:pt x="24719" y="60706"/>
                </a:lnTo>
                <a:lnTo>
                  <a:pt x="25817" y="61001"/>
                </a:lnTo>
                <a:lnTo>
                  <a:pt x="26934" y="61144"/>
                </a:lnTo>
                <a:lnTo>
                  <a:pt x="28050" y="61153"/>
                </a:lnTo>
                <a:lnTo>
                  <a:pt x="29166" y="61010"/>
                </a:lnTo>
                <a:lnTo>
                  <a:pt x="30265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18" y="49213"/>
                </a:lnTo>
                <a:lnTo>
                  <a:pt x="51527" y="48918"/>
                </a:lnTo>
                <a:lnTo>
                  <a:pt x="52456" y="48213"/>
                </a:lnTo>
                <a:lnTo>
                  <a:pt x="53277" y="47400"/>
                </a:lnTo>
                <a:lnTo>
                  <a:pt x="53983" y="46490"/>
                </a:lnTo>
                <a:lnTo>
                  <a:pt x="54563" y="45498"/>
                </a:lnTo>
                <a:lnTo>
                  <a:pt x="55010" y="44436"/>
                </a:lnTo>
                <a:lnTo>
                  <a:pt x="55313" y="43319"/>
                </a:lnTo>
                <a:lnTo>
                  <a:pt x="55474" y="42167"/>
                </a:lnTo>
                <a:lnTo>
                  <a:pt x="55483" y="41578"/>
                </a:lnTo>
                <a:lnTo>
                  <a:pt x="55483" y="41578"/>
                </a:lnTo>
                <a:lnTo>
                  <a:pt x="55483" y="19932"/>
                </a:lnTo>
                <a:lnTo>
                  <a:pt x="55474" y="19351"/>
                </a:lnTo>
                <a:lnTo>
                  <a:pt x="55322" y="18208"/>
                </a:lnTo>
                <a:lnTo>
                  <a:pt x="55018" y="17101"/>
                </a:lnTo>
                <a:lnTo>
                  <a:pt x="54590" y="16056"/>
                </a:lnTo>
                <a:lnTo>
                  <a:pt x="54018" y="15074"/>
                </a:lnTo>
                <a:lnTo>
                  <a:pt x="53331" y="14172"/>
                </a:lnTo>
                <a:lnTo>
                  <a:pt x="52527" y="13359"/>
                </a:lnTo>
                <a:lnTo>
                  <a:pt x="51616" y="12654"/>
                </a:lnTo>
                <a:lnTo>
                  <a:pt x="51125" y="12350"/>
                </a:lnTo>
                <a:lnTo>
                  <a:pt x="51125" y="12350"/>
                </a:lnTo>
                <a:lnTo>
                  <a:pt x="31943" y="1188"/>
                </a:lnTo>
                <a:lnTo>
                  <a:pt x="31426" y="902"/>
                </a:lnTo>
                <a:lnTo>
                  <a:pt x="30345" y="456"/>
                </a:lnTo>
                <a:lnTo>
                  <a:pt x="29238" y="161"/>
                </a:lnTo>
                <a:lnTo>
                  <a:pt x="28095" y="9"/>
                </a:lnTo>
                <a:lnTo>
                  <a:pt x="27523" y="0"/>
                </a:lnTo>
                <a:lnTo>
                  <a:pt x="27523" y="0"/>
                </a:lnTo>
                <a:lnTo>
                  <a:pt x="26943" y="9"/>
                </a:lnTo>
                <a:lnTo>
                  <a:pt x="25791" y="161"/>
                </a:lnTo>
                <a:lnTo>
                  <a:pt x="24666" y="474"/>
                </a:lnTo>
                <a:lnTo>
                  <a:pt x="23576" y="929"/>
                </a:lnTo>
                <a:lnTo>
                  <a:pt x="23058" y="1224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/>
          <p:nvPr/>
        </p:nvSpPr>
        <p:spPr>
          <a:xfrm>
            <a:off x="3311359" y="2388732"/>
            <a:ext cx="1264940" cy="1394136"/>
          </a:xfrm>
          <a:custGeom>
            <a:avLst/>
            <a:gdLst/>
            <a:ahLst/>
            <a:cxnLst/>
            <a:rect l="l" t="t" r="r" b="b"/>
            <a:pathLst>
              <a:path w="55492" h="61153" extrusionOk="0">
                <a:moveTo>
                  <a:pt x="23058" y="1224"/>
                </a:moveTo>
                <a:lnTo>
                  <a:pt x="4305" y="12333"/>
                </a:lnTo>
                <a:lnTo>
                  <a:pt x="3814" y="12645"/>
                </a:lnTo>
                <a:lnTo>
                  <a:pt x="2912" y="13351"/>
                </a:lnTo>
                <a:lnTo>
                  <a:pt x="2117" y="14163"/>
                </a:lnTo>
                <a:lnTo>
                  <a:pt x="1447" y="15056"/>
                </a:lnTo>
                <a:lnTo>
                  <a:pt x="885" y="16038"/>
                </a:lnTo>
                <a:lnTo>
                  <a:pt x="456" y="17074"/>
                </a:lnTo>
                <a:lnTo>
                  <a:pt x="170" y="18173"/>
                </a:lnTo>
                <a:lnTo>
                  <a:pt x="19" y="19307"/>
                </a:lnTo>
                <a:lnTo>
                  <a:pt x="1" y="19887"/>
                </a:lnTo>
                <a:lnTo>
                  <a:pt x="1" y="19887"/>
                </a:lnTo>
                <a:lnTo>
                  <a:pt x="1" y="41623"/>
                </a:lnTo>
                <a:lnTo>
                  <a:pt x="19" y="42203"/>
                </a:lnTo>
                <a:lnTo>
                  <a:pt x="170" y="43355"/>
                </a:lnTo>
                <a:lnTo>
                  <a:pt x="474" y="44462"/>
                </a:lnTo>
                <a:lnTo>
                  <a:pt x="912" y="45516"/>
                </a:lnTo>
                <a:lnTo>
                  <a:pt x="1483" y="46498"/>
                </a:lnTo>
                <a:lnTo>
                  <a:pt x="2171" y="47409"/>
                </a:lnTo>
                <a:lnTo>
                  <a:pt x="2983" y="48222"/>
                </a:lnTo>
                <a:lnTo>
                  <a:pt x="3903" y="48927"/>
                </a:lnTo>
                <a:lnTo>
                  <a:pt x="4412" y="49231"/>
                </a:lnTo>
                <a:lnTo>
                  <a:pt x="4412" y="49231"/>
                </a:lnTo>
                <a:lnTo>
                  <a:pt x="23165" y="59992"/>
                </a:lnTo>
                <a:lnTo>
                  <a:pt x="23674" y="60268"/>
                </a:lnTo>
                <a:lnTo>
                  <a:pt x="24728" y="60706"/>
                </a:lnTo>
                <a:lnTo>
                  <a:pt x="25817" y="61001"/>
                </a:lnTo>
                <a:lnTo>
                  <a:pt x="26934" y="61144"/>
                </a:lnTo>
                <a:lnTo>
                  <a:pt x="28059" y="61153"/>
                </a:lnTo>
                <a:lnTo>
                  <a:pt x="29175" y="61010"/>
                </a:lnTo>
                <a:lnTo>
                  <a:pt x="30273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27" y="49213"/>
                </a:lnTo>
                <a:lnTo>
                  <a:pt x="51536" y="48918"/>
                </a:lnTo>
                <a:lnTo>
                  <a:pt x="52464" y="48213"/>
                </a:lnTo>
                <a:lnTo>
                  <a:pt x="53286" y="47400"/>
                </a:lnTo>
                <a:lnTo>
                  <a:pt x="53991" y="46490"/>
                </a:lnTo>
                <a:lnTo>
                  <a:pt x="54572" y="45498"/>
                </a:lnTo>
                <a:lnTo>
                  <a:pt x="55018" y="44436"/>
                </a:lnTo>
                <a:lnTo>
                  <a:pt x="55322" y="43319"/>
                </a:lnTo>
                <a:lnTo>
                  <a:pt x="55474" y="42167"/>
                </a:lnTo>
                <a:lnTo>
                  <a:pt x="55492" y="41578"/>
                </a:lnTo>
                <a:lnTo>
                  <a:pt x="55492" y="41578"/>
                </a:lnTo>
                <a:lnTo>
                  <a:pt x="55492" y="19932"/>
                </a:lnTo>
                <a:lnTo>
                  <a:pt x="55474" y="19351"/>
                </a:lnTo>
                <a:lnTo>
                  <a:pt x="55322" y="18208"/>
                </a:lnTo>
                <a:lnTo>
                  <a:pt x="55027" y="17101"/>
                </a:lnTo>
                <a:lnTo>
                  <a:pt x="54590" y="16056"/>
                </a:lnTo>
                <a:lnTo>
                  <a:pt x="54027" y="15074"/>
                </a:lnTo>
                <a:lnTo>
                  <a:pt x="53340" y="14172"/>
                </a:lnTo>
                <a:lnTo>
                  <a:pt x="52536" y="13359"/>
                </a:lnTo>
                <a:lnTo>
                  <a:pt x="51625" y="12654"/>
                </a:lnTo>
                <a:lnTo>
                  <a:pt x="51125" y="12350"/>
                </a:lnTo>
                <a:lnTo>
                  <a:pt x="51125" y="12350"/>
                </a:lnTo>
                <a:lnTo>
                  <a:pt x="31943" y="1188"/>
                </a:lnTo>
                <a:lnTo>
                  <a:pt x="31425" y="902"/>
                </a:lnTo>
                <a:lnTo>
                  <a:pt x="30354" y="456"/>
                </a:lnTo>
                <a:lnTo>
                  <a:pt x="29238" y="161"/>
                </a:lnTo>
                <a:lnTo>
                  <a:pt x="28103" y="9"/>
                </a:lnTo>
                <a:lnTo>
                  <a:pt x="27532" y="0"/>
                </a:lnTo>
                <a:lnTo>
                  <a:pt x="27532" y="0"/>
                </a:lnTo>
                <a:lnTo>
                  <a:pt x="26951" y="9"/>
                </a:lnTo>
                <a:lnTo>
                  <a:pt x="25799" y="161"/>
                </a:lnTo>
                <a:lnTo>
                  <a:pt x="24674" y="474"/>
                </a:lnTo>
                <a:lnTo>
                  <a:pt x="23585" y="929"/>
                </a:lnTo>
                <a:lnTo>
                  <a:pt x="23058" y="1224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7"/>
          <p:cNvSpPr/>
          <p:nvPr/>
        </p:nvSpPr>
        <p:spPr>
          <a:xfrm>
            <a:off x="2288889" y="2388732"/>
            <a:ext cx="1264735" cy="1394136"/>
          </a:xfrm>
          <a:custGeom>
            <a:avLst/>
            <a:gdLst/>
            <a:ahLst/>
            <a:cxnLst/>
            <a:rect l="l" t="t" r="r" b="b"/>
            <a:pathLst>
              <a:path w="55483" h="61153" extrusionOk="0">
                <a:moveTo>
                  <a:pt x="23058" y="1224"/>
                </a:moveTo>
                <a:lnTo>
                  <a:pt x="4305" y="12333"/>
                </a:lnTo>
                <a:lnTo>
                  <a:pt x="3814" y="12645"/>
                </a:lnTo>
                <a:lnTo>
                  <a:pt x="2912" y="13351"/>
                </a:lnTo>
                <a:lnTo>
                  <a:pt x="2117" y="14163"/>
                </a:lnTo>
                <a:lnTo>
                  <a:pt x="1438" y="15056"/>
                </a:lnTo>
                <a:lnTo>
                  <a:pt x="885" y="16038"/>
                </a:lnTo>
                <a:lnTo>
                  <a:pt x="456" y="17074"/>
                </a:lnTo>
                <a:lnTo>
                  <a:pt x="161" y="18173"/>
                </a:lnTo>
                <a:lnTo>
                  <a:pt x="10" y="19307"/>
                </a:lnTo>
                <a:lnTo>
                  <a:pt x="1" y="19887"/>
                </a:lnTo>
                <a:lnTo>
                  <a:pt x="1" y="19887"/>
                </a:lnTo>
                <a:lnTo>
                  <a:pt x="1" y="41623"/>
                </a:lnTo>
                <a:lnTo>
                  <a:pt x="10" y="42203"/>
                </a:lnTo>
                <a:lnTo>
                  <a:pt x="170" y="43355"/>
                </a:lnTo>
                <a:lnTo>
                  <a:pt x="465" y="44462"/>
                </a:lnTo>
                <a:lnTo>
                  <a:pt x="903" y="45516"/>
                </a:lnTo>
                <a:lnTo>
                  <a:pt x="1474" y="46498"/>
                </a:lnTo>
                <a:lnTo>
                  <a:pt x="2171" y="47409"/>
                </a:lnTo>
                <a:lnTo>
                  <a:pt x="2983" y="48222"/>
                </a:lnTo>
                <a:lnTo>
                  <a:pt x="3903" y="48927"/>
                </a:lnTo>
                <a:lnTo>
                  <a:pt x="4403" y="49231"/>
                </a:lnTo>
                <a:lnTo>
                  <a:pt x="4403" y="49231"/>
                </a:lnTo>
                <a:lnTo>
                  <a:pt x="23156" y="59992"/>
                </a:lnTo>
                <a:lnTo>
                  <a:pt x="23665" y="60268"/>
                </a:lnTo>
                <a:lnTo>
                  <a:pt x="24728" y="60706"/>
                </a:lnTo>
                <a:lnTo>
                  <a:pt x="25817" y="61001"/>
                </a:lnTo>
                <a:lnTo>
                  <a:pt x="26933" y="61144"/>
                </a:lnTo>
                <a:lnTo>
                  <a:pt x="28059" y="61153"/>
                </a:lnTo>
                <a:lnTo>
                  <a:pt x="29175" y="61010"/>
                </a:lnTo>
                <a:lnTo>
                  <a:pt x="30264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17" y="49213"/>
                </a:lnTo>
                <a:lnTo>
                  <a:pt x="51526" y="48918"/>
                </a:lnTo>
                <a:lnTo>
                  <a:pt x="52464" y="48213"/>
                </a:lnTo>
                <a:lnTo>
                  <a:pt x="53286" y="47400"/>
                </a:lnTo>
                <a:lnTo>
                  <a:pt x="53991" y="46490"/>
                </a:lnTo>
                <a:lnTo>
                  <a:pt x="54563" y="45498"/>
                </a:lnTo>
                <a:lnTo>
                  <a:pt x="55009" y="44436"/>
                </a:lnTo>
                <a:lnTo>
                  <a:pt x="55313" y="43319"/>
                </a:lnTo>
                <a:lnTo>
                  <a:pt x="55474" y="42167"/>
                </a:lnTo>
                <a:lnTo>
                  <a:pt x="55482" y="41578"/>
                </a:lnTo>
                <a:lnTo>
                  <a:pt x="55482" y="41578"/>
                </a:lnTo>
                <a:lnTo>
                  <a:pt x="55482" y="19932"/>
                </a:lnTo>
                <a:lnTo>
                  <a:pt x="55474" y="19351"/>
                </a:lnTo>
                <a:lnTo>
                  <a:pt x="55322" y="18208"/>
                </a:lnTo>
                <a:lnTo>
                  <a:pt x="55027" y="17101"/>
                </a:lnTo>
                <a:lnTo>
                  <a:pt x="54589" y="16056"/>
                </a:lnTo>
                <a:lnTo>
                  <a:pt x="54027" y="15074"/>
                </a:lnTo>
                <a:lnTo>
                  <a:pt x="53339" y="14172"/>
                </a:lnTo>
                <a:lnTo>
                  <a:pt x="52536" y="13359"/>
                </a:lnTo>
                <a:lnTo>
                  <a:pt x="51625" y="12654"/>
                </a:lnTo>
                <a:lnTo>
                  <a:pt x="51125" y="12350"/>
                </a:lnTo>
                <a:lnTo>
                  <a:pt x="51125" y="12350"/>
                </a:lnTo>
                <a:lnTo>
                  <a:pt x="31943" y="1188"/>
                </a:lnTo>
                <a:lnTo>
                  <a:pt x="31425" y="902"/>
                </a:lnTo>
                <a:lnTo>
                  <a:pt x="30354" y="456"/>
                </a:lnTo>
                <a:lnTo>
                  <a:pt x="29237" y="161"/>
                </a:lnTo>
                <a:lnTo>
                  <a:pt x="28103" y="9"/>
                </a:lnTo>
                <a:lnTo>
                  <a:pt x="27532" y="0"/>
                </a:lnTo>
                <a:lnTo>
                  <a:pt x="27532" y="0"/>
                </a:lnTo>
                <a:lnTo>
                  <a:pt x="26951" y="9"/>
                </a:lnTo>
                <a:lnTo>
                  <a:pt x="25799" y="161"/>
                </a:lnTo>
                <a:lnTo>
                  <a:pt x="24665" y="474"/>
                </a:lnTo>
                <a:lnTo>
                  <a:pt x="23576" y="929"/>
                </a:lnTo>
                <a:lnTo>
                  <a:pt x="23058" y="1224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17"/>
          <p:cNvGrpSpPr/>
          <p:nvPr/>
        </p:nvGrpSpPr>
        <p:grpSpPr>
          <a:xfrm>
            <a:off x="2743800" y="2881145"/>
            <a:ext cx="318873" cy="366471"/>
            <a:chOff x="-62496925" y="1931475"/>
            <a:chExt cx="275675" cy="316825"/>
          </a:xfrm>
        </p:grpSpPr>
        <p:sp>
          <p:nvSpPr>
            <p:cNvPr id="605" name="Google Shape;605;p17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7"/>
          <p:cNvGrpSpPr/>
          <p:nvPr/>
        </p:nvGrpSpPr>
        <p:grpSpPr>
          <a:xfrm>
            <a:off x="3843804" y="2897180"/>
            <a:ext cx="368091" cy="334402"/>
            <a:chOff x="-62518200" y="2692475"/>
            <a:chExt cx="318225" cy="289100"/>
          </a:xfrm>
        </p:grpSpPr>
        <p:sp>
          <p:nvSpPr>
            <p:cNvPr id="608" name="Google Shape;608;p17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17"/>
          <p:cNvGrpSpPr/>
          <p:nvPr/>
        </p:nvGrpSpPr>
        <p:grpSpPr>
          <a:xfrm>
            <a:off x="5798281" y="2880336"/>
            <a:ext cx="366269" cy="368091"/>
            <a:chOff x="-62150375" y="2664925"/>
            <a:chExt cx="316650" cy="318225"/>
          </a:xfrm>
        </p:grpSpPr>
        <p:sp>
          <p:nvSpPr>
            <p:cNvPr id="611" name="Google Shape;611;p17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7"/>
          <p:cNvGrpSpPr/>
          <p:nvPr/>
        </p:nvGrpSpPr>
        <p:grpSpPr>
          <a:xfrm>
            <a:off x="4789670" y="2881015"/>
            <a:ext cx="366269" cy="366732"/>
            <a:chOff x="-61784125" y="1931250"/>
            <a:chExt cx="316650" cy="317050"/>
          </a:xfrm>
        </p:grpSpPr>
        <p:sp>
          <p:nvSpPr>
            <p:cNvPr id="616" name="Google Shape;616;p17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17"/>
          <p:cNvSpPr txBox="1"/>
          <p:nvPr/>
        </p:nvSpPr>
        <p:spPr>
          <a:xfrm>
            <a:off x="789125" y="3938217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1" name="Google Shape;621;p17"/>
          <p:cNvSpPr txBox="1"/>
          <p:nvPr/>
        </p:nvSpPr>
        <p:spPr>
          <a:xfrm>
            <a:off x="789125" y="359137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2" name="Google Shape;622;p17"/>
          <p:cNvSpPr txBox="1"/>
          <p:nvPr/>
        </p:nvSpPr>
        <p:spPr>
          <a:xfrm>
            <a:off x="789125" y="170136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3" name="Google Shape;623;p17"/>
          <p:cNvSpPr txBox="1"/>
          <p:nvPr/>
        </p:nvSpPr>
        <p:spPr>
          <a:xfrm>
            <a:off x="789125" y="135452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" name="Google Shape;624;p17"/>
          <p:cNvSpPr txBox="1"/>
          <p:nvPr/>
        </p:nvSpPr>
        <p:spPr>
          <a:xfrm>
            <a:off x="6639175" y="170136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5" name="Google Shape;625;p17"/>
          <p:cNvSpPr txBox="1"/>
          <p:nvPr/>
        </p:nvSpPr>
        <p:spPr>
          <a:xfrm>
            <a:off x="6639175" y="135452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6" name="Google Shape;626;p17"/>
          <p:cNvSpPr txBox="1"/>
          <p:nvPr/>
        </p:nvSpPr>
        <p:spPr>
          <a:xfrm>
            <a:off x="6639175" y="3938217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7" name="Google Shape;627;p17"/>
          <p:cNvSpPr txBox="1"/>
          <p:nvPr/>
        </p:nvSpPr>
        <p:spPr>
          <a:xfrm>
            <a:off x="6639175" y="359137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r>
              <a:rPr lang="en" sz="17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7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8" name="Google Shape;628;p17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9" name="Google Shape;62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8"/>
          <p:cNvSpPr/>
          <p:nvPr/>
        </p:nvSpPr>
        <p:spPr>
          <a:xfrm>
            <a:off x="603975" y="2747700"/>
            <a:ext cx="7766698" cy="252975"/>
          </a:xfrm>
          <a:custGeom>
            <a:avLst/>
            <a:gdLst/>
            <a:ahLst/>
            <a:cxnLst/>
            <a:rect l="l" t="t" r="r" b="b"/>
            <a:pathLst>
              <a:path w="237841" h="10119" extrusionOk="0">
                <a:moveTo>
                  <a:pt x="237841" y="1"/>
                </a:moveTo>
                <a:lnTo>
                  <a:pt x="0" y="1"/>
                </a:lnTo>
                <a:lnTo>
                  <a:pt x="0" y="10118"/>
                </a:lnTo>
                <a:lnTo>
                  <a:pt x="237841" y="10118"/>
                </a:lnTo>
                <a:lnTo>
                  <a:pt x="237841" y="1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8"/>
          <p:cNvSpPr/>
          <p:nvPr/>
        </p:nvSpPr>
        <p:spPr>
          <a:xfrm>
            <a:off x="603975" y="2274200"/>
            <a:ext cx="7766698" cy="252950"/>
          </a:xfrm>
          <a:custGeom>
            <a:avLst/>
            <a:gdLst/>
            <a:ahLst/>
            <a:cxnLst/>
            <a:rect l="l" t="t" r="r" b="b"/>
            <a:pathLst>
              <a:path w="237841" h="10118" extrusionOk="0">
                <a:moveTo>
                  <a:pt x="237841" y="0"/>
                </a:moveTo>
                <a:lnTo>
                  <a:pt x="0" y="0"/>
                </a:lnTo>
                <a:lnTo>
                  <a:pt x="0" y="10118"/>
                </a:lnTo>
                <a:lnTo>
                  <a:pt x="237841" y="10118"/>
                </a:lnTo>
                <a:lnTo>
                  <a:pt x="237841" y="0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8"/>
          <p:cNvSpPr/>
          <p:nvPr/>
        </p:nvSpPr>
        <p:spPr>
          <a:xfrm>
            <a:off x="603975" y="1800675"/>
            <a:ext cx="7766698" cy="252975"/>
          </a:xfrm>
          <a:custGeom>
            <a:avLst/>
            <a:gdLst/>
            <a:ahLst/>
            <a:cxnLst/>
            <a:rect l="l" t="t" r="r" b="b"/>
            <a:pathLst>
              <a:path w="237841" h="10119" extrusionOk="0">
                <a:moveTo>
                  <a:pt x="237841" y="1"/>
                </a:moveTo>
                <a:lnTo>
                  <a:pt x="0" y="1"/>
                </a:lnTo>
                <a:lnTo>
                  <a:pt x="0" y="10118"/>
                </a:lnTo>
                <a:lnTo>
                  <a:pt x="237841" y="10118"/>
                </a:lnTo>
                <a:lnTo>
                  <a:pt x="237841" y="1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8"/>
          <p:cNvSpPr/>
          <p:nvPr/>
        </p:nvSpPr>
        <p:spPr>
          <a:xfrm>
            <a:off x="603975" y="1327175"/>
            <a:ext cx="7766698" cy="253175"/>
          </a:xfrm>
          <a:custGeom>
            <a:avLst/>
            <a:gdLst/>
            <a:ahLst/>
            <a:cxnLst/>
            <a:rect l="l" t="t" r="r" b="b"/>
            <a:pathLst>
              <a:path w="237841" h="10127" extrusionOk="0">
                <a:moveTo>
                  <a:pt x="237841" y="0"/>
                </a:moveTo>
                <a:lnTo>
                  <a:pt x="0" y="0"/>
                </a:lnTo>
                <a:lnTo>
                  <a:pt x="0" y="10127"/>
                </a:lnTo>
                <a:lnTo>
                  <a:pt x="237841" y="10127"/>
                </a:lnTo>
                <a:lnTo>
                  <a:pt x="237841" y="0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8"/>
          <p:cNvSpPr/>
          <p:nvPr/>
        </p:nvSpPr>
        <p:spPr>
          <a:xfrm>
            <a:off x="1153963" y="5185113"/>
            <a:ext cx="5946025" cy="40875"/>
          </a:xfrm>
          <a:custGeom>
            <a:avLst/>
            <a:gdLst/>
            <a:ahLst/>
            <a:cxnLst/>
            <a:rect l="l" t="t" r="r" b="b"/>
            <a:pathLst>
              <a:path w="237841" h="1635" extrusionOk="0">
                <a:moveTo>
                  <a:pt x="237841" y="0"/>
                </a:moveTo>
                <a:lnTo>
                  <a:pt x="0" y="0"/>
                </a:lnTo>
                <a:lnTo>
                  <a:pt x="0" y="1635"/>
                </a:lnTo>
                <a:lnTo>
                  <a:pt x="237841" y="1635"/>
                </a:lnTo>
                <a:lnTo>
                  <a:pt x="237841" y="0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8"/>
          <p:cNvSpPr/>
          <p:nvPr/>
        </p:nvSpPr>
        <p:spPr>
          <a:xfrm>
            <a:off x="967137" y="1772763"/>
            <a:ext cx="584050" cy="1229450"/>
          </a:xfrm>
          <a:custGeom>
            <a:avLst/>
            <a:gdLst/>
            <a:ahLst/>
            <a:cxnLst/>
            <a:rect l="l" t="t" r="r" b="b"/>
            <a:pathLst>
              <a:path w="23362" h="49178" extrusionOk="0">
                <a:moveTo>
                  <a:pt x="1" y="49178"/>
                </a:moveTo>
                <a:lnTo>
                  <a:pt x="23362" y="49178"/>
                </a:lnTo>
                <a:lnTo>
                  <a:pt x="10994" y="0"/>
                </a:lnTo>
                <a:lnTo>
                  <a:pt x="1" y="49178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8"/>
          <p:cNvSpPr/>
          <p:nvPr/>
        </p:nvSpPr>
        <p:spPr>
          <a:xfrm>
            <a:off x="2557662" y="2308720"/>
            <a:ext cx="584025" cy="693737"/>
          </a:xfrm>
          <a:custGeom>
            <a:avLst/>
            <a:gdLst/>
            <a:ahLst/>
            <a:cxnLst/>
            <a:rect l="l" t="t" r="r" b="b"/>
            <a:pathLst>
              <a:path w="23361" h="70163" extrusionOk="0">
                <a:moveTo>
                  <a:pt x="0" y="70163"/>
                </a:moveTo>
                <a:lnTo>
                  <a:pt x="23361" y="70163"/>
                </a:lnTo>
                <a:lnTo>
                  <a:pt x="10993" y="0"/>
                </a:lnTo>
                <a:lnTo>
                  <a:pt x="0" y="70163"/>
                </a:lnTo>
                <a:close/>
              </a:path>
            </a:pathLst>
          </a:custGeom>
          <a:solidFill>
            <a:srgbClr val="22C4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8"/>
          <p:cNvSpPr/>
          <p:nvPr/>
        </p:nvSpPr>
        <p:spPr>
          <a:xfrm>
            <a:off x="4231375" y="2074191"/>
            <a:ext cx="584050" cy="928034"/>
          </a:xfrm>
          <a:custGeom>
            <a:avLst/>
            <a:gdLst/>
            <a:ahLst/>
            <a:cxnLst/>
            <a:rect l="l" t="t" r="r" b="b"/>
            <a:pathLst>
              <a:path w="23362" h="27746" extrusionOk="0">
                <a:moveTo>
                  <a:pt x="1" y="27746"/>
                </a:moveTo>
                <a:lnTo>
                  <a:pt x="23361" y="27746"/>
                </a:lnTo>
                <a:lnTo>
                  <a:pt x="10993" y="0"/>
                </a:lnTo>
                <a:lnTo>
                  <a:pt x="1" y="27746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8"/>
          <p:cNvSpPr/>
          <p:nvPr/>
        </p:nvSpPr>
        <p:spPr>
          <a:xfrm>
            <a:off x="5811600" y="1960814"/>
            <a:ext cx="584050" cy="1041629"/>
          </a:xfrm>
          <a:custGeom>
            <a:avLst/>
            <a:gdLst/>
            <a:ahLst/>
            <a:cxnLst/>
            <a:rect l="l" t="t" r="r" b="b"/>
            <a:pathLst>
              <a:path w="23362" h="85943" extrusionOk="0">
                <a:moveTo>
                  <a:pt x="1" y="85943"/>
                </a:moveTo>
                <a:lnTo>
                  <a:pt x="23362" y="85943"/>
                </a:lnTo>
                <a:lnTo>
                  <a:pt x="10994" y="1"/>
                </a:lnTo>
                <a:lnTo>
                  <a:pt x="1" y="85943"/>
                </a:lnTo>
                <a:close/>
              </a:path>
            </a:pathLst>
          </a:custGeom>
          <a:solidFill>
            <a:srgbClr val="22C4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8"/>
          <p:cNvSpPr/>
          <p:nvPr/>
        </p:nvSpPr>
        <p:spPr>
          <a:xfrm>
            <a:off x="7450724" y="2654588"/>
            <a:ext cx="584050" cy="347625"/>
          </a:xfrm>
          <a:custGeom>
            <a:avLst/>
            <a:gdLst/>
            <a:ahLst/>
            <a:cxnLst/>
            <a:rect l="l" t="t" r="r" b="b"/>
            <a:pathLst>
              <a:path w="23362" h="13905" extrusionOk="0">
                <a:moveTo>
                  <a:pt x="0" y="13905"/>
                </a:moveTo>
                <a:lnTo>
                  <a:pt x="23361" y="13905"/>
                </a:lnTo>
                <a:lnTo>
                  <a:pt x="10993" y="1"/>
                </a:lnTo>
                <a:lnTo>
                  <a:pt x="0" y="13905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8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" name="Google Shape;645;p18"/>
          <p:cNvSpPr txBox="1"/>
          <p:nvPr/>
        </p:nvSpPr>
        <p:spPr>
          <a:xfrm>
            <a:off x="803462" y="1327175"/>
            <a:ext cx="911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10%</a:t>
            </a:r>
            <a:endParaRPr sz="2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6" name="Google Shape;646;p18"/>
          <p:cNvSpPr txBox="1"/>
          <p:nvPr/>
        </p:nvSpPr>
        <p:spPr>
          <a:xfrm>
            <a:off x="2393987" y="2037424"/>
            <a:ext cx="911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20%</a:t>
            </a:r>
            <a:endParaRPr sz="2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7" name="Google Shape;647;p18"/>
          <p:cNvSpPr txBox="1"/>
          <p:nvPr/>
        </p:nvSpPr>
        <p:spPr>
          <a:xfrm>
            <a:off x="4067700" y="1800675"/>
            <a:ext cx="911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30%</a:t>
            </a:r>
            <a:endParaRPr sz="2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8" name="Google Shape;648;p18"/>
          <p:cNvSpPr txBox="1"/>
          <p:nvPr/>
        </p:nvSpPr>
        <p:spPr>
          <a:xfrm>
            <a:off x="5647925" y="1580375"/>
            <a:ext cx="911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40%</a:t>
            </a:r>
            <a:endParaRPr sz="2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9" name="Google Shape;649;p18"/>
          <p:cNvSpPr txBox="1"/>
          <p:nvPr/>
        </p:nvSpPr>
        <p:spPr>
          <a:xfrm>
            <a:off x="7287049" y="2280199"/>
            <a:ext cx="911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50%</a:t>
            </a:r>
            <a:endParaRPr sz="2000" b="0" i="0" u="none" strike="noStrike" cap="non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0" name="Google Shape;650;p18"/>
          <p:cNvSpPr txBox="1"/>
          <p:nvPr/>
        </p:nvSpPr>
        <p:spPr>
          <a:xfrm>
            <a:off x="716912" y="3146038"/>
            <a:ext cx="1084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1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1" name="Google Shape;651;p18"/>
          <p:cNvSpPr txBox="1"/>
          <p:nvPr/>
        </p:nvSpPr>
        <p:spPr>
          <a:xfrm>
            <a:off x="2307434" y="3146038"/>
            <a:ext cx="1084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2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2" name="Google Shape;652;p18"/>
          <p:cNvSpPr txBox="1"/>
          <p:nvPr/>
        </p:nvSpPr>
        <p:spPr>
          <a:xfrm>
            <a:off x="3897956" y="3146038"/>
            <a:ext cx="1133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3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3" name="Google Shape;653;p18"/>
          <p:cNvSpPr txBox="1"/>
          <p:nvPr/>
        </p:nvSpPr>
        <p:spPr>
          <a:xfrm>
            <a:off x="5537078" y="3146038"/>
            <a:ext cx="1133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4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4" name="Google Shape;654;p18"/>
          <p:cNvSpPr txBox="1"/>
          <p:nvPr/>
        </p:nvSpPr>
        <p:spPr>
          <a:xfrm>
            <a:off x="7176199" y="3146038"/>
            <a:ext cx="1133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5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5" name="Google Shape;655;p18"/>
          <p:cNvSpPr txBox="1"/>
          <p:nvPr/>
        </p:nvSpPr>
        <p:spPr>
          <a:xfrm>
            <a:off x="45720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794725" y="63188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first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207905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very cold place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370090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532275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694460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Earth is the third planet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1" name="Google Shape;66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45d0dab12_1_0"/>
          <p:cNvSpPr txBox="1">
            <a:spLocks noGrp="1"/>
          </p:cNvSpPr>
          <p:nvPr>
            <p:ph type="sldNum" idx="12"/>
          </p:nvPr>
        </p:nvSpPr>
        <p:spPr>
          <a:xfrm>
            <a:off x="8320058" y="4510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g1e45d0dab12_1_0"/>
          <p:cNvSpPr txBox="1"/>
          <p:nvPr/>
        </p:nvSpPr>
        <p:spPr>
          <a:xfrm>
            <a:off x="457200" y="303491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latin typeface="Fira Sans"/>
                <a:ea typeface="Fira Sans"/>
                <a:cs typeface="Fira Sans"/>
                <a:sym typeface="Fira Sans"/>
              </a:rPr>
              <a:t>Apresentação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3" name="Google Shape;73;g1e45d0dab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76" y="1219325"/>
            <a:ext cx="1766700" cy="1766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g1e45d0dab1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75" y="1219325"/>
            <a:ext cx="1766700" cy="176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g1e45d0dab12_1_0"/>
          <p:cNvSpPr txBox="1"/>
          <p:nvPr/>
        </p:nvSpPr>
        <p:spPr>
          <a:xfrm>
            <a:off x="1542675" y="3078839"/>
            <a:ext cx="22524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Lerina Mastruian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Joinville/SC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Analista de Dados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" name="Google Shape;76;g1e45d0dab12_1_0"/>
          <p:cNvSpPr txBox="1"/>
          <p:nvPr/>
        </p:nvSpPr>
        <p:spPr>
          <a:xfrm>
            <a:off x="4548725" y="3231250"/>
            <a:ext cx="35568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Bruno Reina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Concórdia/SC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Tutor Facilitador 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de Engenharia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7" name="Google Shape;77;g1e45d0dab12_1_0"/>
          <p:cNvGrpSpPr/>
          <p:nvPr/>
        </p:nvGrpSpPr>
        <p:grpSpPr>
          <a:xfrm>
            <a:off x="362324" y="172813"/>
            <a:ext cx="1180350" cy="1180325"/>
            <a:chOff x="1247450" y="1888075"/>
            <a:chExt cx="1180350" cy="1180325"/>
          </a:xfrm>
        </p:grpSpPr>
        <p:sp>
          <p:nvSpPr>
            <p:cNvPr id="78" name="Google Shape;78;g1e45d0dab12_1_0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e45d0dab12_1_0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e45d0dab12_1_0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e45d0dab12_1_0"/>
            <p:cNvSpPr/>
            <p:nvPr/>
          </p:nvSpPr>
          <p:spPr>
            <a:xfrm>
              <a:off x="1823225" y="1963075"/>
              <a:ext cx="529575" cy="532925"/>
            </a:xfrm>
            <a:custGeom>
              <a:avLst/>
              <a:gdLst/>
              <a:ahLst/>
              <a:cxnLst/>
              <a:rect l="l" t="t" r="r" b="b"/>
              <a:pathLst>
                <a:path w="21183" h="21317" extrusionOk="0">
                  <a:moveTo>
                    <a:pt x="0" y="10"/>
                  </a:moveTo>
                  <a:lnTo>
                    <a:pt x="0" y="21182"/>
                  </a:lnTo>
                  <a:lnTo>
                    <a:pt x="21164" y="21316"/>
                  </a:lnTo>
                  <a:lnTo>
                    <a:pt x="21173" y="20959"/>
                  </a:lnTo>
                  <a:lnTo>
                    <a:pt x="21182" y="20602"/>
                  </a:lnTo>
                  <a:lnTo>
                    <a:pt x="21182" y="20602"/>
                  </a:lnTo>
                  <a:lnTo>
                    <a:pt x="21173" y="20066"/>
                  </a:lnTo>
                  <a:lnTo>
                    <a:pt x="21120" y="19012"/>
                  </a:lnTo>
                  <a:lnTo>
                    <a:pt x="21012" y="17977"/>
                  </a:lnTo>
                  <a:lnTo>
                    <a:pt x="20861" y="16959"/>
                  </a:lnTo>
                  <a:lnTo>
                    <a:pt x="20655" y="15950"/>
                  </a:lnTo>
                  <a:lnTo>
                    <a:pt x="20396" y="14958"/>
                  </a:lnTo>
                  <a:lnTo>
                    <a:pt x="20102" y="13994"/>
                  </a:lnTo>
                  <a:lnTo>
                    <a:pt x="19753" y="13047"/>
                  </a:lnTo>
                  <a:lnTo>
                    <a:pt x="19360" y="12127"/>
                  </a:lnTo>
                  <a:lnTo>
                    <a:pt x="18923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8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8" y="5689"/>
                  </a:lnTo>
                  <a:lnTo>
                    <a:pt x="14065" y="5028"/>
                  </a:lnTo>
                  <a:lnTo>
                    <a:pt x="13297" y="4394"/>
                  </a:lnTo>
                  <a:lnTo>
                    <a:pt x="12502" y="3805"/>
                  </a:lnTo>
                  <a:lnTo>
                    <a:pt x="11681" y="3242"/>
                  </a:lnTo>
                  <a:lnTo>
                    <a:pt x="10832" y="2733"/>
                  </a:lnTo>
                  <a:lnTo>
                    <a:pt x="9957" y="2251"/>
                  </a:lnTo>
                  <a:lnTo>
                    <a:pt x="9055" y="1822"/>
                  </a:lnTo>
                  <a:lnTo>
                    <a:pt x="8135" y="1429"/>
                  </a:lnTo>
                  <a:lnTo>
                    <a:pt x="7189" y="1081"/>
                  </a:lnTo>
                  <a:lnTo>
                    <a:pt x="6216" y="786"/>
                  </a:lnTo>
                  <a:lnTo>
                    <a:pt x="5233" y="528"/>
                  </a:lnTo>
                  <a:lnTo>
                    <a:pt x="4224" y="322"/>
                  </a:lnTo>
                  <a:lnTo>
                    <a:pt x="3206" y="170"/>
                  </a:lnTo>
                  <a:lnTo>
                    <a:pt x="2161" y="63"/>
                  </a:lnTo>
                  <a:lnTo>
                    <a:pt x="1108" y="10"/>
                  </a:lnTo>
                  <a:lnTo>
                    <a:pt x="581" y="1"/>
                  </a:lnTo>
                  <a:lnTo>
                    <a:pt x="581" y="1"/>
                  </a:lnTo>
                  <a:lnTo>
                    <a:pt x="286" y="1"/>
                  </a:lnTo>
                  <a:lnTo>
                    <a:pt x="0" y="1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e45d0dab12_1_0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e45d0dab12_1_0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g1e45d0dab12_1_0"/>
          <p:cNvGrpSpPr/>
          <p:nvPr/>
        </p:nvGrpSpPr>
        <p:grpSpPr>
          <a:xfrm>
            <a:off x="770852" y="583020"/>
            <a:ext cx="366269" cy="359907"/>
            <a:chOff x="-60988625" y="2310475"/>
            <a:chExt cx="316650" cy="311150"/>
          </a:xfrm>
        </p:grpSpPr>
        <p:sp>
          <p:nvSpPr>
            <p:cNvPr id="85" name="Google Shape;85;g1e45d0dab12_1_0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e45d0dab12_1_0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e45d0dab12_1_0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e45d0dab12_1_0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e45d0dab12_1_0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e45d0dab12_1_0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"/>
          <p:cNvSpPr/>
          <p:nvPr/>
        </p:nvSpPr>
        <p:spPr>
          <a:xfrm rot="-5400000">
            <a:off x="2450310" y="1017658"/>
            <a:ext cx="194581" cy="3093303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0" y="3082"/>
                </a:moveTo>
                <a:lnTo>
                  <a:pt x="0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6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1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61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2"/>
                </a:lnTo>
                <a:lnTo>
                  <a:pt x="9" y="2760"/>
                </a:lnTo>
                <a:lnTo>
                  <a:pt x="0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9"/>
          <p:cNvSpPr/>
          <p:nvPr/>
        </p:nvSpPr>
        <p:spPr>
          <a:xfrm rot="-5400000">
            <a:off x="3276768" y="1844085"/>
            <a:ext cx="194581" cy="1440441"/>
          </a:xfrm>
          <a:custGeom>
            <a:avLst/>
            <a:gdLst/>
            <a:ahLst/>
            <a:cxnLst/>
            <a:rect l="l" t="t" r="r" b="b"/>
            <a:pathLst>
              <a:path w="6145" h="45490" extrusionOk="0">
                <a:moveTo>
                  <a:pt x="3072" y="0"/>
                </a:moveTo>
                <a:lnTo>
                  <a:pt x="2760" y="9"/>
                </a:lnTo>
                <a:lnTo>
                  <a:pt x="2161" y="134"/>
                </a:lnTo>
                <a:lnTo>
                  <a:pt x="1608" y="366"/>
                </a:lnTo>
                <a:lnTo>
                  <a:pt x="1117" y="697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1"/>
                </a:lnTo>
                <a:lnTo>
                  <a:pt x="9" y="2760"/>
                </a:lnTo>
                <a:lnTo>
                  <a:pt x="0" y="3072"/>
                </a:lnTo>
                <a:lnTo>
                  <a:pt x="0" y="42418"/>
                </a:lnTo>
                <a:lnTo>
                  <a:pt x="9" y="42730"/>
                </a:lnTo>
                <a:lnTo>
                  <a:pt x="134" y="43337"/>
                </a:lnTo>
                <a:lnTo>
                  <a:pt x="366" y="43882"/>
                </a:lnTo>
                <a:lnTo>
                  <a:pt x="697" y="44373"/>
                </a:lnTo>
                <a:lnTo>
                  <a:pt x="1117" y="44793"/>
                </a:lnTo>
                <a:lnTo>
                  <a:pt x="1608" y="45123"/>
                </a:lnTo>
                <a:lnTo>
                  <a:pt x="2161" y="45355"/>
                </a:lnTo>
                <a:lnTo>
                  <a:pt x="2760" y="45481"/>
                </a:lnTo>
                <a:lnTo>
                  <a:pt x="3072" y="45489"/>
                </a:lnTo>
                <a:lnTo>
                  <a:pt x="3394" y="45481"/>
                </a:lnTo>
                <a:lnTo>
                  <a:pt x="3992" y="45355"/>
                </a:lnTo>
                <a:lnTo>
                  <a:pt x="4546" y="45123"/>
                </a:lnTo>
                <a:lnTo>
                  <a:pt x="5028" y="44793"/>
                </a:lnTo>
                <a:lnTo>
                  <a:pt x="5448" y="44373"/>
                </a:lnTo>
                <a:lnTo>
                  <a:pt x="5778" y="43882"/>
                </a:lnTo>
                <a:lnTo>
                  <a:pt x="6010" y="43337"/>
                </a:lnTo>
                <a:lnTo>
                  <a:pt x="6135" y="42730"/>
                </a:lnTo>
                <a:lnTo>
                  <a:pt x="6144" y="42418"/>
                </a:lnTo>
                <a:lnTo>
                  <a:pt x="6144" y="3072"/>
                </a:lnTo>
                <a:lnTo>
                  <a:pt x="6135" y="2760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6"/>
                </a:lnTo>
                <a:lnTo>
                  <a:pt x="3992" y="134"/>
                </a:lnTo>
                <a:lnTo>
                  <a:pt x="3394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91C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9"/>
          <p:cNvSpPr/>
          <p:nvPr/>
        </p:nvSpPr>
        <p:spPr>
          <a:xfrm rot="-5400000">
            <a:off x="2450310" y="2484945"/>
            <a:ext cx="194581" cy="3093303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83" y="135"/>
                </a:lnTo>
                <a:lnTo>
                  <a:pt x="3385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9"/>
          <p:cNvSpPr/>
          <p:nvPr/>
        </p:nvSpPr>
        <p:spPr>
          <a:xfrm rot="-5400000">
            <a:off x="3548786" y="3583394"/>
            <a:ext cx="194581" cy="896404"/>
          </a:xfrm>
          <a:custGeom>
            <a:avLst/>
            <a:gdLst/>
            <a:ahLst/>
            <a:cxnLst/>
            <a:rect l="l" t="t" r="r" b="b"/>
            <a:pathLst>
              <a:path w="6145" h="28309" extrusionOk="0">
                <a:moveTo>
                  <a:pt x="3073" y="1"/>
                </a:moveTo>
                <a:lnTo>
                  <a:pt x="2760" y="9"/>
                </a:lnTo>
                <a:lnTo>
                  <a:pt x="2153" y="126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08"/>
                </a:lnTo>
                <a:lnTo>
                  <a:pt x="367" y="1599"/>
                </a:lnTo>
                <a:lnTo>
                  <a:pt x="135" y="2153"/>
                </a:lnTo>
                <a:lnTo>
                  <a:pt x="10" y="2751"/>
                </a:lnTo>
                <a:lnTo>
                  <a:pt x="1" y="3072"/>
                </a:lnTo>
                <a:lnTo>
                  <a:pt x="1" y="25237"/>
                </a:lnTo>
                <a:lnTo>
                  <a:pt x="10" y="25549"/>
                </a:lnTo>
                <a:lnTo>
                  <a:pt x="135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17" y="27612"/>
                </a:lnTo>
                <a:lnTo>
                  <a:pt x="1608" y="27942"/>
                </a:lnTo>
                <a:lnTo>
                  <a:pt x="2153" y="28174"/>
                </a:lnTo>
                <a:lnTo>
                  <a:pt x="2760" y="28300"/>
                </a:lnTo>
                <a:lnTo>
                  <a:pt x="3073" y="28308"/>
                </a:lnTo>
                <a:lnTo>
                  <a:pt x="3385" y="28300"/>
                </a:lnTo>
                <a:lnTo>
                  <a:pt x="3983" y="28174"/>
                </a:lnTo>
                <a:lnTo>
                  <a:pt x="4537" y="27942"/>
                </a:lnTo>
                <a:lnTo>
                  <a:pt x="5028" y="27612"/>
                </a:lnTo>
                <a:lnTo>
                  <a:pt x="5448" y="27192"/>
                </a:lnTo>
                <a:lnTo>
                  <a:pt x="5778" y="26701"/>
                </a:lnTo>
                <a:lnTo>
                  <a:pt x="6011" y="26156"/>
                </a:lnTo>
                <a:lnTo>
                  <a:pt x="6136" y="25549"/>
                </a:lnTo>
                <a:lnTo>
                  <a:pt x="6144" y="25237"/>
                </a:lnTo>
                <a:lnTo>
                  <a:pt x="6144" y="3072"/>
                </a:lnTo>
                <a:lnTo>
                  <a:pt x="6136" y="2751"/>
                </a:lnTo>
                <a:lnTo>
                  <a:pt x="6011" y="2153"/>
                </a:lnTo>
                <a:lnTo>
                  <a:pt x="5778" y="1599"/>
                </a:lnTo>
                <a:lnTo>
                  <a:pt x="5448" y="1108"/>
                </a:lnTo>
                <a:lnTo>
                  <a:pt x="5028" y="697"/>
                </a:lnTo>
                <a:lnTo>
                  <a:pt x="4537" y="367"/>
                </a:lnTo>
                <a:lnTo>
                  <a:pt x="3983" y="126"/>
                </a:lnTo>
                <a:lnTo>
                  <a:pt x="3385" y="9"/>
                </a:lnTo>
                <a:lnTo>
                  <a:pt x="3073" y="1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9"/>
          <p:cNvSpPr/>
          <p:nvPr/>
        </p:nvSpPr>
        <p:spPr>
          <a:xfrm rot="-5400000">
            <a:off x="2450167" y="1806158"/>
            <a:ext cx="194866" cy="3093303"/>
          </a:xfrm>
          <a:custGeom>
            <a:avLst/>
            <a:gdLst/>
            <a:ahLst/>
            <a:cxnLst/>
            <a:rect l="l" t="t" r="r" b="b"/>
            <a:pathLst>
              <a:path w="6154" h="75272" extrusionOk="0">
                <a:moveTo>
                  <a:pt x="1" y="3082"/>
                </a:moveTo>
                <a:lnTo>
                  <a:pt x="1" y="72200"/>
                </a:lnTo>
                <a:lnTo>
                  <a:pt x="18" y="72512"/>
                </a:lnTo>
                <a:lnTo>
                  <a:pt x="134" y="73119"/>
                </a:lnTo>
                <a:lnTo>
                  <a:pt x="376" y="73664"/>
                </a:lnTo>
                <a:lnTo>
                  <a:pt x="706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81" y="75271"/>
                </a:lnTo>
                <a:lnTo>
                  <a:pt x="3081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37" y="74575"/>
                </a:lnTo>
                <a:lnTo>
                  <a:pt x="5457" y="74155"/>
                </a:lnTo>
                <a:lnTo>
                  <a:pt x="5787" y="73664"/>
                </a:lnTo>
                <a:lnTo>
                  <a:pt x="6019" y="73119"/>
                </a:lnTo>
                <a:lnTo>
                  <a:pt x="6135" y="72512"/>
                </a:lnTo>
                <a:lnTo>
                  <a:pt x="6153" y="72200"/>
                </a:lnTo>
                <a:lnTo>
                  <a:pt x="6153" y="72200"/>
                </a:lnTo>
                <a:lnTo>
                  <a:pt x="6153" y="3082"/>
                </a:lnTo>
                <a:lnTo>
                  <a:pt x="6135" y="2760"/>
                </a:lnTo>
                <a:lnTo>
                  <a:pt x="6019" y="2162"/>
                </a:lnTo>
                <a:lnTo>
                  <a:pt x="5787" y="1608"/>
                </a:lnTo>
                <a:lnTo>
                  <a:pt x="5457" y="1117"/>
                </a:lnTo>
                <a:lnTo>
                  <a:pt x="5037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81" y="1"/>
                </a:lnTo>
                <a:lnTo>
                  <a:pt x="3081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706" y="1117"/>
                </a:lnTo>
                <a:lnTo>
                  <a:pt x="376" y="1608"/>
                </a:lnTo>
                <a:lnTo>
                  <a:pt x="134" y="2162"/>
                </a:lnTo>
                <a:lnTo>
                  <a:pt x="18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9"/>
          <p:cNvSpPr/>
          <p:nvPr/>
        </p:nvSpPr>
        <p:spPr>
          <a:xfrm rot="-5400000">
            <a:off x="3428475" y="2784151"/>
            <a:ext cx="194581" cy="1137027"/>
          </a:xfrm>
          <a:custGeom>
            <a:avLst/>
            <a:gdLst/>
            <a:ahLst/>
            <a:cxnLst/>
            <a:rect l="l" t="t" r="r" b="b"/>
            <a:pathLst>
              <a:path w="6145" h="35908" extrusionOk="0">
                <a:moveTo>
                  <a:pt x="3072" y="0"/>
                </a:moveTo>
                <a:lnTo>
                  <a:pt x="2751" y="9"/>
                </a:lnTo>
                <a:lnTo>
                  <a:pt x="2153" y="134"/>
                </a:lnTo>
                <a:lnTo>
                  <a:pt x="1599" y="366"/>
                </a:lnTo>
                <a:lnTo>
                  <a:pt x="1108" y="697"/>
                </a:lnTo>
                <a:lnTo>
                  <a:pt x="697" y="1116"/>
                </a:lnTo>
                <a:lnTo>
                  <a:pt x="367" y="1608"/>
                </a:lnTo>
                <a:lnTo>
                  <a:pt x="125" y="2161"/>
                </a:lnTo>
                <a:lnTo>
                  <a:pt x="9" y="2759"/>
                </a:lnTo>
                <a:lnTo>
                  <a:pt x="0" y="3072"/>
                </a:lnTo>
                <a:lnTo>
                  <a:pt x="0" y="32836"/>
                </a:lnTo>
                <a:lnTo>
                  <a:pt x="9" y="33148"/>
                </a:lnTo>
                <a:lnTo>
                  <a:pt x="125" y="33755"/>
                </a:lnTo>
                <a:lnTo>
                  <a:pt x="367" y="34300"/>
                </a:lnTo>
                <a:lnTo>
                  <a:pt x="697" y="34791"/>
                </a:lnTo>
                <a:lnTo>
                  <a:pt x="1108" y="35211"/>
                </a:lnTo>
                <a:lnTo>
                  <a:pt x="1599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2" y="35907"/>
                </a:lnTo>
                <a:lnTo>
                  <a:pt x="3385" y="35899"/>
                </a:lnTo>
                <a:lnTo>
                  <a:pt x="3983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791"/>
                </a:lnTo>
                <a:lnTo>
                  <a:pt x="5778" y="34300"/>
                </a:lnTo>
                <a:lnTo>
                  <a:pt x="6010" y="33755"/>
                </a:lnTo>
                <a:lnTo>
                  <a:pt x="6126" y="33148"/>
                </a:lnTo>
                <a:lnTo>
                  <a:pt x="6144" y="32836"/>
                </a:lnTo>
                <a:lnTo>
                  <a:pt x="6144" y="3072"/>
                </a:lnTo>
                <a:lnTo>
                  <a:pt x="6126" y="2759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6"/>
                </a:lnTo>
                <a:lnTo>
                  <a:pt x="5028" y="697"/>
                </a:lnTo>
                <a:lnTo>
                  <a:pt x="4537" y="366"/>
                </a:lnTo>
                <a:lnTo>
                  <a:pt x="3983" y="134"/>
                </a:lnTo>
                <a:lnTo>
                  <a:pt x="3385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/>
          <p:nvPr/>
        </p:nvSpPr>
        <p:spPr>
          <a:xfrm rot="-5400000">
            <a:off x="2450310" y="313276"/>
            <a:ext cx="194581" cy="3093303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85" y="75263"/>
                </a:lnTo>
                <a:lnTo>
                  <a:pt x="3992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 rot="-5400000">
            <a:off x="2968968" y="831900"/>
            <a:ext cx="194581" cy="2056040"/>
          </a:xfrm>
          <a:custGeom>
            <a:avLst/>
            <a:gdLst/>
            <a:ahLst/>
            <a:cxnLst/>
            <a:rect l="l" t="t" r="r" b="b"/>
            <a:pathLst>
              <a:path w="6145" h="64931" extrusionOk="0">
                <a:moveTo>
                  <a:pt x="3072" y="1"/>
                </a:move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lnTo>
                  <a:pt x="1" y="61859"/>
                </a:lnTo>
                <a:lnTo>
                  <a:pt x="9" y="62171"/>
                </a:lnTo>
                <a:lnTo>
                  <a:pt x="134" y="62778"/>
                </a:lnTo>
                <a:lnTo>
                  <a:pt x="367" y="63323"/>
                </a:lnTo>
                <a:lnTo>
                  <a:pt x="697" y="63814"/>
                </a:lnTo>
                <a:lnTo>
                  <a:pt x="1117" y="64234"/>
                </a:lnTo>
                <a:lnTo>
                  <a:pt x="1608" y="64564"/>
                </a:lnTo>
                <a:lnTo>
                  <a:pt x="2153" y="64796"/>
                </a:lnTo>
                <a:lnTo>
                  <a:pt x="2760" y="64922"/>
                </a:lnTo>
                <a:lnTo>
                  <a:pt x="3072" y="64930"/>
                </a:lnTo>
                <a:lnTo>
                  <a:pt x="3385" y="64922"/>
                </a:lnTo>
                <a:lnTo>
                  <a:pt x="3992" y="64796"/>
                </a:lnTo>
                <a:lnTo>
                  <a:pt x="4537" y="64564"/>
                </a:lnTo>
                <a:lnTo>
                  <a:pt x="5028" y="64234"/>
                </a:lnTo>
                <a:lnTo>
                  <a:pt x="5448" y="63814"/>
                </a:lnTo>
                <a:lnTo>
                  <a:pt x="5778" y="63323"/>
                </a:lnTo>
                <a:lnTo>
                  <a:pt x="6010" y="62778"/>
                </a:lnTo>
                <a:lnTo>
                  <a:pt x="6135" y="62171"/>
                </a:lnTo>
                <a:lnTo>
                  <a:pt x="6144" y="61859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 rot="5400000">
            <a:off x="6525987" y="1049953"/>
            <a:ext cx="198540" cy="3032682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6" y="3063"/>
                </a:moveTo>
                <a:lnTo>
                  <a:pt x="1" y="72190"/>
                </a:lnTo>
                <a:lnTo>
                  <a:pt x="10" y="72502"/>
                </a:lnTo>
                <a:lnTo>
                  <a:pt x="126" y="73101"/>
                </a:lnTo>
                <a:lnTo>
                  <a:pt x="358" y="73654"/>
                </a:lnTo>
                <a:lnTo>
                  <a:pt x="688" y="74145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28"/>
                </a:lnTo>
                <a:lnTo>
                  <a:pt x="2751" y="75253"/>
                </a:lnTo>
                <a:lnTo>
                  <a:pt x="3064" y="75262"/>
                </a:lnTo>
                <a:lnTo>
                  <a:pt x="3064" y="75262"/>
                </a:lnTo>
                <a:lnTo>
                  <a:pt x="3376" y="75253"/>
                </a:lnTo>
                <a:lnTo>
                  <a:pt x="3984" y="75137"/>
                </a:lnTo>
                <a:lnTo>
                  <a:pt x="4537" y="74905"/>
                </a:lnTo>
                <a:lnTo>
                  <a:pt x="5020" y="74574"/>
                </a:lnTo>
                <a:lnTo>
                  <a:pt x="5439" y="74154"/>
                </a:lnTo>
                <a:lnTo>
                  <a:pt x="5770" y="73663"/>
                </a:lnTo>
                <a:lnTo>
                  <a:pt x="6011" y="73110"/>
                </a:lnTo>
                <a:lnTo>
                  <a:pt x="6136" y="72511"/>
                </a:lnTo>
                <a:lnTo>
                  <a:pt x="6145" y="72199"/>
                </a:lnTo>
                <a:lnTo>
                  <a:pt x="6145" y="72199"/>
                </a:lnTo>
                <a:lnTo>
                  <a:pt x="6270" y="3081"/>
                </a:lnTo>
                <a:lnTo>
                  <a:pt x="6261" y="2760"/>
                </a:lnTo>
                <a:lnTo>
                  <a:pt x="6136" y="2161"/>
                </a:lnTo>
                <a:lnTo>
                  <a:pt x="5904" y="1608"/>
                </a:lnTo>
                <a:lnTo>
                  <a:pt x="5573" y="1116"/>
                </a:lnTo>
                <a:lnTo>
                  <a:pt x="5162" y="697"/>
                </a:lnTo>
                <a:lnTo>
                  <a:pt x="4671" y="366"/>
                </a:lnTo>
                <a:lnTo>
                  <a:pt x="4118" y="134"/>
                </a:lnTo>
                <a:lnTo>
                  <a:pt x="3519" y="9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78" y="134"/>
                </a:lnTo>
                <a:lnTo>
                  <a:pt x="1733" y="366"/>
                </a:lnTo>
                <a:lnTo>
                  <a:pt x="1242" y="697"/>
                </a:lnTo>
                <a:lnTo>
                  <a:pt x="822" y="1107"/>
                </a:lnTo>
                <a:lnTo>
                  <a:pt x="492" y="1599"/>
                </a:lnTo>
                <a:lnTo>
                  <a:pt x="260" y="2152"/>
                </a:lnTo>
                <a:lnTo>
                  <a:pt x="135" y="2751"/>
                </a:lnTo>
                <a:lnTo>
                  <a:pt x="126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 rot="5400000">
            <a:off x="5729858" y="1845376"/>
            <a:ext cx="196861" cy="1440156"/>
          </a:xfrm>
          <a:custGeom>
            <a:avLst/>
            <a:gdLst/>
            <a:ahLst/>
            <a:cxnLst/>
            <a:rect l="l" t="t" r="r" b="b"/>
            <a:pathLst>
              <a:path w="6217" h="45481" extrusionOk="0">
                <a:moveTo>
                  <a:pt x="72" y="3063"/>
                </a:moveTo>
                <a:lnTo>
                  <a:pt x="1" y="42409"/>
                </a:lnTo>
                <a:lnTo>
                  <a:pt x="10" y="42721"/>
                </a:lnTo>
                <a:lnTo>
                  <a:pt x="126" y="43320"/>
                </a:lnTo>
                <a:lnTo>
                  <a:pt x="358" y="43873"/>
                </a:lnTo>
                <a:lnTo>
                  <a:pt x="688" y="44364"/>
                </a:lnTo>
                <a:lnTo>
                  <a:pt x="1108" y="44784"/>
                </a:lnTo>
                <a:lnTo>
                  <a:pt x="1599" y="45115"/>
                </a:lnTo>
                <a:lnTo>
                  <a:pt x="2153" y="45347"/>
                </a:lnTo>
                <a:lnTo>
                  <a:pt x="2751" y="45472"/>
                </a:lnTo>
                <a:lnTo>
                  <a:pt x="3064" y="45481"/>
                </a:lnTo>
                <a:lnTo>
                  <a:pt x="3064" y="45481"/>
                </a:lnTo>
                <a:lnTo>
                  <a:pt x="3376" y="45472"/>
                </a:lnTo>
                <a:lnTo>
                  <a:pt x="3984" y="45356"/>
                </a:lnTo>
                <a:lnTo>
                  <a:pt x="4537" y="45124"/>
                </a:lnTo>
                <a:lnTo>
                  <a:pt x="5020" y="44793"/>
                </a:lnTo>
                <a:lnTo>
                  <a:pt x="5439" y="44373"/>
                </a:lnTo>
                <a:lnTo>
                  <a:pt x="5770" y="43882"/>
                </a:lnTo>
                <a:lnTo>
                  <a:pt x="6011" y="43329"/>
                </a:lnTo>
                <a:lnTo>
                  <a:pt x="6136" y="42730"/>
                </a:lnTo>
                <a:lnTo>
                  <a:pt x="6145" y="42418"/>
                </a:lnTo>
                <a:lnTo>
                  <a:pt x="6145" y="42418"/>
                </a:lnTo>
                <a:lnTo>
                  <a:pt x="6216" y="3072"/>
                </a:lnTo>
                <a:lnTo>
                  <a:pt x="6207" y="2760"/>
                </a:lnTo>
                <a:lnTo>
                  <a:pt x="6082" y="2162"/>
                </a:lnTo>
                <a:lnTo>
                  <a:pt x="5850" y="1608"/>
                </a:lnTo>
                <a:lnTo>
                  <a:pt x="5520" y="1117"/>
                </a:lnTo>
                <a:lnTo>
                  <a:pt x="5100" y="697"/>
                </a:lnTo>
                <a:lnTo>
                  <a:pt x="4618" y="367"/>
                </a:lnTo>
                <a:lnTo>
                  <a:pt x="4064" y="134"/>
                </a:lnTo>
                <a:lnTo>
                  <a:pt x="3466" y="9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2823" y="9"/>
                </a:lnTo>
                <a:lnTo>
                  <a:pt x="2224" y="134"/>
                </a:lnTo>
                <a:lnTo>
                  <a:pt x="1680" y="367"/>
                </a:lnTo>
                <a:lnTo>
                  <a:pt x="1189" y="697"/>
                </a:lnTo>
                <a:lnTo>
                  <a:pt x="769" y="1108"/>
                </a:lnTo>
                <a:lnTo>
                  <a:pt x="438" y="1599"/>
                </a:lnTo>
                <a:lnTo>
                  <a:pt x="206" y="2153"/>
                </a:lnTo>
                <a:lnTo>
                  <a:pt x="81" y="2751"/>
                </a:lnTo>
                <a:lnTo>
                  <a:pt x="72" y="3063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 rot="5400000">
            <a:off x="6523287" y="2517049"/>
            <a:ext cx="198540" cy="3033085"/>
          </a:xfrm>
          <a:custGeom>
            <a:avLst/>
            <a:gdLst/>
            <a:ahLst/>
            <a:cxnLst/>
            <a:rect l="l" t="t" r="r" b="b"/>
            <a:pathLst>
              <a:path w="6270" h="75272" extrusionOk="0">
                <a:moveTo>
                  <a:pt x="126" y="3073"/>
                </a:moveTo>
                <a:lnTo>
                  <a:pt x="1" y="72190"/>
                </a:lnTo>
                <a:lnTo>
                  <a:pt x="9" y="72503"/>
                </a:lnTo>
                <a:lnTo>
                  <a:pt x="134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6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2"/>
                </a:lnTo>
                <a:lnTo>
                  <a:pt x="6260" y="2760"/>
                </a:lnTo>
                <a:lnTo>
                  <a:pt x="6144" y="2162"/>
                </a:lnTo>
                <a:lnTo>
                  <a:pt x="5912" y="1608"/>
                </a:lnTo>
                <a:lnTo>
                  <a:pt x="5582" y="1117"/>
                </a:lnTo>
                <a:lnTo>
                  <a:pt x="5162" y="706"/>
                </a:lnTo>
                <a:lnTo>
                  <a:pt x="4671" y="367"/>
                </a:lnTo>
                <a:lnTo>
                  <a:pt x="4117" y="135"/>
                </a:lnTo>
                <a:lnTo>
                  <a:pt x="3519" y="10"/>
                </a:lnTo>
                <a:lnTo>
                  <a:pt x="3206" y="1"/>
                </a:lnTo>
                <a:lnTo>
                  <a:pt x="3206" y="1"/>
                </a:lnTo>
                <a:lnTo>
                  <a:pt x="3197" y="1"/>
                </a:lnTo>
                <a:lnTo>
                  <a:pt x="3197" y="1"/>
                </a:lnTo>
                <a:lnTo>
                  <a:pt x="2885" y="10"/>
                </a:lnTo>
                <a:lnTo>
                  <a:pt x="2287" y="135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599"/>
                </a:lnTo>
                <a:lnTo>
                  <a:pt x="260" y="2153"/>
                </a:lnTo>
                <a:lnTo>
                  <a:pt x="134" y="2751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 rot="5400000">
            <a:off x="5456288" y="3583957"/>
            <a:ext cx="195975" cy="896689"/>
          </a:xfrm>
          <a:custGeom>
            <a:avLst/>
            <a:gdLst/>
            <a:ahLst/>
            <a:cxnLst/>
            <a:rect l="l" t="t" r="r" b="b"/>
            <a:pathLst>
              <a:path w="6189" h="28318" extrusionOk="0">
                <a:moveTo>
                  <a:pt x="45" y="3072"/>
                </a:moveTo>
                <a:lnTo>
                  <a:pt x="1" y="25236"/>
                </a:lnTo>
                <a:lnTo>
                  <a:pt x="9" y="25549"/>
                </a:lnTo>
                <a:lnTo>
                  <a:pt x="134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08" y="27612"/>
                </a:lnTo>
                <a:lnTo>
                  <a:pt x="1599" y="27942"/>
                </a:lnTo>
                <a:lnTo>
                  <a:pt x="2153" y="28183"/>
                </a:lnTo>
                <a:lnTo>
                  <a:pt x="2751" y="28299"/>
                </a:lnTo>
                <a:lnTo>
                  <a:pt x="3064" y="28317"/>
                </a:lnTo>
                <a:lnTo>
                  <a:pt x="3064" y="28317"/>
                </a:lnTo>
                <a:lnTo>
                  <a:pt x="3385" y="28308"/>
                </a:lnTo>
                <a:lnTo>
                  <a:pt x="3983" y="28183"/>
                </a:lnTo>
                <a:lnTo>
                  <a:pt x="4537" y="27951"/>
                </a:lnTo>
                <a:lnTo>
                  <a:pt x="5028" y="27621"/>
                </a:lnTo>
                <a:lnTo>
                  <a:pt x="5448" y="27201"/>
                </a:lnTo>
                <a:lnTo>
                  <a:pt x="5778" y="26710"/>
                </a:lnTo>
                <a:lnTo>
                  <a:pt x="6010" y="26165"/>
                </a:lnTo>
                <a:lnTo>
                  <a:pt x="6135" y="25567"/>
                </a:lnTo>
                <a:lnTo>
                  <a:pt x="6144" y="25245"/>
                </a:lnTo>
                <a:lnTo>
                  <a:pt x="6144" y="25245"/>
                </a:lnTo>
                <a:lnTo>
                  <a:pt x="6189" y="3081"/>
                </a:lnTo>
                <a:lnTo>
                  <a:pt x="6180" y="2769"/>
                </a:lnTo>
                <a:lnTo>
                  <a:pt x="6055" y="2161"/>
                </a:lnTo>
                <a:lnTo>
                  <a:pt x="5823" y="1608"/>
                </a:lnTo>
                <a:lnTo>
                  <a:pt x="5492" y="1125"/>
                </a:lnTo>
                <a:lnTo>
                  <a:pt x="5073" y="706"/>
                </a:lnTo>
                <a:lnTo>
                  <a:pt x="4582" y="375"/>
                </a:lnTo>
                <a:lnTo>
                  <a:pt x="4037" y="134"/>
                </a:lnTo>
                <a:lnTo>
                  <a:pt x="3439" y="9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2796" y="9"/>
                </a:lnTo>
                <a:lnTo>
                  <a:pt x="2197" y="134"/>
                </a:lnTo>
                <a:lnTo>
                  <a:pt x="1653" y="366"/>
                </a:lnTo>
                <a:lnTo>
                  <a:pt x="1161" y="697"/>
                </a:lnTo>
                <a:lnTo>
                  <a:pt x="742" y="1117"/>
                </a:lnTo>
                <a:lnTo>
                  <a:pt x="411" y="1608"/>
                </a:lnTo>
                <a:lnTo>
                  <a:pt x="179" y="2152"/>
                </a:lnTo>
                <a:lnTo>
                  <a:pt x="54" y="2751"/>
                </a:lnTo>
                <a:lnTo>
                  <a:pt x="45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/>
          <p:nvPr/>
        </p:nvSpPr>
        <p:spPr>
          <a:xfrm rot="5400000">
            <a:off x="6524595" y="1838257"/>
            <a:ext cx="198825" cy="3033085"/>
          </a:xfrm>
          <a:custGeom>
            <a:avLst/>
            <a:gdLst/>
            <a:ahLst/>
            <a:cxnLst/>
            <a:rect l="l" t="t" r="r" b="b"/>
            <a:pathLst>
              <a:path w="6279" h="75272" extrusionOk="0">
                <a:moveTo>
                  <a:pt x="126" y="3073"/>
                </a:moveTo>
                <a:lnTo>
                  <a:pt x="1" y="72191"/>
                </a:lnTo>
                <a:lnTo>
                  <a:pt x="10" y="72512"/>
                </a:lnTo>
                <a:lnTo>
                  <a:pt x="135" y="73110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66"/>
                </a:lnTo>
                <a:lnTo>
                  <a:pt x="1608" y="74905"/>
                </a:lnTo>
                <a:lnTo>
                  <a:pt x="2153" y="75137"/>
                </a:lnTo>
                <a:lnTo>
                  <a:pt x="2751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4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64"/>
                </a:lnTo>
                <a:lnTo>
                  <a:pt x="5778" y="73673"/>
                </a:lnTo>
                <a:lnTo>
                  <a:pt x="6011" y="73119"/>
                </a:lnTo>
                <a:lnTo>
                  <a:pt x="6136" y="72521"/>
                </a:lnTo>
                <a:lnTo>
                  <a:pt x="6153" y="72208"/>
                </a:lnTo>
                <a:lnTo>
                  <a:pt x="6153" y="72208"/>
                </a:lnTo>
                <a:lnTo>
                  <a:pt x="6279" y="3082"/>
                </a:lnTo>
                <a:lnTo>
                  <a:pt x="6261" y="2769"/>
                </a:lnTo>
                <a:lnTo>
                  <a:pt x="6145" y="2171"/>
                </a:lnTo>
                <a:lnTo>
                  <a:pt x="5912" y="1617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26" y="144"/>
                </a:lnTo>
                <a:lnTo>
                  <a:pt x="3528" y="19"/>
                </a:lnTo>
                <a:lnTo>
                  <a:pt x="3207" y="1"/>
                </a:lnTo>
                <a:lnTo>
                  <a:pt x="3207" y="1"/>
                </a:lnTo>
                <a:lnTo>
                  <a:pt x="3198" y="1"/>
                </a:lnTo>
                <a:lnTo>
                  <a:pt x="3198" y="1"/>
                </a:lnTo>
                <a:lnTo>
                  <a:pt x="2885" y="19"/>
                </a:lnTo>
                <a:lnTo>
                  <a:pt x="2287" y="135"/>
                </a:lnTo>
                <a:lnTo>
                  <a:pt x="1733" y="367"/>
                </a:lnTo>
                <a:lnTo>
                  <a:pt x="1251" y="697"/>
                </a:lnTo>
                <a:lnTo>
                  <a:pt x="831" y="1117"/>
                </a:lnTo>
                <a:lnTo>
                  <a:pt x="501" y="1608"/>
                </a:lnTo>
                <a:lnTo>
                  <a:pt x="269" y="2153"/>
                </a:lnTo>
                <a:lnTo>
                  <a:pt x="144" y="2760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9"/>
          <p:cNvSpPr/>
          <p:nvPr/>
        </p:nvSpPr>
        <p:spPr>
          <a:xfrm rot="5400000">
            <a:off x="5577296" y="2785158"/>
            <a:ext cx="196576" cy="1137027"/>
          </a:xfrm>
          <a:custGeom>
            <a:avLst/>
            <a:gdLst/>
            <a:ahLst/>
            <a:cxnLst/>
            <a:rect l="l" t="t" r="r" b="b"/>
            <a:pathLst>
              <a:path w="6208" h="35908" extrusionOk="0">
                <a:moveTo>
                  <a:pt x="54" y="3063"/>
                </a:moveTo>
                <a:lnTo>
                  <a:pt x="1" y="32827"/>
                </a:lnTo>
                <a:lnTo>
                  <a:pt x="10" y="33148"/>
                </a:lnTo>
                <a:lnTo>
                  <a:pt x="135" y="33746"/>
                </a:lnTo>
                <a:lnTo>
                  <a:pt x="367" y="34300"/>
                </a:lnTo>
                <a:lnTo>
                  <a:pt x="697" y="34791"/>
                </a:lnTo>
                <a:lnTo>
                  <a:pt x="1117" y="35202"/>
                </a:lnTo>
                <a:lnTo>
                  <a:pt x="1608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3" y="35907"/>
                </a:lnTo>
                <a:lnTo>
                  <a:pt x="3073" y="35907"/>
                </a:lnTo>
                <a:lnTo>
                  <a:pt x="3385" y="35899"/>
                </a:lnTo>
                <a:lnTo>
                  <a:pt x="3984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800"/>
                </a:lnTo>
                <a:lnTo>
                  <a:pt x="5778" y="34309"/>
                </a:lnTo>
                <a:lnTo>
                  <a:pt x="6011" y="33755"/>
                </a:lnTo>
                <a:lnTo>
                  <a:pt x="6136" y="33157"/>
                </a:lnTo>
                <a:lnTo>
                  <a:pt x="6153" y="32844"/>
                </a:lnTo>
                <a:lnTo>
                  <a:pt x="6153" y="32844"/>
                </a:lnTo>
                <a:lnTo>
                  <a:pt x="6207" y="3081"/>
                </a:lnTo>
                <a:lnTo>
                  <a:pt x="6189" y="2759"/>
                </a:lnTo>
                <a:lnTo>
                  <a:pt x="6073" y="2161"/>
                </a:lnTo>
                <a:lnTo>
                  <a:pt x="5841" y="1608"/>
                </a:lnTo>
                <a:lnTo>
                  <a:pt x="5511" y="1116"/>
                </a:lnTo>
                <a:lnTo>
                  <a:pt x="5091" y="706"/>
                </a:lnTo>
                <a:lnTo>
                  <a:pt x="4600" y="366"/>
                </a:lnTo>
                <a:lnTo>
                  <a:pt x="4055" y="134"/>
                </a:lnTo>
                <a:lnTo>
                  <a:pt x="3448" y="9"/>
                </a:lnTo>
                <a:lnTo>
                  <a:pt x="3135" y="0"/>
                </a:lnTo>
                <a:lnTo>
                  <a:pt x="3135" y="0"/>
                </a:lnTo>
                <a:lnTo>
                  <a:pt x="3126" y="0"/>
                </a:lnTo>
                <a:lnTo>
                  <a:pt x="3126" y="0"/>
                </a:lnTo>
                <a:lnTo>
                  <a:pt x="2814" y="9"/>
                </a:lnTo>
                <a:lnTo>
                  <a:pt x="2215" y="134"/>
                </a:lnTo>
                <a:lnTo>
                  <a:pt x="1662" y="366"/>
                </a:lnTo>
                <a:lnTo>
                  <a:pt x="1179" y="697"/>
                </a:lnTo>
                <a:lnTo>
                  <a:pt x="760" y="1116"/>
                </a:lnTo>
                <a:lnTo>
                  <a:pt x="429" y="1599"/>
                </a:lnTo>
                <a:lnTo>
                  <a:pt x="197" y="2152"/>
                </a:lnTo>
                <a:lnTo>
                  <a:pt x="72" y="2751"/>
                </a:lnTo>
                <a:lnTo>
                  <a:pt x="54" y="3063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/>
          <p:nvPr/>
        </p:nvSpPr>
        <p:spPr>
          <a:xfrm rot="5400000">
            <a:off x="6527256" y="345385"/>
            <a:ext cx="198540" cy="3033045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9"/>
          <p:cNvSpPr/>
          <p:nvPr/>
        </p:nvSpPr>
        <p:spPr>
          <a:xfrm rot="5400000">
            <a:off x="5913103" y="958601"/>
            <a:ext cx="197685" cy="1805760"/>
          </a:xfrm>
          <a:custGeom>
            <a:avLst/>
            <a:gdLst/>
            <a:ahLst/>
            <a:cxnLst/>
            <a:rect l="l" t="t" r="r" b="b"/>
            <a:pathLst>
              <a:path w="6243" h="57027" extrusionOk="0">
                <a:moveTo>
                  <a:pt x="3171" y="0"/>
                </a:moveTo>
                <a:lnTo>
                  <a:pt x="2858" y="9"/>
                </a:lnTo>
                <a:lnTo>
                  <a:pt x="2260" y="125"/>
                </a:lnTo>
                <a:lnTo>
                  <a:pt x="1706" y="358"/>
                </a:lnTo>
                <a:lnTo>
                  <a:pt x="1215" y="688"/>
                </a:lnTo>
                <a:lnTo>
                  <a:pt x="795" y="1108"/>
                </a:lnTo>
                <a:lnTo>
                  <a:pt x="465" y="1599"/>
                </a:lnTo>
                <a:lnTo>
                  <a:pt x="224" y="2152"/>
                </a:lnTo>
                <a:lnTo>
                  <a:pt x="108" y="2751"/>
                </a:lnTo>
                <a:lnTo>
                  <a:pt x="90" y="3063"/>
                </a:lnTo>
                <a:lnTo>
                  <a:pt x="1" y="53946"/>
                </a:lnTo>
                <a:lnTo>
                  <a:pt x="10" y="54259"/>
                </a:lnTo>
                <a:lnTo>
                  <a:pt x="135" y="54866"/>
                </a:lnTo>
                <a:lnTo>
                  <a:pt x="367" y="55411"/>
                </a:lnTo>
                <a:lnTo>
                  <a:pt x="697" y="55902"/>
                </a:lnTo>
                <a:lnTo>
                  <a:pt x="1108" y="56321"/>
                </a:lnTo>
                <a:lnTo>
                  <a:pt x="1599" y="56652"/>
                </a:lnTo>
                <a:lnTo>
                  <a:pt x="2153" y="56893"/>
                </a:lnTo>
                <a:lnTo>
                  <a:pt x="2751" y="57009"/>
                </a:lnTo>
                <a:lnTo>
                  <a:pt x="3064" y="57027"/>
                </a:lnTo>
                <a:lnTo>
                  <a:pt x="3385" y="57018"/>
                </a:lnTo>
                <a:lnTo>
                  <a:pt x="3983" y="56893"/>
                </a:lnTo>
                <a:lnTo>
                  <a:pt x="4537" y="56661"/>
                </a:lnTo>
                <a:lnTo>
                  <a:pt x="5028" y="56330"/>
                </a:lnTo>
                <a:lnTo>
                  <a:pt x="5448" y="55911"/>
                </a:lnTo>
                <a:lnTo>
                  <a:pt x="5778" y="55428"/>
                </a:lnTo>
                <a:lnTo>
                  <a:pt x="6011" y="54875"/>
                </a:lnTo>
                <a:lnTo>
                  <a:pt x="6136" y="54277"/>
                </a:lnTo>
                <a:lnTo>
                  <a:pt x="6144" y="53955"/>
                </a:lnTo>
                <a:lnTo>
                  <a:pt x="6243" y="3072"/>
                </a:lnTo>
                <a:lnTo>
                  <a:pt x="6225" y="2760"/>
                </a:lnTo>
                <a:lnTo>
                  <a:pt x="6109" y="2161"/>
                </a:lnTo>
                <a:lnTo>
                  <a:pt x="5877" y="1608"/>
                </a:lnTo>
                <a:lnTo>
                  <a:pt x="5546" y="1117"/>
                </a:lnTo>
                <a:lnTo>
                  <a:pt x="5126" y="697"/>
                </a:lnTo>
                <a:lnTo>
                  <a:pt x="4635" y="366"/>
                </a:lnTo>
                <a:lnTo>
                  <a:pt x="4091" y="134"/>
                </a:lnTo>
                <a:lnTo>
                  <a:pt x="3483" y="9"/>
                </a:lnTo>
                <a:lnTo>
                  <a:pt x="3171" y="0"/>
                </a:lnTo>
                <a:close/>
              </a:path>
            </a:pathLst>
          </a:cu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000941" y="1112225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2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5110066" y="1112225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sz="22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" name="Google Shape;684;p19"/>
          <p:cNvSpPr txBox="1"/>
          <p:nvPr/>
        </p:nvSpPr>
        <p:spPr>
          <a:xfrm>
            <a:off x="1000950" y="19540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85" name="Google Shape;685;p19"/>
          <p:cNvGrpSpPr/>
          <p:nvPr/>
        </p:nvGrpSpPr>
        <p:grpSpPr>
          <a:xfrm>
            <a:off x="4455103" y="1678692"/>
            <a:ext cx="318873" cy="366471"/>
            <a:chOff x="-62496925" y="1931475"/>
            <a:chExt cx="275675" cy="316825"/>
          </a:xfrm>
        </p:grpSpPr>
        <p:sp>
          <p:nvSpPr>
            <p:cNvPr id="686" name="Google Shape;686;p19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4430507" y="2467013"/>
            <a:ext cx="368091" cy="334402"/>
            <a:chOff x="-62518200" y="2692475"/>
            <a:chExt cx="318225" cy="289100"/>
          </a:xfrm>
        </p:grpSpPr>
        <p:sp>
          <p:nvSpPr>
            <p:cNvPr id="689" name="Google Shape;689;p19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19"/>
          <p:cNvGrpSpPr/>
          <p:nvPr/>
        </p:nvGrpSpPr>
        <p:grpSpPr>
          <a:xfrm>
            <a:off x="4417009" y="3850831"/>
            <a:ext cx="366269" cy="368091"/>
            <a:chOff x="-62150375" y="2664925"/>
            <a:chExt cx="316650" cy="318225"/>
          </a:xfrm>
        </p:grpSpPr>
        <p:sp>
          <p:nvSpPr>
            <p:cNvPr id="692" name="Google Shape;692;p19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19"/>
          <p:cNvGrpSpPr/>
          <p:nvPr/>
        </p:nvGrpSpPr>
        <p:grpSpPr>
          <a:xfrm>
            <a:off x="4417748" y="3171430"/>
            <a:ext cx="366269" cy="366732"/>
            <a:chOff x="-61784125" y="1931250"/>
            <a:chExt cx="316650" cy="317050"/>
          </a:xfrm>
        </p:grpSpPr>
        <p:sp>
          <p:nvSpPr>
            <p:cNvPr id="697" name="Google Shape;697;p19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19"/>
          <p:cNvSpPr txBox="1"/>
          <p:nvPr/>
        </p:nvSpPr>
        <p:spPr>
          <a:xfrm>
            <a:off x="1000941" y="42186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2" name="Google Shape;702;p19"/>
          <p:cNvSpPr txBox="1"/>
          <p:nvPr/>
        </p:nvSpPr>
        <p:spPr>
          <a:xfrm>
            <a:off x="5110066" y="42186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3" name="Google Shape;703;p19"/>
          <p:cNvSpPr txBox="1"/>
          <p:nvPr/>
        </p:nvSpPr>
        <p:spPr>
          <a:xfrm>
            <a:off x="1000941" y="2708867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4" name="Google Shape;704;p19"/>
          <p:cNvSpPr txBox="1"/>
          <p:nvPr/>
        </p:nvSpPr>
        <p:spPr>
          <a:xfrm>
            <a:off x="1000941" y="3463733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5" name="Google Shape;705;p19"/>
          <p:cNvSpPr txBox="1"/>
          <p:nvPr/>
        </p:nvSpPr>
        <p:spPr>
          <a:xfrm>
            <a:off x="5107491" y="19540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6" name="Google Shape;706;p19"/>
          <p:cNvSpPr txBox="1"/>
          <p:nvPr/>
        </p:nvSpPr>
        <p:spPr>
          <a:xfrm>
            <a:off x="5107491" y="2708867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500,000,000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7" name="Google Shape;707;p19"/>
          <p:cNvSpPr txBox="1"/>
          <p:nvPr/>
        </p:nvSpPr>
        <p:spPr>
          <a:xfrm>
            <a:off x="5107491" y="3463733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600,000,000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9" name="Google Shape;7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0"/>
          <p:cNvSpPr/>
          <p:nvPr/>
        </p:nvSpPr>
        <p:spPr>
          <a:xfrm rot="5400000">
            <a:off x="2799824" y="1676540"/>
            <a:ext cx="265249" cy="324911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0" y="3082"/>
                </a:moveTo>
                <a:lnTo>
                  <a:pt x="0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6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1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61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2"/>
                </a:lnTo>
                <a:lnTo>
                  <a:pt x="9" y="2760"/>
                </a:lnTo>
                <a:lnTo>
                  <a:pt x="0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0"/>
          <p:cNvSpPr/>
          <p:nvPr/>
        </p:nvSpPr>
        <p:spPr>
          <a:xfrm rot="5400000">
            <a:off x="2157049" y="2319310"/>
            <a:ext cx="265249" cy="1963576"/>
          </a:xfrm>
          <a:custGeom>
            <a:avLst/>
            <a:gdLst/>
            <a:ahLst/>
            <a:cxnLst/>
            <a:rect l="l" t="t" r="r" b="b"/>
            <a:pathLst>
              <a:path w="6145" h="45490" extrusionOk="0">
                <a:moveTo>
                  <a:pt x="3072" y="0"/>
                </a:moveTo>
                <a:lnTo>
                  <a:pt x="2760" y="9"/>
                </a:lnTo>
                <a:lnTo>
                  <a:pt x="2161" y="134"/>
                </a:lnTo>
                <a:lnTo>
                  <a:pt x="1608" y="366"/>
                </a:lnTo>
                <a:lnTo>
                  <a:pt x="1117" y="697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1"/>
                </a:lnTo>
                <a:lnTo>
                  <a:pt x="9" y="2760"/>
                </a:lnTo>
                <a:lnTo>
                  <a:pt x="0" y="3072"/>
                </a:lnTo>
                <a:lnTo>
                  <a:pt x="0" y="42418"/>
                </a:lnTo>
                <a:lnTo>
                  <a:pt x="9" y="42730"/>
                </a:lnTo>
                <a:lnTo>
                  <a:pt x="134" y="43337"/>
                </a:lnTo>
                <a:lnTo>
                  <a:pt x="366" y="43882"/>
                </a:lnTo>
                <a:lnTo>
                  <a:pt x="697" y="44373"/>
                </a:lnTo>
                <a:lnTo>
                  <a:pt x="1117" y="44793"/>
                </a:lnTo>
                <a:lnTo>
                  <a:pt x="1608" y="45123"/>
                </a:lnTo>
                <a:lnTo>
                  <a:pt x="2161" y="45355"/>
                </a:lnTo>
                <a:lnTo>
                  <a:pt x="2760" y="45481"/>
                </a:lnTo>
                <a:lnTo>
                  <a:pt x="3072" y="45489"/>
                </a:lnTo>
                <a:lnTo>
                  <a:pt x="3394" y="45481"/>
                </a:lnTo>
                <a:lnTo>
                  <a:pt x="3992" y="45355"/>
                </a:lnTo>
                <a:lnTo>
                  <a:pt x="4546" y="45123"/>
                </a:lnTo>
                <a:lnTo>
                  <a:pt x="5028" y="44793"/>
                </a:lnTo>
                <a:lnTo>
                  <a:pt x="5448" y="44373"/>
                </a:lnTo>
                <a:lnTo>
                  <a:pt x="5778" y="43882"/>
                </a:lnTo>
                <a:lnTo>
                  <a:pt x="6010" y="43337"/>
                </a:lnTo>
                <a:lnTo>
                  <a:pt x="6135" y="42730"/>
                </a:lnTo>
                <a:lnTo>
                  <a:pt x="6144" y="42418"/>
                </a:lnTo>
                <a:lnTo>
                  <a:pt x="6144" y="3072"/>
                </a:lnTo>
                <a:lnTo>
                  <a:pt x="6135" y="2760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6"/>
                </a:lnTo>
                <a:lnTo>
                  <a:pt x="3992" y="134"/>
                </a:lnTo>
                <a:lnTo>
                  <a:pt x="3394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91C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0"/>
          <p:cNvSpPr/>
          <p:nvPr/>
        </p:nvSpPr>
        <p:spPr>
          <a:xfrm rot="5400000">
            <a:off x="2799824" y="-19393"/>
            <a:ext cx="265249" cy="324911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83" y="135"/>
                </a:lnTo>
                <a:lnTo>
                  <a:pt x="3385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0"/>
          <p:cNvSpPr/>
          <p:nvPr/>
        </p:nvSpPr>
        <p:spPr>
          <a:xfrm rot="5400000">
            <a:off x="1786237" y="994186"/>
            <a:ext cx="265249" cy="1221958"/>
          </a:xfrm>
          <a:custGeom>
            <a:avLst/>
            <a:gdLst/>
            <a:ahLst/>
            <a:cxnLst/>
            <a:rect l="l" t="t" r="r" b="b"/>
            <a:pathLst>
              <a:path w="6145" h="28309" extrusionOk="0">
                <a:moveTo>
                  <a:pt x="3073" y="1"/>
                </a:moveTo>
                <a:lnTo>
                  <a:pt x="2760" y="9"/>
                </a:lnTo>
                <a:lnTo>
                  <a:pt x="2153" y="126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08"/>
                </a:lnTo>
                <a:lnTo>
                  <a:pt x="367" y="1599"/>
                </a:lnTo>
                <a:lnTo>
                  <a:pt x="135" y="2153"/>
                </a:lnTo>
                <a:lnTo>
                  <a:pt x="10" y="2751"/>
                </a:lnTo>
                <a:lnTo>
                  <a:pt x="1" y="3072"/>
                </a:lnTo>
                <a:lnTo>
                  <a:pt x="1" y="25237"/>
                </a:lnTo>
                <a:lnTo>
                  <a:pt x="10" y="25549"/>
                </a:lnTo>
                <a:lnTo>
                  <a:pt x="135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17" y="27612"/>
                </a:lnTo>
                <a:lnTo>
                  <a:pt x="1608" y="27942"/>
                </a:lnTo>
                <a:lnTo>
                  <a:pt x="2153" y="28174"/>
                </a:lnTo>
                <a:lnTo>
                  <a:pt x="2760" y="28300"/>
                </a:lnTo>
                <a:lnTo>
                  <a:pt x="3073" y="28308"/>
                </a:lnTo>
                <a:lnTo>
                  <a:pt x="3385" y="28300"/>
                </a:lnTo>
                <a:lnTo>
                  <a:pt x="3983" y="28174"/>
                </a:lnTo>
                <a:lnTo>
                  <a:pt x="4537" y="27942"/>
                </a:lnTo>
                <a:lnTo>
                  <a:pt x="5028" y="27612"/>
                </a:lnTo>
                <a:lnTo>
                  <a:pt x="5448" y="27192"/>
                </a:lnTo>
                <a:lnTo>
                  <a:pt x="5778" y="26701"/>
                </a:lnTo>
                <a:lnTo>
                  <a:pt x="6011" y="26156"/>
                </a:lnTo>
                <a:lnTo>
                  <a:pt x="6136" y="25549"/>
                </a:lnTo>
                <a:lnTo>
                  <a:pt x="6144" y="25237"/>
                </a:lnTo>
                <a:lnTo>
                  <a:pt x="6144" y="3072"/>
                </a:lnTo>
                <a:lnTo>
                  <a:pt x="6136" y="2751"/>
                </a:lnTo>
                <a:lnTo>
                  <a:pt x="6011" y="2153"/>
                </a:lnTo>
                <a:lnTo>
                  <a:pt x="5778" y="1599"/>
                </a:lnTo>
                <a:lnTo>
                  <a:pt x="5448" y="1108"/>
                </a:lnTo>
                <a:lnTo>
                  <a:pt x="5028" y="697"/>
                </a:lnTo>
                <a:lnTo>
                  <a:pt x="4537" y="367"/>
                </a:lnTo>
                <a:lnTo>
                  <a:pt x="3983" y="126"/>
                </a:lnTo>
                <a:lnTo>
                  <a:pt x="3385" y="9"/>
                </a:lnTo>
                <a:lnTo>
                  <a:pt x="3073" y="1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0"/>
          <p:cNvSpPr/>
          <p:nvPr/>
        </p:nvSpPr>
        <p:spPr>
          <a:xfrm rot="5400000">
            <a:off x="2799630" y="798067"/>
            <a:ext cx="265637" cy="3249116"/>
          </a:xfrm>
          <a:custGeom>
            <a:avLst/>
            <a:gdLst/>
            <a:ahLst/>
            <a:cxnLst/>
            <a:rect l="l" t="t" r="r" b="b"/>
            <a:pathLst>
              <a:path w="6154" h="75272" extrusionOk="0">
                <a:moveTo>
                  <a:pt x="1" y="3082"/>
                </a:moveTo>
                <a:lnTo>
                  <a:pt x="1" y="72200"/>
                </a:lnTo>
                <a:lnTo>
                  <a:pt x="18" y="72512"/>
                </a:lnTo>
                <a:lnTo>
                  <a:pt x="134" y="73119"/>
                </a:lnTo>
                <a:lnTo>
                  <a:pt x="376" y="73664"/>
                </a:lnTo>
                <a:lnTo>
                  <a:pt x="706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81" y="75271"/>
                </a:lnTo>
                <a:lnTo>
                  <a:pt x="3081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37" y="74575"/>
                </a:lnTo>
                <a:lnTo>
                  <a:pt x="5457" y="74155"/>
                </a:lnTo>
                <a:lnTo>
                  <a:pt x="5787" y="73664"/>
                </a:lnTo>
                <a:lnTo>
                  <a:pt x="6019" y="73119"/>
                </a:lnTo>
                <a:lnTo>
                  <a:pt x="6135" y="72512"/>
                </a:lnTo>
                <a:lnTo>
                  <a:pt x="6153" y="72200"/>
                </a:lnTo>
                <a:lnTo>
                  <a:pt x="6153" y="72200"/>
                </a:lnTo>
                <a:lnTo>
                  <a:pt x="6153" y="3082"/>
                </a:lnTo>
                <a:lnTo>
                  <a:pt x="6135" y="2760"/>
                </a:lnTo>
                <a:lnTo>
                  <a:pt x="6019" y="2162"/>
                </a:lnTo>
                <a:lnTo>
                  <a:pt x="5787" y="1608"/>
                </a:lnTo>
                <a:lnTo>
                  <a:pt x="5457" y="1117"/>
                </a:lnTo>
                <a:lnTo>
                  <a:pt x="5037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81" y="1"/>
                </a:lnTo>
                <a:lnTo>
                  <a:pt x="3081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706" y="1117"/>
                </a:lnTo>
                <a:lnTo>
                  <a:pt x="376" y="1608"/>
                </a:lnTo>
                <a:lnTo>
                  <a:pt x="134" y="2162"/>
                </a:lnTo>
                <a:lnTo>
                  <a:pt x="18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0"/>
          <p:cNvSpPr/>
          <p:nvPr/>
        </p:nvSpPr>
        <p:spPr>
          <a:xfrm rot="5400000">
            <a:off x="1950243" y="1647835"/>
            <a:ext cx="265249" cy="1549969"/>
          </a:xfrm>
          <a:custGeom>
            <a:avLst/>
            <a:gdLst/>
            <a:ahLst/>
            <a:cxnLst/>
            <a:rect l="l" t="t" r="r" b="b"/>
            <a:pathLst>
              <a:path w="6145" h="35908" extrusionOk="0">
                <a:moveTo>
                  <a:pt x="3072" y="0"/>
                </a:moveTo>
                <a:lnTo>
                  <a:pt x="2751" y="9"/>
                </a:lnTo>
                <a:lnTo>
                  <a:pt x="2153" y="134"/>
                </a:lnTo>
                <a:lnTo>
                  <a:pt x="1599" y="366"/>
                </a:lnTo>
                <a:lnTo>
                  <a:pt x="1108" y="697"/>
                </a:lnTo>
                <a:lnTo>
                  <a:pt x="697" y="1116"/>
                </a:lnTo>
                <a:lnTo>
                  <a:pt x="367" y="1608"/>
                </a:lnTo>
                <a:lnTo>
                  <a:pt x="125" y="2161"/>
                </a:lnTo>
                <a:lnTo>
                  <a:pt x="9" y="2759"/>
                </a:lnTo>
                <a:lnTo>
                  <a:pt x="0" y="3072"/>
                </a:lnTo>
                <a:lnTo>
                  <a:pt x="0" y="32836"/>
                </a:lnTo>
                <a:lnTo>
                  <a:pt x="9" y="33148"/>
                </a:lnTo>
                <a:lnTo>
                  <a:pt x="125" y="33755"/>
                </a:lnTo>
                <a:lnTo>
                  <a:pt x="367" y="34300"/>
                </a:lnTo>
                <a:lnTo>
                  <a:pt x="697" y="34791"/>
                </a:lnTo>
                <a:lnTo>
                  <a:pt x="1108" y="35211"/>
                </a:lnTo>
                <a:lnTo>
                  <a:pt x="1599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2" y="35907"/>
                </a:lnTo>
                <a:lnTo>
                  <a:pt x="3385" y="35899"/>
                </a:lnTo>
                <a:lnTo>
                  <a:pt x="3983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791"/>
                </a:lnTo>
                <a:lnTo>
                  <a:pt x="5778" y="34300"/>
                </a:lnTo>
                <a:lnTo>
                  <a:pt x="6010" y="33755"/>
                </a:lnTo>
                <a:lnTo>
                  <a:pt x="6126" y="33148"/>
                </a:lnTo>
                <a:lnTo>
                  <a:pt x="6144" y="32836"/>
                </a:lnTo>
                <a:lnTo>
                  <a:pt x="6144" y="3072"/>
                </a:lnTo>
                <a:lnTo>
                  <a:pt x="6126" y="2759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6"/>
                </a:lnTo>
                <a:lnTo>
                  <a:pt x="5028" y="697"/>
                </a:lnTo>
                <a:lnTo>
                  <a:pt x="4537" y="366"/>
                </a:lnTo>
                <a:lnTo>
                  <a:pt x="3983" y="134"/>
                </a:lnTo>
                <a:lnTo>
                  <a:pt x="3385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0"/>
          <p:cNvSpPr/>
          <p:nvPr/>
        </p:nvSpPr>
        <p:spPr>
          <a:xfrm rot="5400000">
            <a:off x="2799824" y="2538125"/>
            <a:ext cx="265249" cy="324911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85" y="75263"/>
                </a:lnTo>
                <a:lnTo>
                  <a:pt x="3992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0"/>
          <p:cNvSpPr/>
          <p:nvPr/>
        </p:nvSpPr>
        <p:spPr>
          <a:xfrm rot="5400000">
            <a:off x="2576637" y="2761310"/>
            <a:ext cx="265249" cy="2802747"/>
          </a:xfrm>
          <a:custGeom>
            <a:avLst/>
            <a:gdLst/>
            <a:ahLst/>
            <a:cxnLst/>
            <a:rect l="l" t="t" r="r" b="b"/>
            <a:pathLst>
              <a:path w="6145" h="64931" extrusionOk="0">
                <a:moveTo>
                  <a:pt x="3072" y="1"/>
                </a:move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lnTo>
                  <a:pt x="1" y="61859"/>
                </a:lnTo>
                <a:lnTo>
                  <a:pt x="9" y="62171"/>
                </a:lnTo>
                <a:lnTo>
                  <a:pt x="134" y="62778"/>
                </a:lnTo>
                <a:lnTo>
                  <a:pt x="367" y="63323"/>
                </a:lnTo>
                <a:lnTo>
                  <a:pt x="697" y="63814"/>
                </a:lnTo>
                <a:lnTo>
                  <a:pt x="1117" y="64234"/>
                </a:lnTo>
                <a:lnTo>
                  <a:pt x="1608" y="64564"/>
                </a:lnTo>
                <a:lnTo>
                  <a:pt x="2153" y="64796"/>
                </a:lnTo>
                <a:lnTo>
                  <a:pt x="2760" y="64922"/>
                </a:lnTo>
                <a:lnTo>
                  <a:pt x="3072" y="64930"/>
                </a:lnTo>
                <a:lnTo>
                  <a:pt x="3385" y="64922"/>
                </a:lnTo>
                <a:lnTo>
                  <a:pt x="3992" y="64796"/>
                </a:lnTo>
                <a:lnTo>
                  <a:pt x="4537" y="64564"/>
                </a:lnTo>
                <a:lnTo>
                  <a:pt x="5028" y="64234"/>
                </a:lnTo>
                <a:lnTo>
                  <a:pt x="5448" y="63814"/>
                </a:lnTo>
                <a:lnTo>
                  <a:pt x="5778" y="63323"/>
                </a:lnTo>
                <a:lnTo>
                  <a:pt x="6010" y="62778"/>
                </a:lnTo>
                <a:lnTo>
                  <a:pt x="6135" y="62171"/>
                </a:lnTo>
                <a:lnTo>
                  <a:pt x="6144" y="61859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0"/>
          <p:cNvSpPr/>
          <p:nvPr/>
        </p:nvSpPr>
        <p:spPr>
          <a:xfrm rot="5400000">
            <a:off x="2828938" y="2567629"/>
            <a:ext cx="206631" cy="3190109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0"/>
          <p:cNvSpPr/>
          <p:nvPr/>
        </p:nvSpPr>
        <p:spPr>
          <a:xfrm rot="5400000">
            <a:off x="2829143" y="1712353"/>
            <a:ext cx="206631" cy="3190109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0"/>
          <p:cNvSpPr/>
          <p:nvPr/>
        </p:nvSpPr>
        <p:spPr>
          <a:xfrm rot="5400000">
            <a:off x="2828938" y="827569"/>
            <a:ext cx="206631" cy="3190109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0"/>
          <p:cNvSpPr/>
          <p:nvPr/>
        </p:nvSpPr>
        <p:spPr>
          <a:xfrm rot="5400000">
            <a:off x="2828938" y="10111"/>
            <a:ext cx="206631" cy="3190109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0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7" name="Google Shape;727;p20"/>
          <p:cNvGrpSpPr/>
          <p:nvPr/>
        </p:nvGrpSpPr>
        <p:grpSpPr>
          <a:xfrm>
            <a:off x="5038094" y="1389723"/>
            <a:ext cx="434684" cy="499570"/>
            <a:chOff x="-62496925" y="1931475"/>
            <a:chExt cx="275675" cy="316825"/>
          </a:xfrm>
        </p:grpSpPr>
        <p:sp>
          <p:nvSpPr>
            <p:cNvPr id="728" name="Google Shape;728;p20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20"/>
          <p:cNvGrpSpPr/>
          <p:nvPr/>
        </p:nvGrpSpPr>
        <p:grpSpPr>
          <a:xfrm>
            <a:off x="5004547" y="2226580"/>
            <a:ext cx="501777" cy="455853"/>
            <a:chOff x="-62518200" y="2692475"/>
            <a:chExt cx="318225" cy="289100"/>
          </a:xfrm>
        </p:grpSpPr>
        <p:sp>
          <p:nvSpPr>
            <p:cNvPr id="731" name="Google Shape;731;p20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20"/>
          <p:cNvGrpSpPr/>
          <p:nvPr/>
        </p:nvGrpSpPr>
        <p:grpSpPr>
          <a:xfrm>
            <a:off x="5005789" y="3911794"/>
            <a:ext cx="499294" cy="501777"/>
            <a:chOff x="-62150375" y="2664925"/>
            <a:chExt cx="316650" cy="318225"/>
          </a:xfrm>
        </p:grpSpPr>
        <p:sp>
          <p:nvSpPr>
            <p:cNvPr id="734" name="Google Shape;734;p20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20"/>
          <p:cNvGrpSpPr/>
          <p:nvPr/>
        </p:nvGrpSpPr>
        <p:grpSpPr>
          <a:xfrm>
            <a:off x="5005789" y="3019706"/>
            <a:ext cx="499294" cy="499924"/>
            <a:chOff x="-61784125" y="1931250"/>
            <a:chExt cx="316650" cy="317050"/>
          </a:xfrm>
        </p:grpSpPr>
        <p:sp>
          <p:nvSpPr>
            <p:cNvPr id="739" name="Google Shape;739;p20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20"/>
          <p:cNvSpPr txBox="1"/>
          <p:nvPr/>
        </p:nvSpPr>
        <p:spPr>
          <a:xfrm>
            <a:off x="457200" y="13256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4" name="Google Shape;744;p20"/>
          <p:cNvSpPr txBox="1"/>
          <p:nvPr/>
        </p:nvSpPr>
        <p:spPr>
          <a:xfrm>
            <a:off x="457200" y="2120052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5" name="Google Shape;745;p20"/>
          <p:cNvSpPr txBox="1"/>
          <p:nvPr/>
        </p:nvSpPr>
        <p:spPr>
          <a:xfrm>
            <a:off x="457200" y="2960711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6" name="Google Shape;746;p20"/>
          <p:cNvSpPr txBox="1"/>
          <p:nvPr/>
        </p:nvSpPr>
        <p:spPr>
          <a:xfrm>
            <a:off x="457200" y="3801375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7" name="Google Shape;747;p20"/>
          <p:cNvSpPr txBox="1"/>
          <p:nvPr/>
        </p:nvSpPr>
        <p:spPr>
          <a:xfrm>
            <a:off x="6087600" y="1238300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8" name="Google Shape;748;p20"/>
          <p:cNvSpPr txBox="1"/>
          <p:nvPr/>
        </p:nvSpPr>
        <p:spPr>
          <a:xfrm>
            <a:off x="6087600" y="2156125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9" name="Google Shape;749;p20"/>
          <p:cNvSpPr txBox="1"/>
          <p:nvPr/>
        </p:nvSpPr>
        <p:spPr>
          <a:xfrm>
            <a:off x="6087600" y="3073950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0" name="Google Shape;750;p20"/>
          <p:cNvSpPr txBox="1"/>
          <p:nvPr/>
        </p:nvSpPr>
        <p:spPr>
          <a:xfrm>
            <a:off x="6087600" y="3991775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1" name="Google Shape;75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"/>
          <p:cNvSpPr/>
          <p:nvPr/>
        </p:nvSpPr>
        <p:spPr>
          <a:xfrm>
            <a:off x="2675456" y="1103320"/>
            <a:ext cx="1896593" cy="2873308"/>
          </a:xfrm>
          <a:custGeom>
            <a:avLst/>
            <a:gdLst/>
            <a:ahLst/>
            <a:cxnLst/>
            <a:rect l="l" t="t" r="r" b="b"/>
            <a:pathLst>
              <a:path w="49384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03" y="15199"/>
                </a:lnTo>
                <a:lnTo>
                  <a:pt x="144" y="16172"/>
                </a:lnTo>
                <a:lnTo>
                  <a:pt x="10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0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05" y="60903"/>
                </a:lnTo>
                <a:lnTo>
                  <a:pt x="1314" y="61778"/>
                </a:lnTo>
                <a:lnTo>
                  <a:pt x="1939" y="62590"/>
                </a:lnTo>
                <a:lnTo>
                  <a:pt x="2653" y="63305"/>
                </a:lnTo>
                <a:lnTo>
                  <a:pt x="3475" y="63939"/>
                </a:lnTo>
                <a:lnTo>
                  <a:pt x="3921" y="64207"/>
                </a:lnTo>
                <a:lnTo>
                  <a:pt x="3921" y="64207"/>
                </a:lnTo>
                <a:lnTo>
                  <a:pt x="20611" y="73788"/>
                </a:lnTo>
                <a:lnTo>
                  <a:pt x="21067" y="74039"/>
                </a:lnTo>
                <a:lnTo>
                  <a:pt x="22004" y="74422"/>
                </a:lnTo>
                <a:lnTo>
                  <a:pt x="22978" y="74681"/>
                </a:lnTo>
                <a:lnTo>
                  <a:pt x="23969" y="74815"/>
                </a:lnTo>
                <a:lnTo>
                  <a:pt x="24969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0" y="74065"/>
                </a:lnTo>
                <a:lnTo>
                  <a:pt x="28336" y="73824"/>
                </a:lnTo>
                <a:lnTo>
                  <a:pt x="28336" y="73824"/>
                </a:lnTo>
                <a:lnTo>
                  <a:pt x="45410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32" y="58947"/>
                </a:lnTo>
                <a:lnTo>
                  <a:pt x="49375" y="57920"/>
                </a:lnTo>
                <a:lnTo>
                  <a:pt x="49384" y="57393"/>
                </a:lnTo>
                <a:lnTo>
                  <a:pt x="49384" y="57393"/>
                </a:lnTo>
                <a:lnTo>
                  <a:pt x="49384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73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73" y="12609"/>
                </a:lnTo>
                <a:lnTo>
                  <a:pt x="46758" y="11886"/>
                </a:lnTo>
                <a:lnTo>
                  <a:pt x="45946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0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0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4572013" y="1103320"/>
            <a:ext cx="1896554" cy="2873308"/>
          </a:xfrm>
          <a:custGeom>
            <a:avLst/>
            <a:gdLst/>
            <a:ahLst/>
            <a:cxnLst/>
            <a:rect l="l" t="t" r="r" b="b"/>
            <a:pathLst>
              <a:path w="49383" h="74816" extrusionOk="0">
                <a:moveTo>
                  <a:pt x="20521" y="1090"/>
                </a:moveTo>
                <a:lnTo>
                  <a:pt x="3822" y="10984"/>
                </a:lnTo>
                <a:lnTo>
                  <a:pt x="3385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77" y="13404"/>
                </a:lnTo>
                <a:lnTo>
                  <a:pt x="786" y="14270"/>
                </a:lnTo>
                <a:lnTo>
                  <a:pt x="402" y="15199"/>
                </a:lnTo>
                <a:lnTo>
                  <a:pt x="143" y="16172"/>
                </a:lnTo>
                <a:lnTo>
                  <a:pt x="9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9" y="57956"/>
                </a:lnTo>
                <a:lnTo>
                  <a:pt x="143" y="58983"/>
                </a:lnTo>
                <a:lnTo>
                  <a:pt x="411" y="59965"/>
                </a:lnTo>
                <a:lnTo>
                  <a:pt x="804" y="60903"/>
                </a:lnTo>
                <a:lnTo>
                  <a:pt x="1313" y="61778"/>
                </a:lnTo>
                <a:lnTo>
                  <a:pt x="1929" y="62590"/>
                </a:lnTo>
                <a:lnTo>
                  <a:pt x="2652" y="63305"/>
                </a:lnTo>
                <a:lnTo>
                  <a:pt x="3474" y="63939"/>
                </a:lnTo>
                <a:lnTo>
                  <a:pt x="3920" y="64207"/>
                </a:lnTo>
                <a:lnTo>
                  <a:pt x="3920" y="64207"/>
                </a:lnTo>
                <a:lnTo>
                  <a:pt x="20610" y="73788"/>
                </a:lnTo>
                <a:lnTo>
                  <a:pt x="21066" y="74039"/>
                </a:lnTo>
                <a:lnTo>
                  <a:pt x="22003" y="74422"/>
                </a:lnTo>
                <a:lnTo>
                  <a:pt x="22977" y="74681"/>
                </a:lnTo>
                <a:lnTo>
                  <a:pt x="23968" y="74815"/>
                </a:lnTo>
                <a:lnTo>
                  <a:pt x="24968" y="74815"/>
                </a:lnTo>
                <a:lnTo>
                  <a:pt x="25959" y="74690"/>
                </a:lnTo>
                <a:lnTo>
                  <a:pt x="26933" y="74440"/>
                </a:lnTo>
                <a:lnTo>
                  <a:pt x="27879" y="74065"/>
                </a:lnTo>
                <a:lnTo>
                  <a:pt x="28335" y="73824"/>
                </a:lnTo>
                <a:lnTo>
                  <a:pt x="28335" y="73824"/>
                </a:lnTo>
                <a:lnTo>
                  <a:pt x="45409" y="64198"/>
                </a:lnTo>
                <a:lnTo>
                  <a:pt x="45864" y="63930"/>
                </a:lnTo>
                <a:lnTo>
                  <a:pt x="46695" y="63296"/>
                </a:lnTo>
                <a:lnTo>
                  <a:pt x="47418" y="62572"/>
                </a:lnTo>
                <a:lnTo>
                  <a:pt x="48052" y="61769"/>
                </a:lnTo>
                <a:lnTo>
                  <a:pt x="48561" y="60885"/>
                </a:lnTo>
                <a:lnTo>
                  <a:pt x="48963" y="59947"/>
                </a:lnTo>
                <a:lnTo>
                  <a:pt x="49231" y="58947"/>
                </a:lnTo>
                <a:lnTo>
                  <a:pt x="49374" y="57920"/>
                </a:lnTo>
                <a:lnTo>
                  <a:pt x="49383" y="57393"/>
                </a:lnTo>
                <a:lnTo>
                  <a:pt x="49383" y="57393"/>
                </a:lnTo>
                <a:lnTo>
                  <a:pt x="49383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72" y="15226"/>
                </a:lnTo>
                <a:lnTo>
                  <a:pt x="48588" y="14288"/>
                </a:lnTo>
                <a:lnTo>
                  <a:pt x="48079" y="13413"/>
                </a:lnTo>
                <a:lnTo>
                  <a:pt x="47472" y="12609"/>
                </a:lnTo>
                <a:lnTo>
                  <a:pt x="46757" y="11886"/>
                </a:lnTo>
                <a:lnTo>
                  <a:pt x="45945" y="11261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54"/>
                </a:lnTo>
                <a:lnTo>
                  <a:pt x="27969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59" y="143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1"/>
          <p:cNvSpPr/>
          <p:nvPr/>
        </p:nvSpPr>
        <p:spPr>
          <a:xfrm>
            <a:off x="6468532" y="1103320"/>
            <a:ext cx="1896900" cy="2873308"/>
          </a:xfrm>
          <a:custGeom>
            <a:avLst/>
            <a:gdLst/>
            <a:ahLst/>
            <a:cxnLst/>
            <a:rect l="l" t="t" r="r" b="b"/>
            <a:pathLst>
              <a:path w="49392" h="74816" extrusionOk="0">
                <a:moveTo>
                  <a:pt x="20521" y="1090"/>
                </a:moveTo>
                <a:lnTo>
                  <a:pt x="3831" y="10984"/>
                </a:lnTo>
                <a:lnTo>
                  <a:pt x="3394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86" y="13404"/>
                </a:lnTo>
                <a:lnTo>
                  <a:pt x="786" y="14270"/>
                </a:lnTo>
                <a:lnTo>
                  <a:pt x="411" y="15199"/>
                </a:lnTo>
                <a:lnTo>
                  <a:pt x="152" y="16172"/>
                </a:lnTo>
                <a:lnTo>
                  <a:pt x="18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18" y="57956"/>
                </a:lnTo>
                <a:lnTo>
                  <a:pt x="152" y="58983"/>
                </a:lnTo>
                <a:lnTo>
                  <a:pt x="420" y="59965"/>
                </a:lnTo>
                <a:lnTo>
                  <a:pt x="813" y="60903"/>
                </a:lnTo>
                <a:lnTo>
                  <a:pt x="1322" y="61778"/>
                </a:lnTo>
                <a:lnTo>
                  <a:pt x="1938" y="62590"/>
                </a:lnTo>
                <a:lnTo>
                  <a:pt x="2661" y="63305"/>
                </a:lnTo>
                <a:lnTo>
                  <a:pt x="3474" y="63939"/>
                </a:lnTo>
                <a:lnTo>
                  <a:pt x="3929" y="64207"/>
                </a:lnTo>
                <a:lnTo>
                  <a:pt x="3929" y="64207"/>
                </a:lnTo>
                <a:lnTo>
                  <a:pt x="20619" y="73788"/>
                </a:lnTo>
                <a:lnTo>
                  <a:pt x="21066" y="74039"/>
                </a:lnTo>
                <a:lnTo>
                  <a:pt x="22013" y="74422"/>
                </a:lnTo>
                <a:lnTo>
                  <a:pt x="22986" y="74681"/>
                </a:lnTo>
                <a:lnTo>
                  <a:pt x="23977" y="74815"/>
                </a:lnTo>
                <a:lnTo>
                  <a:pt x="24977" y="74815"/>
                </a:lnTo>
                <a:lnTo>
                  <a:pt x="25969" y="74690"/>
                </a:lnTo>
                <a:lnTo>
                  <a:pt x="26942" y="74440"/>
                </a:lnTo>
                <a:lnTo>
                  <a:pt x="27888" y="74065"/>
                </a:lnTo>
                <a:lnTo>
                  <a:pt x="28344" y="73824"/>
                </a:lnTo>
                <a:lnTo>
                  <a:pt x="28344" y="73824"/>
                </a:lnTo>
                <a:lnTo>
                  <a:pt x="45418" y="64198"/>
                </a:lnTo>
                <a:lnTo>
                  <a:pt x="45865" y="63930"/>
                </a:lnTo>
                <a:lnTo>
                  <a:pt x="46695" y="63296"/>
                </a:lnTo>
                <a:lnTo>
                  <a:pt x="47427" y="62572"/>
                </a:lnTo>
                <a:lnTo>
                  <a:pt x="48052" y="61769"/>
                </a:lnTo>
                <a:lnTo>
                  <a:pt x="48570" y="60885"/>
                </a:lnTo>
                <a:lnTo>
                  <a:pt x="48963" y="59947"/>
                </a:lnTo>
                <a:lnTo>
                  <a:pt x="49240" y="58947"/>
                </a:lnTo>
                <a:lnTo>
                  <a:pt x="49374" y="57920"/>
                </a:lnTo>
                <a:lnTo>
                  <a:pt x="49392" y="57393"/>
                </a:lnTo>
                <a:lnTo>
                  <a:pt x="49392" y="57393"/>
                </a:lnTo>
                <a:lnTo>
                  <a:pt x="49392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81" y="15226"/>
                </a:lnTo>
                <a:lnTo>
                  <a:pt x="48588" y="14288"/>
                </a:lnTo>
                <a:lnTo>
                  <a:pt x="48088" y="13413"/>
                </a:lnTo>
                <a:lnTo>
                  <a:pt x="47481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54"/>
                </a:lnTo>
                <a:lnTo>
                  <a:pt x="27978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68" y="143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1"/>
          <p:cNvSpPr/>
          <p:nvPr/>
        </p:nvSpPr>
        <p:spPr>
          <a:xfrm rot="10800000" flipH="1">
            <a:off x="778553" y="1055295"/>
            <a:ext cx="1896938" cy="2873308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1"/>
          <p:cNvSpPr/>
          <p:nvPr/>
        </p:nvSpPr>
        <p:spPr>
          <a:xfrm>
            <a:off x="778553" y="2781925"/>
            <a:ext cx="1896938" cy="4685487"/>
          </a:xfrm>
          <a:custGeom>
            <a:avLst/>
            <a:gdLst/>
            <a:ahLst/>
            <a:cxnLst/>
            <a:rect l="l" t="t" r="r" b="b"/>
            <a:pathLst>
              <a:path w="49393" h="122002" extrusionOk="0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12" y="15208"/>
                </a:lnTo>
                <a:lnTo>
                  <a:pt x="153" y="16182"/>
                </a:lnTo>
                <a:lnTo>
                  <a:pt x="19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9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14" y="108089"/>
                </a:lnTo>
                <a:lnTo>
                  <a:pt x="1323" y="108964"/>
                </a:lnTo>
                <a:lnTo>
                  <a:pt x="1939" y="109776"/>
                </a:lnTo>
                <a:lnTo>
                  <a:pt x="2662" y="110491"/>
                </a:lnTo>
                <a:lnTo>
                  <a:pt x="3475" y="111125"/>
                </a:lnTo>
                <a:lnTo>
                  <a:pt x="3930" y="111393"/>
                </a:lnTo>
                <a:lnTo>
                  <a:pt x="3930" y="111393"/>
                </a:lnTo>
                <a:lnTo>
                  <a:pt x="20620" y="120974"/>
                </a:lnTo>
                <a:lnTo>
                  <a:pt x="21067" y="121225"/>
                </a:lnTo>
                <a:lnTo>
                  <a:pt x="22013" y="121608"/>
                </a:lnTo>
                <a:lnTo>
                  <a:pt x="22987" y="121867"/>
                </a:lnTo>
                <a:lnTo>
                  <a:pt x="23978" y="122001"/>
                </a:lnTo>
                <a:lnTo>
                  <a:pt x="24978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9" y="121251"/>
                </a:lnTo>
                <a:lnTo>
                  <a:pt x="28345" y="121010"/>
                </a:lnTo>
                <a:lnTo>
                  <a:pt x="28345" y="121010"/>
                </a:lnTo>
                <a:lnTo>
                  <a:pt x="45419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41" y="106133"/>
                </a:lnTo>
                <a:lnTo>
                  <a:pt x="49375" y="105106"/>
                </a:lnTo>
                <a:lnTo>
                  <a:pt x="49393" y="104579"/>
                </a:lnTo>
                <a:lnTo>
                  <a:pt x="49393" y="104579"/>
                </a:lnTo>
                <a:lnTo>
                  <a:pt x="49393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82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82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8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9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1"/>
          <p:cNvSpPr/>
          <p:nvPr/>
        </p:nvSpPr>
        <p:spPr>
          <a:xfrm>
            <a:off x="2675456" y="2781925"/>
            <a:ext cx="1896593" cy="4685487"/>
          </a:xfrm>
          <a:custGeom>
            <a:avLst/>
            <a:gdLst/>
            <a:ahLst/>
            <a:cxnLst/>
            <a:rect l="l" t="t" r="r" b="b"/>
            <a:pathLst>
              <a:path w="49384" h="122002" extrusionOk="0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03" y="15208"/>
                </a:lnTo>
                <a:lnTo>
                  <a:pt x="144" y="16182"/>
                </a:lnTo>
                <a:lnTo>
                  <a:pt x="10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0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05" y="108089"/>
                </a:lnTo>
                <a:lnTo>
                  <a:pt x="1314" y="108964"/>
                </a:lnTo>
                <a:lnTo>
                  <a:pt x="1939" y="109776"/>
                </a:lnTo>
                <a:lnTo>
                  <a:pt x="2653" y="110491"/>
                </a:lnTo>
                <a:lnTo>
                  <a:pt x="3475" y="111125"/>
                </a:lnTo>
                <a:lnTo>
                  <a:pt x="3921" y="111393"/>
                </a:lnTo>
                <a:lnTo>
                  <a:pt x="3921" y="111393"/>
                </a:lnTo>
                <a:lnTo>
                  <a:pt x="20611" y="120974"/>
                </a:lnTo>
                <a:lnTo>
                  <a:pt x="21067" y="121225"/>
                </a:lnTo>
                <a:lnTo>
                  <a:pt x="22004" y="121608"/>
                </a:lnTo>
                <a:lnTo>
                  <a:pt x="22978" y="121867"/>
                </a:lnTo>
                <a:lnTo>
                  <a:pt x="23969" y="122001"/>
                </a:lnTo>
                <a:lnTo>
                  <a:pt x="24969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0" y="121251"/>
                </a:lnTo>
                <a:lnTo>
                  <a:pt x="28336" y="121010"/>
                </a:lnTo>
                <a:lnTo>
                  <a:pt x="28336" y="121010"/>
                </a:lnTo>
                <a:lnTo>
                  <a:pt x="45410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32" y="106133"/>
                </a:lnTo>
                <a:lnTo>
                  <a:pt x="49375" y="105106"/>
                </a:lnTo>
                <a:lnTo>
                  <a:pt x="49384" y="104579"/>
                </a:lnTo>
                <a:lnTo>
                  <a:pt x="49384" y="104579"/>
                </a:lnTo>
                <a:lnTo>
                  <a:pt x="49384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73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73" y="12619"/>
                </a:lnTo>
                <a:lnTo>
                  <a:pt x="46758" y="11895"/>
                </a:lnTo>
                <a:lnTo>
                  <a:pt x="45946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0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0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1"/>
          <p:cNvSpPr/>
          <p:nvPr/>
        </p:nvSpPr>
        <p:spPr>
          <a:xfrm>
            <a:off x="4572013" y="2781925"/>
            <a:ext cx="1896554" cy="4685487"/>
          </a:xfrm>
          <a:custGeom>
            <a:avLst/>
            <a:gdLst/>
            <a:ahLst/>
            <a:cxnLst/>
            <a:rect l="l" t="t" r="r" b="b"/>
            <a:pathLst>
              <a:path w="49383" h="122002" extrusionOk="0">
                <a:moveTo>
                  <a:pt x="20521" y="1099"/>
                </a:moveTo>
                <a:lnTo>
                  <a:pt x="3822" y="10984"/>
                </a:lnTo>
                <a:lnTo>
                  <a:pt x="3385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77" y="13413"/>
                </a:lnTo>
                <a:lnTo>
                  <a:pt x="786" y="14280"/>
                </a:lnTo>
                <a:lnTo>
                  <a:pt x="402" y="15208"/>
                </a:lnTo>
                <a:lnTo>
                  <a:pt x="143" y="16182"/>
                </a:lnTo>
                <a:lnTo>
                  <a:pt x="9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9" y="105142"/>
                </a:lnTo>
                <a:lnTo>
                  <a:pt x="143" y="106169"/>
                </a:lnTo>
                <a:lnTo>
                  <a:pt x="411" y="107151"/>
                </a:lnTo>
                <a:lnTo>
                  <a:pt x="804" y="108089"/>
                </a:lnTo>
                <a:lnTo>
                  <a:pt x="1313" y="108964"/>
                </a:lnTo>
                <a:lnTo>
                  <a:pt x="1929" y="109776"/>
                </a:lnTo>
                <a:lnTo>
                  <a:pt x="2652" y="110491"/>
                </a:lnTo>
                <a:lnTo>
                  <a:pt x="3474" y="111125"/>
                </a:lnTo>
                <a:lnTo>
                  <a:pt x="3920" y="111393"/>
                </a:lnTo>
                <a:lnTo>
                  <a:pt x="3920" y="111393"/>
                </a:lnTo>
                <a:lnTo>
                  <a:pt x="20610" y="120974"/>
                </a:lnTo>
                <a:lnTo>
                  <a:pt x="21066" y="121225"/>
                </a:lnTo>
                <a:lnTo>
                  <a:pt x="22003" y="121608"/>
                </a:lnTo>
                <a:lnTo>
                  <a:pt x="22977" y="121867"/>
                </a:lnTo>
                <a:lnTo>
                  <a:pt x="23968" y="122001"/>
                </a:lnTo>
                <a:lnTo>
                  <a:pt x="24968" y="122001"/>
                </a:lnTo>
                <a:lnTo>
                  <a:pt x="25959" y="121876"/>
                </a:lnTo>
                <a:lnTo>
                  <a:pt x="26933" y="121626"/>
                </a:lnTo>
                <a:lnTo>
                  <a:pt x="27879" y="121251"/>
                </a:lnTo>
                <a:lnTo>
                  <a:pt x="28335" y="121010"/>
                </a:lnTo>
                <a:lnTo>
                  <a:pt x="28335" y="121010"/>
                </a:lnTo>
                <a:lnTo>
                  <a:pt x="45409" y="111384"/>
                </a:lnTo>
                <a:lnTo>
                  <a:pt x="45864" y="111116"/>
                </a:lnTo>
                <a:lnTo>
                  <a:pt x="46695" y="110482"/>
                </a:lnTo>
                <a:lnTo>
                  <a:pt x="47418" y="109758"/>
                </a:lnTo>
                <a:lnTo>
                  <a:pt x="48052" y="108955"/>
                </a:lnTo>
                <a:lnTo>
                  <a:pt x="48561" y="108071"/>
                </a:lnTo>
                <a:lnTo>
                  <a:pt x="48963" y="107133"/>
                </a:lnTo>
                <a:lnTo>
                  <a:pt x="49231" y="106133"/>
                </a:lnTo>
                <a:lnTo>
                  <a:pt x="49374" y="105106"/>
                </a:lnTo>
                <a:lnTo>
                  <a:pt x="49383" y="104579"/>
                </a:lnTo>
                <a:lnTo>
                  <a:pt x="49383" y="104579"/>
                </a:lnTo>
                <a:lnTo>
                  <a:pt x="49383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72" y="15226"/>
                </a:lnTo>
                <a:lnTo>
                  <a:pt x="48588" y="14297"/>
                </a:lnTo>
                <a:lnTo>
                  <a:pt x="48079" y="13422"/>
                </a:lnTo>
                <a:lnTo>
                  <a:pt x="47472" y="12619"/>
                </a:lnTo>
                <a:lnTo>
                  <a:pt x="46757" y="11895"/>
                </a:lnTo>
                <a:lnTo>
                  <a:pt x="45945" y="11270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63"/>
                </a:lnTo>
                <a:lnTo>
                  <a:pt x="27969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59" y="152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1"/>
          <p:cNvSpPr/>
          <p:nvPr/>
        </p:nvSpPr>
        <p:spPr>
          <a:xfrm>
            <a:off x="6468532" y="2781925"/>
            <a:ext cx="1896900" cy="4685487"/>
          </a:xfrm>
          <a:custGeom>
            <a:avLst/>
            <a:gdLst/>
            <a:ahLst/>
            <a:cxnLst/>
            <a:rect l="l" t="t" r="r" b="b"/>
            <a:pathLst>
              <a:path w="49392" h="122002" extrusionOk="0">
                <a:moveTo>
                  <a:pt x="20521" y="1099"/>
                </a:moveTo>
                <a:lnTo>
                  <a:pt x="3831" y="10984"/>
                </a:lnTo>
                <a:lnTo>
                  <a:pt x="3394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86" y="13413"/>
                </a:lnTo>
                <a:lnTo>
                  <a:pt x="786" y="14280"/>
                </a:lnTo>
                <a:lnTo>
                  <a:pt x="411" y="15208"/>
                </a:lnTo>
                <a:lnTo>
                  <a:pt x="152" y="16182"/>
                </a:lnTo>
                <a:lnTo>
                  <a:pt x="18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18" y="105142"/>
                </a:lnTo>
                <a:lnTo>
                  <a:pt x="152" y="106169"/>
                </a:lnTo>
                <a:lnTo>
                  <a:pt x="420" y="107151"/>
                </a:lnTo>
                <a:lnTo>
                  <a:pt x="813" y="108089"/>
                </a:lnTo>
                <a:lnTo>
                  <a:pt x="1322" y="108964"/>
                </a:lnTo>
                <a:lnTo>
                  <a:pt x="1938" y="109776"/>
                </a:lnTo>
                <a:lnTo>
                  <a:pt x="2661" y="110491"/>
                </a:lnTo>
                <a:lnTo>
                  <a:pt x="3474" y="111125"/>
                </a:lnTo>
                <a:lnTo>
                  <a:pt x="3929" y="111393"/>
                </a:lnTo>
                <a:lnTo>
                  <a:pt x="3929" y="111393"/>
                </a:lnTo>
                <a:lnTo>
                  <a:pt x="20619" y="120974"/>
                </a:lnTo>
                <a:lnTo>
                  <a:pt x="21066" y="121225"/>
                </a:lnTo>
                <a:lnTo>
                  <a:pt x="22013" y="121608"/>
                </a:lnTo>
                <a:lnTo>
                  <a:pt x="22986" y="121867"/>
                </a:lnTo>
                <a:lnTo>
                  <a:pt x="23977" y="122001"/>
                </a:lnTo>
                <a:lnTo>
                  <a:pt x="24977" y="122001"/>
                </a:lnTo>
                <a:lnTo>
                  <a:pt x="25969" y="121876"/>
                </a:lnTo>
                <a:lnTo>
                  <a:pt x="26942" y="121626"/>
                </a:lnTo>
                <a:lnTo>
                  <a:pt x="27888" y="121251"/>
                </a:lnTo>
                <a:lnTo>
                  <a:pt x="28344" y="121010"/>
                </a:lnTo>
                <a:lnTo>
                  <a:pt x="28344" y="121010"/>
                </a:lnTo>
                <a:lnTo>
                  <a:pt x="45418" y="111384"/>
                </a:lnTo>
                <a:lnTo>
                  <a:pt x="45865" y="111116"/>
                </a:lnTo>
                <a:lnTo>
                  <a:pt x="46695" y="110482"/>
                </a:lnTo>
                <a:lnTo>
                  <a:pt x="47427" y="109758"/>
                </a:lnTo>
                <a:lnTo>
                  <a:pt x="48052" y="108955"/>
                </a:lnTo>
                <a:lnTo>
                  <a:pt x="48570" y="108071"/>
                </a:lnTo>
                <a:lnTo>
                  <a:pt x="48963" y="107133"/>
                </a:lnTo>
                <a:lnTo>
                  <a:pt x="49240" y="106133"/>
                </a:lnTo>
                <a:lnTo>
                  <a:pt x="49374" y="105106"/>
                </a:lnTo>
                <a:lnTo>
                  <a:pt x="49392" y="104579"/>
                </a:lnTo>
                <a:lnTo>
                  <a:pt x="49392" y="104579"/>
                </a:lnTo>
                <a:lnTo>
                  <a:pt x="49392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81" y="15226"/>
                </a:lnTo>
                <a:lnTo>
                  <a:pt x="48588" y="14297"/>
                </a:lnTo>
                <a:lnTo>
                  <a:pt x="48088" y="13422"/>
                </a:lnTo>
                <a:lnTo>
                  <a:pt x="47481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63"/>
                </a:lnTo>
                <a:lnTo>
                  <a:pt x="27978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68" y="152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1"/>
          <p:cNvSpPr/>
          <p:nvPr/>
        </p:nvSpPr>
        <p:spPr>
          <a:xfrm>
            <a:off x="778553" y="3976620"/>
            <a:ext cx="1896938" cy="2873308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1"/>
          <p:cNvSpPr/>
          <p:nvPr/>
        </p:nvSpPr>
        <p:spPr>
          <a:xfrm>
            <a:off x="2675456" y="3976620"/>
            <a:ext cx="1896593" cy="2873308"/>
          </a:xfrm>
          <a:custGeom>
            <a:avLst/>
            <a:gdLst/>
            <a:ahLst/>
            <a:cxnLst/>
            <a:rect l="l" t="t" r="r" b="b"/>
            <a:pathLst>
              <a:path w="49384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03" y="15199"/>
                </a:lnTo>
                <a:lnTo>
                  <a:pt x="144" y="16172"/>
                </a:lnTo>
                <a:lnTo>
                  <a:pt x="10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0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05" y="60903"/>
                </a:lnTo>
                <a:lnTo>
                  <a:pt x="1314" y="61778"/>
                </a:lnTo>
                <a:lnTo>
                  <a:pt x="1939" y="62590"/>
                </a:lnTo>
                <a:lnTo>
                  <a:pt x="2653" y="63305"/>
                </a:lnTo>
                <a:lnTo>
                  <a:pt x="3475" y="63939"/>
                </a:lnTo>
                <a:lnTo>
                  <a:pt x="3921" y="64207"/>
                </a:lnTo>
                <a:lnTo>
                  <a:pt x="3921" y="64207"/>
                </a:lnTo>
                <a:lnTo>
                  <a:pt x="20611" y="73788"/>
                </a:lnTo>
                <a:lnTo>
                  <a:pt x="21067" y="74039"/>
                </a:lnTo>
                <a:lnTo>
                  <a:pt x="22004" y="74422"/>
                </a:lnTo>
                <a:lnTo>
                  <a:pt x="22978" y="74681"/>
                </a:lnTo>
                <a:lnTo>
                  <a:pt x="23969" y="74815"/>
                </a:lnTo>
                <a:lnTo>
                  <a:pt x="24969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0" y="74065"/>
                </a:lnTo>
                <a:lnTo>
                  <a:pt x="28336" y="73824"/>
                </a:lnTo>
                <a:lnTo>
                  <a:pt x="28336" y="73824"/>
                </a:lnTo>
                <a:lnTo>
                  <a:pt x="45410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32" y="58947"/>
                </a:lnTo>
                <a:lnTo>
                  <a:pt x="49375" y="57920"/>
                </a:lnTo>
                <a:lnTo>
                  <a:pt x="49384" y="57393"/>
                </a:lnTo>
                <a:lnTo>
                  <a:pt x="49384" y="57393"/>
                </a:lnTo>
                <a:lnTo>
                  <a:pt x="49384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73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73" y="12609"/>
                </a:lnTo>
                <a:lnTo>
                  <a:pt x="46758" y="11886"/>
                </a:lnTo>
                <a:lnTo>
                  <a:pt x="45946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0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0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1"/>
          <p:cNvSpPr/>
          <p:nvPr/>
        </p:nvSpPr>
        <p:spPr>
          <a:xfrm>
            <a:off x="4572013" y="3976620"/>
            <a:ext cx="1896554" cy="2873308"/>
          </a:xfrm>
          <a:custGeom>
            <a:avLst/>
            <a:gdLst/>
            <a:ahLst/>
            <a:cxnLst/>
            <a:rect l="l" t="t" r="r" b="b"/>
            <a:pathLst>
              <a:path w="49383" h="74816" extrusionOk="0">
                <a:moveTo>
                  <a:pt x="20521" y="1090"/>
                </a:moveTo>
                <a:lnTo>
                  <a:pt x="3822" y="10984"/>
                </a:lnTo>
                <a:lnTo>
                  <a:pt x="3385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77" y="13404"/>
                </a:lnTo>
                <a:lnTo>
                  <a:pt x="786" y="14270"/>
                </a:lnTo>
                <a:lnTo>
                  <a:pt x="402" y="15199"/>
                </a:lnTo>
                <a:lnTo>
                  <a:pt x="143" y="16172"/>
                </a:lnTo>
                <a:lnTo>
                  <a:pt x="9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9" y="57956"/>
                </a:lnTo>
                <a:lnTo>
                  <a:pt x="143" y="58983"/>
                </a:lnTo>
                <a:lnTo>
                  <a:pt x="411" y="59965"/>
                </a:lnTo>
                <a:lnTo>
                  <a:pt x="804" y="60903"/>
                </a:lnTo>
                <a:lnTo>
                  <a:pt x="1313" y="61778"/>
                </a:lnTo>
                <a:lnTo>
                  <a:pt x="1929" y="62590"/>
                </a:lnTo>
                <a:lnTo>
                  <a:pt x="2652" y="63305"/>
                </a:lnTo>
                <a:lnTo>
                  <a:pt x="3474" y="63939"/>
                </a:lnTo>
                <a:lnTo>
                  <a:pt x="3920" y="64207"/>
                </a:lnTo>
                <a:lnTo>
                  <a:pt x="3920" y="64207"/>
                </a:lnTo>
                <a:lnTo>
                  <a:pt x="20610" y="73788"/>
                </a:lnTo>
                <a:lnTo>
                  <a:pt x="21066" y="74039"/>
                </a:lnTo>
                <a:lnTo>
                  <a:pt x="22003" y="74422"/>
                </a:lnTo>
                <a:lnTo>
                  <a:pt x="22977" y="74681"/>
                </a:lnTo>
                <a:lnTo>
                  <a:pt x="23968" y="74815"/>
                </a:lnTo>
                <a:lnTo>
                  <a:pt x="24968" y="74815"/>
                </a:lnTo>
                <a:lnTo>
                  <a:pt x="25959" y="74690"/>
                </a:lnTo>
                <a:lnTo>
                  <a:pt x="26933" y="74440"/>
                </a:lnTo>
                <a:lnTo>
                  <a:pt x="27879" y="74065"/>
                </a:lnTo>
                <a:lnTo>
                  <a:pt x="28335" y="73824"/>
                </a:lnTo>
                <a:lnTo>
                  <a:pt x="28335" y="73824"/>
                </a:lnTo>
                <a:lnTo>
                  <a:pt x="45409" y="64198"/>
                </a:lnTo>
                <a:lnTo>
                  <a:pt x="45864" y="63930"/>
                </a:lnTo>
                <a:lnTo>
                  <a:pt x="46695" y="63296"/>
                </a:lnTo>
                <a:lnTo>
                  <a:pt x="47418" y="62572"/>
                </a:lnTo>
                <a:lnTo>
                  <a:pt x="48052" y="61769"/>
                </a:lnTo>
                <a:lnTo>
                  <a:pt x="48561" y="60885"/>
                </a:lnTo>
                <a:lnTo>
                  <a:pt x="48963" y="59947"/>
                </a:lnTo>
                <a:lnTo>
                  <a:pt x="49231" y="58947"/>
                </a:lnTo>
                <a:lnTo>
                  <a:pt x="49374" y="57920"/>
                </a:lnTo>
                <a:lnTo>
                  <a:pt x="49383" y="57393"/>
                </a:lnTo>
                <a:lnTo>
                  <a:pt x="49383" y="57393"/>
                </a:lnTo>
                <a:lnTo>
                  <a:pt x="49383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72" y="15226"/>
                </a:lnTo>
                <a:lnTo>
                  <a:pt x="48588" y="14288"/>
                </a:lnTo>
                <a:lnTo>
                  <a:pt x="48079" y="13413"/>
                </a:lnTo>
                <a:lnTo>
                  <a:pt x="47472" y="12609"/>
                </a:lnTo>
                <a:lnTo>
                  <a:pt x="46757" y="11886"/>
                </a:lnTo>
                <a:lnTo>
                  <a:pt x="45945" y="11261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54"/>
                </a:lnTo>
                <a:lnTo>
                  <a:pt x="27969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59" y="143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1"/>
          <p:cNvSpPr/>
          <p:nvPr/>
        </p:nvSpPr>
        <p:spPr>
          <a:xfrm>
            <a:off x="6468532" y="3976620"/>
            <a:ext cx="1896900" cy="2873308"/>
          </a:xfrm>
          <a:custGeom>
            <a:avLst/>
            <a:gdLst/>
            <a:ahLst/>
            <a:cxnLst/>
            <a:rect l="l" t="t" r="r" b="b"/>
            <a:pathLst>
              <a:path w="49392" h="74816" extrusionOk="0">
                <a:moveTo>
                  <a:pt x="20521" y="1090"/>
                </a:moveTo>
                <a:lnTo>
                  <a:pt x="3831" y="10984"/>
                </a:lnTo>
                <a:lnTo>
                  <a:pt x="3394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86" y="13404"/>
                </a:lnTo>
                <a:lnTo>
                  <a:pt x="786" y="14270"/>
                </a:lnTo>
                <a:lnTo>
                  <a:pt x="411" y="15199"/>
                </a:lnTo>
                <a:lnTo>
                  <a:pt x="152" y="16172"/>
                </a:lnTo>
                <a:lnTo>
                  <a:pt x="18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18" y="57956"/>
                </a:lnTo>
                <a:lnTo>
                  <a:pt x="152" y="58983"/>
                </a:lnTo>
                <a:lnTo>
                  <a:pt x="420" y="59965"/>
                </a:lnTo>
                <a:lnTo>
                  <a:pt x="813" y="60903"/>
                </a:lnTo>
                <a:lnTo>
                  <a:pt x="1322" y="61778"/>
                </a:lnTo>
                <a:lnTo>
                  <a:pt x="1938" y="62590"/>
                </a:lnTo>
                <a:lnTo>
                  <a:pt x="2661" y="63305"/>
                </a:lnTo>
                <a:lnTo>
                  <a:pt x="3474" y="63939"/>
                </a:lnTo>
                <a:lnTo>
                  <a:pt x="3929" y="64207"/>
                </a:lnTo>
                <a:lnTo>
                  <a:pt x="3929" y="64207"/>
                </a:lnTo>
                <a:lnTo>
                  <a:pt x="20619" y="73788"/>
                </a:lnTo>
                <a:lnTo>
                  <a:pt x="21066" y="74039"/>
                </a:lnTo>
                <a:lnTo>
                  <a:pt x="22013" y="74422"/>
                </a:lnTo>
                <a:lnTo>
                  <a:pt x="22986" y="74681"/>
                </a:lnTo>
                <a:lnTo>
                  <a:pt x="23977" y="74815"/>
                </a:lnTo>
                <a:lnTo>
                  <a:pt x="24977" y="74815"/>
                </a:lnTo>
                <a:lnTo>
                  <a:pt x="25969" y="74690"/>
                </a:lnTo>
                <a:lnTo>
                  <a:pt x="26942" y="74440"/>
                </a:lnTo>
                <a:lnTo>
                  <a:pt x="27888" y="74065"/>
                </a:lnTo>
                <a:lnTo>
                  <a:pt x="28344" y="73824"/>
                </a:lnTo>
                <a:lnTo>
                  <a:pt x="28344" y="73824"/>
                </a:lnTo>
                <a:lnTo>
                  <a:pt x="45418" y="64198"/>
                </a:lnTo>
                <a:lnTo>
                  <a:pt x="45865" y="63930"/>
                </a:lnTo>
                <a:lnTo>
                  <a:pt x="46695" y="63296"/>
                </a:lnTo>
                <a:lnTo>
                  <a:pt x="47427" y="62572"/>
                </a:lnTo>
                <a:lnTo>
                  <a:pt x="48052" y="61769"/>
                </a:lnTo>
                <a:lnTo>
                  <a:pt x="48570" y="60885"/>
                </a:lnTo>
                <a:lnTo>
                  <a:pt x="48963" y="59947"/>
                </a:lnTo>
                <a:lnTo>
                  <a:pt x="49240" y="58947"/>
                </a:lnTo>
                <a:lnTo>
                  <a:pt x="49374" y="57920"/>
                </a:lnTo>
                <a:lnTo>
                  <a:pt x="49392" y="57393"/>
                </a:lnTo>
                <a:lnTo>
                  <a:pt x="49392" y="57393"/>
                </a:lnTo>
                <a:lnTo>
                  <a:pt x="49392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81" y="15226"/>
                </a:lnTo>
                <a:lnTo>
                  <a:pt x="48588" y="14288"/>
                </a:lnTo>
                <a:lnTo>
                  <a:pt x="48088" y="13413"/>
                </a:lnTo>
                <a:lnTo>
                  <a:pt x="47481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54"/>
                </a:lnTo>
                <a:lnTo>
                  <a:pt x="27978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68" y="143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6645499" y="3054080"/>
            <a:ext cx="1542345" cy="3961169"/>
          </a:xfrm>
          <a:custGeom>
            <a:avLst/>
            <a:gdLst/>
            <a:ahLst/>
            <a:cxnLst/>
            <a:rect l="l" t="t" r="r" b="b"/>
            <a:pathLst>
              <a:path w="40160" h="103142" extrusionOk="0">
                <a:moveTo>
                  <a:pt x="23040" y="102329"/>
                </a:moveTo>
                <a:lnTo>
                  <a:pt x="36926" y="94507"/>
                </a:lnTo>
                <a:lnTo>
                  <a:pt x="37293" y="94292"/>
                </a:lnTo>
                <a:lnTo>
                  <a:pt x="37971" y="93774"/>
                </a:lnTo>
                <a:lnTo>
                  <a:pt x="38561" y="93194"/>
                </a:lnTo>
                <a:lnTo>
                  <a:pt x="39079" y="92533"/>
                </a:lnTo>
                <a:lnTo>
                  <a:pt x="39489" y="91819"/>
                </a:lnTo>
                <a:lnTo>
                  <a:pt x="39820" y="91051"/>
                </a:lnTo>
                <a:lnTo>
                  <a:pt x="40034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43" y="13173"/>
                </a:lnTo>
                <a:lnTo>
                  <a:pt x="39829" y="12378"/>
                </a:lnTo>
                <a:lnTo>
                  <a:pt x="39507" y="11619"/>
                </a:lnTo>
                <a:lnTo>
                  <a:pt x="39105" y="10904"/>
                </a:lnTo>
                <a:lnTo>
                  <a:pt x="38605" y="10253"/>
                </a:lnTo>
                <a:lnTo>
                  <a:pt x="38025" y="9663"/>
                </a:lnTo>
                <a:lnTo>
                  <a:pt x="37364" y="9154"/>
                </a:lnTo>
                <a:lnTo>
                  <a:pt x="36998" y="8931"/>
                </a:lnTo>
                <a:lnTo>
                  <a:pt x="23121" y="858"/>
                </a:lnTo>
                <a:lnTo>
                  <a:pt x="22746" y="644"/>
                </a:lnTo>
                <a:lnTo>
                  <a:pt x="21960" y="322"/>
                </a:lnTo>
                <a:lnTo>
                  <a:pt x="21147" y="108"/>
                </a:lnTo>
                <a:lnTo>
                  <a:pt x="20317" y="1"/>
                </a:lnTo>
                <a:lnTo>
                  <a:pt x="19486" y="1"/>
                </a:lnTo>
                <a:lnTo>
                  <a:pt x="18656" y="117"/>
                </a:lnTo>
                <a:lnTo>
                  <a:pt x="17843" y="340"/>
                </a:lnTo>
                <a:lnTo>
                  <a:pt x="17066" y="671"/>
                </a:lnTo>
                <a:lnTo>
                  <a:pt x="16691" y="885"/>
                </a:lnTo>
                <a:lnTo>
                  <a:pt x="3118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37" y="10244"/>
                </a:lnTo>
                <a:lnTo>
                  <a:pt x="1046" y="10895"/>
                </a:lnTo>
                <a:lnTo>
                  <a:pt x="644" y="11601"/>
                </a:lnTo>
                <a:lnTo>
                  <a:pt x="331" y="12360"/>
                </a:lnTo>
                <a:lnTo>
                  <a:pt x="117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0" y="89434"/>
                </a:lnTo>
                <a:lnTo>
                  <a:pt x="126" y="90265"/>
                </a:lnTo>
                <a:lnTo>
                  <a:pt x="340" y="91068"/>
                </a:lnTo>
                <a:lnTo>
                  <a:pt x="662" y="91828"/>
                </a:lnTo>
                <a:lnTo>
                  <a:pt x="1073" y="92542"/>
                </a:lnTo>
                <a:lnTo>
                  <a:pt x="1573" y="93194"/>
                </a:lnTo>
                <a:lnTo>
                  <a:pt x="2162" y="93783"/>
                </a:lnTo>
                <a:lnTo>
                  <a:pt x="2823" y="94292"/>
                </a:lnTo>
                <a:lnTo>
                  <a:pt x="3189" y="94515"/>
                </a:lnTo>
                <a:lnTo>
                  <a:pt x="16763" y="102311"/>
                </a:lnTo>
                <a:lnTo>
                  <a:pt x="17129" y="102508"/>
                </a:lnTo>
                <a:lnTo>
                  <a:pt x="17897" y="102820"/>
                </a:lnTo>
                <a:lnTo>
                  <a:pt x="18691" y="103035"/>
                </a:lnTo>
                <a:lnTo>
                  <a:pt x="19495" y="103142"/>
                </a:lnTo>
                <a:lnTo>
                  <a:pt x="20308" y="103142"/>
                </a:lnTo>
                <a:lnTo>
                  <a:pt x="21111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0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1"/>
          <p:cNvSpPr/>
          <p:nvPr/>
        </p:nvSpPr>
        <p:spPr>
          <a:xfrm>
            <a:off x="4748942" y="3054080"/>
            <a:ext cx="1542306" cy="3961169"/>
          </a:xfrm>
          <a:custGeom>
            <a:avLst/>
            <a:gdLst/>
            <a:ahLst/>
            <a:cxnLst/>
            <a:rect l="l" t="t" r="r" b="b"/>
            <a:pathLst>
              <a:path w="40159" h="103142" extrusionOk="0">
                <a:moveTo>
                  <a:pt x="23049" y="102329"/>
                </a:moveTo>
                <a:lnTo>
                  <a:pt x="36926" y="94507"/>
                </a:lnTo>
                <a:lnTo>
                  <a:pt x="37301" y="94292"/>
                </a:lnTo>
                <a:lnTo>
                  <a:pt x="37971" y="93774"/>
                </a:lnTo>
                <a:lnTo>
                  <a:pt x="38569" y="93194"/>
                </a:lnTo>
                <a:lnTo>
                  <a:pt x="39078" y="92533"/>
                </a:lnTo>
                <a:lnTo>
                  <a:pt x="39498" y="91819"/>
                </a:lnTo>
                <a:lnTo>
                  <a:pt x="39820" y="91051"/>
                </a:lnTo>
                <a:lnTo>
                  <a:pt x="40043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43" y="13173"/>
                </a:lnTo>
                <a:lnTo>
                  <a:pt x="39829" y="12378"/>
                </a:lnTo>
                <a:lnTo>
                  <a:pt x="39516" y="11619"/>
                </a:lnTo>
                <a:lnTo>
                  <a:pt x="39105" y="10904"/>
                </a:lnTo>
                <a:lnTo>
                  <a:pt x="38605" y="10253"/>
                </a:lnTo>
                <a:lnTo>
                  <a:pt x="38025" y="9663"/>
                </a:lnTo>
                <a:lnTo>
                  <a:pt x="37364" y="9154"/>
                </a:lnTo>
                <a:lnTo>
                  <a:pt x="37007" y="8931"/>
                </a:lnTo>
                <a:lnTo>
                  <a:pt x="23121" y="858"/>
                </a:lnTo>
                <a:lnTo>
                  <a:pt x="22746" y="644"/>
                </a:lnTo>
                <a:lnTo>
                  <a:pt x="21960" y="322"/>
                </a:lnTo>
                <a:lnTo>
                  <a:pt x="21147" y="108"/>
                </a:lnTo>
                <a:lnTo>
                  <a:pt x="20317" y="1"/>
                </a:lnTo>
                <a:lnTo>
                  <a:pt x="19486" y="1"/>
                </a:lnTo>
                <a:lnTo>
                  <a:pt x="18656" y="117"/>
                </a:lnTo>
                <a:lnTo>
                  <a:pt x="17852" y="340"/>
                </a:lnTo>
                <a:lnTo>
                  <a:pt x="17066" y="671"/>
                </a:lnTo>
                <a:lnTo>
                  <a:pt x="16691" y="885"/>
                </a:lnTo>
                <a:lnTo>
                  <a:pt x="3117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37" y="10244"/>
                </a:lnTo>
                <a:lnTo>
                  <a:pt x="1046" y="10895"/>
                </a:lnTo>
                <a:lnTo>
                  <a:pt x="644" y="11601"/>
                </a:lnTo>
                <a:lnTo>
                  <a:pt x="331" y="12360"/>
                </a:lnTo>
                <a:lnTo>
                  <a:pt x="126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9" y="89434"/>
                </a:lnTo>
                <a:lnTo>
                  <a:pt x="126" y="90265"/>
                </a:lnTo>
                <a:lnTo>
                  <a:pt x="340" y="91068"/>
                </a:lnTo>
                <a:lnTo>
                  <a:pt x="662" y="91828"/>
                </a:lnTo>
                <a:lnTo>
                  <a:pt x="1073" y="92542"/>
                </a:lnTo>
                <a:lnTo>
                  <a:pt x="1573" y="93194"/>
                </a:lnTo>
                <a:lnTo>
                  <a:pt x="2162" y="93783"/>
                </a:lnTo>
                <a:lnTo>
                  <a:pt x="2832" y="94292"/>
                </a:lnTo>
                <a:lnTo>
                  <a:pt x="3198" y="94515"/>
                </a:lnTo>
                <a:lnTo>
                  <a:pt x="16762" y="102311"/>
                </a:lnTo>
                <a:lnTo>
                  <a:pt x="17138" y="102508"/>
                </a:lnTo>
                <a:lnTo>
                  <a:pt x="17897" y="102820"/>
                </a:lnTo>
                <a:lnTo>
                  <a:pt x="18691" y="103035"/>
                </a:lnTo>
                <a:lnTo>
                  <a:pt x="19495" y="103142"/>
                </a:lnTo>
                <a:lnTo>
                  <a:pt x="20308" y="103142"/>
                </a:lnTo>
                <a:lnTo>
                  <a:pt x="21120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9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1"/>
          <p:cNvSpPr/>
          <p:nvPr/>
        </p:nvSpPr>
        <p:spPr>
          <a:xfrm>
            <a:off x="2852769" y="3054080"/>
            <a:ext cx="1542306" cy="3961169"/>
          </a:xfrm>
          <a:custGeom>
            <a:avLst/>
            <a:gdLst/>
            <a:ahLst/>
            <a:cxnLst/>
            <a:rect l="l" t="t" r="r" b="b"/>
            <a:pathLst>
              <a:path w="40159" h="103142" extrusionOk="0">
                <a:moveTo>
                  <a:pt x="23040" y="102329"/>
                </a:moveTo>
                <a:lnTo>
                  <a:pt x="36926" y="94507"/>
                </a:lnTo>
                <a:lnTo>
                  <a:pt x="37292" y="94292"/>
                </a:lnTo>
                <a:lnTo>
                  <a:pt x="37971" y="93774"/>
                </a:lnTo>
                <a:lnTo>
                  <a:pt x="38560" y="93194"/>
                </a:lnTo>
                <a:lnTo>
                  <a:pt x="39069" y="92533"/>
                </a:lnTo>
                <a:lnTo>
                  <a:pt x="39489" y="91819"/>
                </a:lnTo>
                <a:lnTo>
                  <a:pt x="39811" y="91051"/>
                </a:lnTo>
                <a:lnTo>
                  <a:pt x="40034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34" y="13173"/>
                </a:lnTo>
                <a:lnTo>
                  <a:pt x="39819" y="12378"/>
                </a:lnTo>
                <a:lnTo>
                  <a:pt x="39507" y="11619"/>
                </a:lnTo>
                <a:lnTo>
                  <a:pt x="39096" y="10904"/>
                </a:lnTo>
                <a:lnTo>
                  <a:pt x="38605" y="10253"/>
                </a:lnTo>
                <a:lnTo>
                  <a:pt x="38016" y="9663"/>
                </a:lnTo>
                <a:lnTo>
                  <a:pt x="37364" y="9154"/>
                </a:lnTo>
                <a:lnTo>
                  <a:pt x="36998" y="8931"/>
                </a:lnTo>
                <a:lnTo>
                  <a:pt x="23120" y="858"/>
                </a:lnTo>
                <a:lnTo>
                  <a:pt x="22736" y="644"/>
                </a:lnTo>
                <a:lnTo>
                  <a:pt x="21951" y="322"/>
                </a:lnTo>
                <a:lnTo>
                  <a:pt x="21138" y="108"/>
                </a:lnTo>
                <a:lnTo>
                  <a:pt x="20316" y="1"/>
                </a:lnTo>
                <a:lnTo>
                  <a:pt x="19477" y="1"/>
                </a:lnTo>
                <a:lnTo>
                  <a:pt x="18655" y="117"/>
                </a:lnTo>
                <a:lnTo>
                  <a:pt x="17843" y="340"/>
                </a:lnTo>
                <a:lnTo>
                  <a:pt x="17057" y="671"/>
                </a:lnTo>
                <a:lnTo>
                  <a:pt x="16682" y="885"/>
                </a:lnTo>
                <a:lnTo>
                  <a:pt x="3108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28" y="10244"/>
                </a:lnTo>
                <a:lnTo>
                  <a:pt x="1037" y="10895"/>
                </a:lnTo>
                <a:lnTo>
                  <a:pt x="635" y="11601"/>
                </a:lnTo>
                <a:lnTo>
                  <a:pt x="331" y="12360"/>
                </a:lnTo>
                <a:lnTo>
                  <a:pt x="117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0" y="89434"/>
                </a:lnTo>
                <a:lnTo>
                  <a:pt x="117" y="90265"/>
                </a:lnTo>
                <a:lnTo>
                  <a:pt x="340" y="91068"/>
                </a:lnTo>
                <a:lnTo>
                  <a:pt x="653" y="91828"/>
                </a:lnTo>
                <a:lnTo>
                  <a:pt x="1063" y="92542"/>
                </a:lnTo>
                <a:lnTo>
                  <a:pt x="1572" y="93194"/>
                </a:lnTo>
                <a:lnTo>
                  <a:pt x="2162" y="93783"/>
                </a:lnTo>
                <a:lnTo>
                  <a:pt x="2823" y="94292"/>
                </a:lnTo>
                <a:lnTo>
                  <a:pt x="3189" y="94515"/>
                </a:lnTo>
                <a:lnTo>
                  <a:pt x="16762" y="102311"/>
                </a:lnTo>
                <a:lnTo>
                  <a:pt x="17128" y="102508"/>
                </a:lnTo>
                <a:lnTo>
                  <a:pt x="17896" y="102820"/>
                </a:lnTo>
                <a:lnTo>
                  <a:pt x="18682" y="103035"/>
                </a:lnTo>
                <a:lnTo>
                  <a:pt x="19495" y="103142"/>
                </a:lnTo>
                <a:lnTo>
                  <a:pt x="20308" y="103142"/>
                </a:lnTo>
                <a:lnTo>
                  <a:pt x="21111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0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955866" y="3054080"/>
            <a:ext cx="1542306" cy="3961169"/>
          </a:xfrm>
          <a:custGeom>
            <a:avLst/>
            <a:gdLst/>
            <a:ahLst/>
            <a:cxnLst/>
            <a:rect l="l" t="t" r="r" b="b"/>
            <a:pathLst>
              <a:path w="40159" h="103142" extrusionOk="0">
                <a:moveTo>
                  <a:pt x="23040" y="102329"/>
                </a:moveTo>
                <a:lnTo>
                  <a:pt x="36926" y="94507"/>
                </a:lnTo>
                <a:lnTo>
                  <a:pt x="37292" y="94292"/>
                </a:lnTo>
                <a:lnTo>
                  <a:pt x="37971" y="93774"/>
                </a:lnTo>
                <a:lnTo>
                  <a:pt x="38560" y="93194"/>
                </a:lnTo>
                <a:lnTo>
                  <a:pt x="39078" y="92533"/>
                </a:lnTo>
                <a:lnTo>
                  <a:pt x="39489" y="91819"/>
                </a:lnTo>
                <a:lnTo>
                  <a:pt x="39819" y="91051"/>
                </a:lnTo>
                <a:lnTo>
                  <a:pt x="40034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43" y="13173"/>
                </a:lnTo>
                <a:lnTo>
                  <a:pt x="39828" y="12378"/>
                </a:lnTo>
                <a:lnTo>
                  <a:pt x="39507" y="11619"/>
                </a:lnTo>
                <a:lnTo>
                  <a:pt x="39105" y="10904"/>
                </a:lnTo>
                <a:lnTo>
                  <a:pt x="38605" y="10253"/>
                </a:lnTo>
                <a:lnTo>
                  <a:pt x="38024" y="9663"/>
                </a:lnTo>
                <a:lnTo>
                  <a:pt x="37364" y="9154"/>
                </a:lnTo>
                <a:lnTo>
                  <a:pt x="36998" y="8931"/>
                </a:lnTo>
                <a:lnTo>
                  <a:pt x="23120" y="858"/>
                </a:lnTo>
                <a:lnTo>
                  <a:pt x="22745" y="644"/>
                </a:lnTo>
                <a:lnTo>
                  <a:pt x="21959" y="322"/>
                </a:lnTo>
                <a:lnTo>
                  <a:pt x="21147" y="108"/>
                </a:lnTo>
                <a:lnTo>
                  <a:pt x="20316" y="1"/>
                </a:lnTo>
                <a:lnTo>
                  <a:pt x="19486" y="1"/>
                </a:lnTo>
                <a:lnTo>
                  <a:pt x="18655" y="117"/>
                </a:lnTo>
                <a:lnTo>
                  <a:pt x="17843" y="340"/>
                </a:lnTo>
                <a:lnTo>
                  <a:pt x="17066" y="671"/>
                </a:lnTo>
                <a:lnTo>
                  <a:pt x="16691" y="885"/>
                </a:lnTo>
                <a:lnTo>
                  <a:pt x="3117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37" y="10244"/>
                </a:lnTo>
                <a:lnTo>
                  <a:pt x="1045" y="10895"/>
                </a:lnTo>
                <a:lnTo>
                  <a:pt x="644" y="11601"/>
                </a:lnTo>
                <a:lnTo>
                  <a:pt x="331" y="12360"/>
                </a:lnTo>
                <a:lnTo>
                  <a:pt x="117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0" y="89434"/>
                </a:lnTo>
                <a:lnTo>
                  <a:pt x="126" y="90265"/>
                </a:lnTo>
                <a:lnTo>
                  <a:pt x="340" y="91068"/>
                </a:lnTo>
                <a:lnTo>
                  <a:pt x="661" y="91828"/>
                </a:lnTo>
                <a:lnTo>
                  <a:pt x="1072" y="92542"/>
                </a:lnTo>
                <a:lnTo>
                  <a:pt x="1572" y="93194"/>
                </a:lnTo>
                <a:lnTo>
                  <a:pt x="2162" y="93783"/>
                </a:lnTo>
                <a:lnTo>
                  <a:pt x="2823" y="94292"/>
                </a:lnTo>
                <a:lnTo>
                  <a:pt x="3189" y="94515"/>
                </a:lnTo>
                <a:lnTo>
                  <a:pt x="16762" y="102311"/>
                </a:lnTo>
                <a:lnTo>
                  <a:pt x="17128" y="102508"/>
                </a:lnTo>
                <a:lnTo>
                  <a:pt x="17896" y="102820"/>
                </a:lnTo>
                <a:lnTo>
                  <a:pt x="18691" y="103035"/>
                </a:lnTo>
                <a:lnTo>
                  <a:pt x="19495" y="103142"/>
                </a:lnTo>
                <a:lnTo>
                  <a:pt x="20307" y="103142"/>
                </a:lnTo>
                <a:lnTo>
                  <a:pt x="21111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0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73" name="Google Shape;773;p21"/>
          <p:cNvGrpSpPr/>
          <p:nvPr/>
        </p:nvGrpSpPr>
        <p:grpSpPr>
          <a:xfrm>
            <a:off x="1509681" y="3360953"/>
            <a:ext cx="434684" cy="499570"/>
            <a:chOff x="-62496925" y="1931475"/>
            <a:chExt cx="275675" cy="316825"/>
          </a:xfrm>
        </p:grpSpPr>
        <p:sp>
          <p:nvSpPr>
            <p:cNvPr id="774" name="Google Shape;774;p21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21"/>
          <p:cNvGrpSpPr/>
          <p:nvPr/>
        </p:nvGrpSpPr>
        <p:grpSpPr>
          <a:xfrm>
            <a:off x="3414847" y="3382811"/>
            <a:ext cx="501777" cy="455853"/>
            <a:chOff x="-62518200" y="2692475"/>
            <a:chExt cx="318225" cy="289100"/>
          </a:xfrm>
        </p:grpSpPr>
        <p:sp>
          <p:nvSpPr>
            <p:cNvPr id="777" name="Google Shape;777;p2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21"/>
          <p:cNvGrpSpPr/>
          <p:nvPr/>
        </p:nvGrpSpPr>
        <p:grpSpPr>
          <a:xfrm>
            <a:off x="7165939" y="3359849"/>
            <a:ext cx="499294" cy="501777"/>
            <a:chOff x="-62150375" y="2664925"/>
            <a:chExt cx="316650" cy="318225"/>
          </a:xfrm>
        </p:grpSpPr>
        <p:sp>
          <p:nvSpPr>
            <p:cNvPr id="780" name="Google Shape;780;p21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21"/>
          <p:cNvGrpSpPr/>
          <p:nvPr/>
        </p:nvGrpSpPr>
        <p:grpSpPr>
          <a:xfrm>
            <a:off x="5270639" y="3360775"/>
            <a:ext cx="499294" cy="499924"/>
            <a:chOff x="-61784125" y="1931250"/>
            <a:chExt cx="316650" cy="317050"/>
          </a:xfrm>
        </p:grpSpPr>
        <p:sp>
          <p:nvSpPr>
            <p:cNvPr id="785" name="Google Shape;785;p21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9" name="Google Shape;789;p21"/>
          <p:cNvSpPr txBox="1"/>
          <p:nvPr/>
        </p:nvSpPr>
        <p:spPr>
          <a:xfrm>
            <a:off x="4662425" y="1812535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0" name="Google Shape;790;p21"/>
          <p:cNvSpPr txBox="1"/>
          <p:nvPr/>
        </p:nvSpPr>
        <p:spPr>
          <a:xfrm>
            <a:off x="4662438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1" name="Google Shape;791;p21"/>
          <p:cNvSpPr txBox="1"/>
          <p:nvPr/>
        </p:nvSpPr>
        <p:spPr>
          <a:xfrm>
            <a:off x="2765925" y="1812535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</a:t>
            </a: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planet of them all</a:t>
            </a: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2" name="Google Shape;792;p21"/>
          <p:cNvSpPr txBox="1"/>
          <p:nvPr/>
        </p:nvSpPr>
        <p:spPr>
          <a:xfrm>
            <a:off x="2765925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sz="1700" b="1" i="0" u="none" strike="noStrike" cap="non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3" name="Google Shape;793;p21"/>
          <p:cNvSpPr txBox="1"/>
          <p:nvPr/>
        </p:nvSpPr>
        <p:spPr>
          <a:xfrm>
            <a:off x="869175" y="1812575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4" name="Google Shape;794;p21"/>
          <p:cNvSpPr txBox="1"/>
          <p:nvPr/>
        </p:nvSpPr>
        <p:spPr>
          <a:xfrm>
            <a:off x="869175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5" name="Google Shape;795;p21"/>
          <p:cNvSpPr txBox="1"/>
          <p:nvPr/>
        </p:nvSpPr>
        <p:spPr>
          <a:xfrm>
            <a:off x="6558975" y="1812534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6" name="Google Shape;796;p21"/>
          <p:cNvSpPr txBox="1"/>
          <p:nvPr/>
        </p:nvSpPr>
        <p:spPr>
          <a:xfrm>
            <a:off x="6558975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7" name="Google Shape;797;p21"/>
          <p:cNvSpPr txBox="1"/>
          <p:nvPr/>
        </p:nvSpPr>
        <p:spPr>
          <a:xfrm>
            <a:off x="1301625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8" name="Google Shape;798;p21"/>
          <p:cNvSpPr txBox="1"/>
          <p:nvPr/>
        </p:nvSpPr>
        <p:spPr>
          <a:xfrm>
            <a:off x="3240338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9" name="Google Shape;799;p21"/>
          <p:cNvSpPr txBox="1"/>
          <p:nvPr/>
        </p:nvSpPr>
        <p:spPr>
          <a:xfrm>
            <a:off x="5094875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0" name="Google Shape;800;p21"/>
          <p:cNvSpPr txBox="1"/>
          <p:nvPr/>
        </p:nvSpPr>
        <p:spPr>
          <a:xfrm>
            <a:off x="6991575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1" name="Google Shape;8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2"/>
          <p:cNvGrpSpPr/>
          <p:nvPr/>
        </p:nvGrpSpPr>
        <p:grpSpPr>
          <a:xfrm>
            <a:off x="1524050" y="1189888"/>
            <a:ext cx="5533100" cy="1954925"/>
            <a:chOff x="1452625" y="1343500"/>
            <a:chExt cx="5533100" cy="1954925"/>
          </a:xfrm>
        </p:grpSpPr>
        <p:sp>
          <p:nvSpPr>
            <p:cNvPr id="807" name="Google Shape;807;p22"/>
            <p:cNvSpPr/>
            <p:nvPr/>
          </p:nvSpPr>
          <p:spPr>
            <a:xfrm>
              <a:off x="1452625" y="1553400"/>
              <a:ext cx="5533100" cy="1745025"/>
            </a:xfrm>
            <a:custGeom>
              <a:avLst/>
              <a:gdLst/>
              <a:ahLst/>
              <a:cxnLst/>
              <a:rect l="l" t="t" r="r" b="b"/>
              <a:pathLst>
                <a:path w="221324" h="69801" extrusionOk="0">
                  <a:moveTo>
                    <a:pt x="0" y="68852"/>
                  </a:moveTo>
                  <a:lnTo>
                    <a:pt x="19248" y="58879"/>
                  </a:lnTo>
                  <a:lnTo>
                    <a:pt x="37617" y="12091"/>
                  </a:lnTo>
                  <a:lnTo>
                    <a:pt x="54747" y="53403"/>
                  </a:lnTo>
                  <a:lnTo>
                    <a:pt x="70868" y="29556"/>
                  </a:lnTo>
                  <a:lnTo>
                    <a:pt x="88333" y="45006"/>
                  </a:lnTo>
                  <a:lnTo>
                    <a:pt x="103447" y="8060"/>
                  </a:lnTo>
                  <a:lnTo>
                    <a:pt x="118226" y="59448"/>
                  </a:lnTo>
                  <a:lnTo>
                    <a:pt x="135691" y="34258"/>
                  </a:lnTo>
                  <a:lnTo>
                    <a:pt x="158866" y="54410"/>
                  </a:lnTo>
                  <a:lnTo>
                    <a:pt x="178346" y="0"/>
                  </a:lnTo>
                  <a:lnTo>
                    <a:pt x="192826" y="36972"/>
                  </a:lnTo>
                  <a:lnTo>
                    <a:pt x="211933" y="46349"/>
                  </a:lnTo>
                  <a:lnTo>
                    <a:pt x="221324" y="69801"/>
                  </a:lnTo>
                </a:path>
              </a:pathLst>
            </a:custGeom>
            <a:solidFill>
              <a:srgbClr val="4B85CF">
                <a:alpha val="7450"/>
              </a:srgbClr>
            </a:solidFill>
            <a:ln w="19050" cap="flat" cmpd="sng">
              <a:solidFill>
                <a:srgbClr val="4B85C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08" name="Google Shape;808;p22"/>
            <p:cNvSpPr/>
            <p:nvPr/>
          </p:nvSpPr>
          <p:spPr>
            <a:xfrm>
              <a:off x="2309075" y="162897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2762500" y="29808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157150" y="202362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602175" y="278897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988400" y="155340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315850" y="31152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4777675" y="220842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407425" y="29808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860850" y="134350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6095950" y="25045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6792875" y="25045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w="19050" cap="flat" cmpd="sng">
              <a:solidFill>
                <a:srgbClr val="1337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22"/>
          <p:cNvSpPr/>
          <p:nvPr/>
        </p:nvSpPr>
        <p:spPr>
          <a:xfrm>
            <a:off x="1524050" y="1332613"/>
            <a:ext cx="6280725" cy="1830475"/>
          </a:xfrm>
          <a:custGeom>
            <a:avLst/>
            <a:gdLst/>
            <a:ahLst/>
            <a:cxnLst/>
            <a:rect l="l" t="t" r="r" b="b"/>
            <a:pathLst>
              <a:path w="251229" h="73219" extrusionOk="0">
                <a:moveTo>
                  <a:pt x="0" y="71539"/>
                </a:moveTo>
                <a:lnTo>
                  <a:pt x="15786" y="54074"/>
                </a:lnTo>
                <a:lnTo>
                  <a:pt x="20152" y="28212"/>
                </a:lnTo>
                <a:lnTo>
                  <a:pt x="36946" y="73219"/>
                </a:lnTo>
                <a:lnTo>
                  <a:pt x="68181" y="0"/>
                </a:lnTo>
                <a:lnTo>
                  <a:pt x="103112" y="44334"/>
                </a:lnTo>
                <a:lnTo>
                  <a:pt x="121584" y="38289"/>
                </a:lnTo>
                <a:lnTo>
                  <a:pt x="143080" y="70196"/>
                </a:lnTo>
                <a:lnTo>
                  <a:pt x="156179" y="27205"/>
                </a:lnTo>
                <a:lnTo>
                  <a:pt x="189765" y="71875"/>
                </a:lnTo>
                <a:lnTo>
                  <a:pt x="206223" y="21159"/>
                </a:lnTo>
                <a:lnTo>
                  <a:pt x="211933" y="72211"/>
                </a:lnTo>
                <a:lnTo>
                  <a:pt x="226039" y="52731"/>
                </a:lnTo>
                <a:lnTo>
                  <a:pt x="251229" y="67173"/>
                </a:lnTo>
              </a:path>
            </a:pathLst>
          </a:custGeom>
          <a:solidFill>
            <a:srgbClr val="49D47D">
              <a:alpha val="8627"/>
            </a:srgbClr>
          </a:solidFill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p22"/>
          <p:cNvSpPr/>
          <p:nvPr/>
        </p:nvSpPr>
        <p:spPr>
          <a:xfrm>
            <a:off x="2388900" y="3244863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1943875" y="1842613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1708750" y="2556313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3153000" y="1112088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4017875" y="2556313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4509025" y="2100150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5096775" y="3169350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5306700" y="1741900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6247125" y="3244850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6612450" y="1641100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6746850" y="3244850"/>
            <a:ext cx="134400" cy="134400"/>
          </a:xfrm>
          <a:prstGeom prst="ellipse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22"/>
          <p:cNvGrpSpPr/>
          <p:nvPr/>
        </p:nvGrpSpPr>
        <p:grpSpPr>
          <a:xfrm>
            <a:off x="902700" y="1198238"/>
            <a:ext cx="7338600" cy="2038325"/>
            <a:chOff x="814475" y="1637350"/>
            <a:chExt cx="7338600" cy="2038325"/>
          </a:xfrm>
        </p:grpSpPr>
        <p:cxnSp>
          <p:nvCxnSpPr>
            <p:cNvPr id="832" name="Google Shape;832;p22"/>
            <p:cNvCxnSpPr/>
            <p:nvPr/>
          </p:nvCxnSpPr>
          <p:spPr>
            <a:xfrm>
              <a:off x="814475" y="1637350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22"/>
            <p:cNvCxnSpPr/>
            <p:nvPr/>
          </p:nvCxnSpPr>
          <p:spPr>
            <a:xfrm>
              <a:off x="814475" y="2146931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2"/>
            <p:cNvCxnSpPr/>
            <p:nvPr/>
          </p:nvCxnSpPr>
          <p:spPr>
            <a:xfrm>
              <a:off x="814475" y="2656513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5" name="Google Shape;835;p22"/>
            <p:cNvCxnSpPr/>
            <p:nvPr/>
          </p:nvCxnSpPr>
          <p:spPr>
            <a:xfrm>
              <a:off x="814475" y="3166094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2"/>
            <p:cNvCxnSpPr/>
            <p:nvPr/>
          </p:nvCxnSpPr>
          <p:spPr>
            <a:xfrm>
              <a:off x="814475" y="3675675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37" name="Google Shape;837;p22"/>
          <p:cNvSpPr txBox="1"/>
          <p:nvPr/>
        </p:nvSpPr>
        <p:spPr>
          <a:xfrm>
            <a:off x="1729600" y="415282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8" name="Google Shape;838;p22"/>
          <p:cNvSpPr txBox="1"/>
          <p:nvPr/>
        </p:nvSpPr>
        <p:spPr>
          <a:xfrm>
            <a:off x="5552604" y="415282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39" name="Google Shape;839;p22"/>
          <p:cNvGrpSpPr/>
          <p:nvPr/>
        </p:nvGrpSpPr>
        <p:grpSpPr>
          <a:xfrm>
            <a:off x="1248240" y="-770393"/>
            <a:ext cx="6823970" cy="188759"/>
            <a:chOff x="1046653" y="1090450"/>
            <a:chExt cx="7266500" cy="201000"/>
          </a:xfrm>
        </p:grpSpPr>
        <p:sp>
          <p:nvSpPr>
            <p:cNvPr id="840" name="Google Shape;840;p2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Jan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1" name="Google Shape;841;p2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Feb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2" name="Google Shape;842;p2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Mar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2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Apr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4" name="Google Shape;844;p2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May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2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Jun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6" name="Google Shape;846;p2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Jul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2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Aug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2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Sep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9" name="Google Shape;849;p2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Oct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0" name="Google Shape;850;p2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Nov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1" name="Google Shape;851;p2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Dec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52" name="Google Shape;852;p22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22"/>
          <p:cNvSpPr txBox="1"/>
          <p:nvPr/>
        </p:nvSpPr>
        <p:spPr>
          <a:xfrm>
            <a:off x="5552604" y="3618325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398AF7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398AF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4" name="Google Shape;854;p22"/>
          <p:cNvSpPr txBox="1"/>
          <p:nvPr/>
        </p:nvSpPr>
        <p:spPr>
          <a:xfrm>
            <a:off x="1729600" y="3618325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55" name="Google Shape;855;p22"/>
          <p:cNvGrpSpPr/>
          <p:nvPr/>
        </p:nvGrpSpPr>
        <p:grpSpPr>
          <a:xfrm>
            <a:off x="1183987" y="4024876"/>
            <a:ext cx="365344" cy="289753"/>
            <a:chOff x="-62882850" y="1999375"/>
            <a:chExt cx="315850" cy="250500"/>
          </a:xfrm>
        </p:grpSpPr>
        <p:sp>
          <p:nvSpPr>
            <p:cNvPr id="856" name="Google Shape;856;p22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58" name="Google Shape;858;p22"/>
          <p:cNvGrpSpPr/>
          <p:nvPr/>
        </p:nvGrpSpPr>
        <p:grpSpPr>
          <a:xfrm>
            <a:off x="4976525" y="4002551"/>
            <a:ext cx="368091" cy="334402"/>
            <a:chOff x="-62518200" y="2692475"/>
            <a:chExt cx="318225" cy="289100"/>
          </a:xfrm>
        </p:grpSpPr>
        <p:sp>
          <p:nvSpPr>
            <p:cNvPr id="859" name="Google Shape;859;p2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61" name="Google Shape;861;p22"/>
          <p:cNvSpPr txBox="1"/>
          <p:nvPr/>
        </p:nvSpPr>
        <p:spPr>
          <a:xfrm>
            <a:off x="435639" y="312269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2" name="Google Shape;862;p22"/>
          <p:cNvSpPr txBox="1"/>
          <p:nvPr/>
        </p:nvSpPr>
        <p:spPr>
          <a:xfrm>
            <a:off x="435639" y="2645471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2021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3" name="Google Shape;863;p22"/>
          <p:cNvSpPr txBox="1"/>
          <p:nvPr/>
        </p:nvSpPr>
        <p:spPr>
          <a:xfrm>
            <a:off x="435639" y="2103558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2022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4" name="Google Shape;864;p22"/>
          <p:cNvSpPr txBox="1"/>
          <p:nvPr/>
        </p:nvSpPr>
        <p:spPr>
          <a:xfrm>
            <a:off x="435639" y="15944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5" name="Google Shape;865;p22"/>
          <p:cNvSpPr txBox="1"/>
          <p:nvPr/>
        </p:nvSpPr>
        <p:spPr>
          <a:xfrm>
            <a:off x="435639" y="10853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6" name="Google Shape;8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3"/>
          <p:cNvSpPr/>
          <p:nvPr/>
        </p:nvSpPr>
        <p:spPr>
          <a:xfrm>
            <a:off x="1863476" y="1161450"/>
            <a:ext cx="220452" cy="212624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94" y="75263"/>
                </a:lnTo>
                <a:lnTo>
                  <a:pt x="3993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9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5" y="72200"/>
                </a:lnTo>
                <a:lnTo>
                  <a:pt x="6145" y="72200"/>
                </a:lnTo>
                <a:lnTo>
                  <a:pt x="6145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3" y="135"/>
                </a:lnTo>
                <a:lnTo>
                  <a:pt x="3394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3"/>
          <p:cNvSpPr/>
          <p:nvPr/>
        </p:nvSpPr>
        <p:spPr>
          <a:xfrm>
            <a:off x="1863476" y="2750473"/>
            <a:ext cx="220452" cy="536957"/>
          </a:xfrm>
          <a:custGeom>
            <a:avLst/>
            <a:gdLst/>
            <a:ahLst/>
            <a:cxnLst/>
            <a:rect l="l" t="t" r="r" b="b"/>
            <a:pathLst>
              <a:path w="6145" h="16995" extrusionOk="0">
                <a:moveTo>
                  <a:pt x="3073" y="1"/>
                </a:moveTo>
                <a:lnTo>
                  <a:pt x="2760" y="10"/>
                </a:lnTo>
                <a:lnTo>
                  <a:pt x="2162" y="135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53"/>
                </a:lnTo>
                <a:lnTo>
                  <a:pt x="10" y="2760"/>
                </a:lnTo>
                <a:lnTo>
                  <a:pt x="1" y="3073"/>
                </a:lnTo>
                <a:lnTo>
                  <a:pt x="1" y="13923"/>
                </a:lnTo>
                <a:lnTo>
                  <a:pt x="10" y="14235"/>
                </a:lnTo>
                <a:lnTo>
                  <a:pt x="135" y="14842"/>
                </a:lnTo>
                <a:lnTo>
                  <a:pt x="367" y="15387"/>
                </a:lnTo>
                <a:lnTo>
                  <a:pt x="697" y="15878"/>
                </a:lnTo>
                <a:lnTo>
                  <a:pt x="1117" y="16298"/>
                </a:lnTo>
                <a:lnTo>
                  <a:pt x="1608" y="16628"/>
                </a:lnTo>
                <a:lnTo>
                  <a:pt x="2162" y="16860"/>
                </a:lnTo>
                <a:lnTo>
                  <a:pt x="2760" y="16986"/>
                </a:lnTo>
                <a:lnTo>
                  <a:pt x="3073" y="16994"/>
                </a:lnTo>
                <a:lnTo>
                  <a:pt x="3394" y="16986"/>
                </a:lnTo>
                <a:lnTo>
                  <a:pt x="3993" y="16860"/>
                </a:lnTo>
                <a:lnTo>
                  <a:pt x="4546" y="16628"/>
                </a:lnTo>
                <a:lnTo>
                  <a:pt x="5028" y="16298"/>
                </a:lnTo>
                <a:lnTo>
                  <a:pt x="5448" y="15878"/>
                </a:lnTo>
                <a:lnTo>
                  <a:pt x="5779" y="15387"/>
                </a:lnTo>
                <a:lnTo>
                  <a:pt x="6011" y="14842"/>
                </a:lnTo>
                <a:lnTo>
                  <a:pt x="6136" y="14235"/>
                </a:lnTo>
                <a:lnTo>
                  <a:pt x="6145" y="13923"/>
                </a:lnTo>
                <a:lnTo>
                  <a:pt x="6145" y="3073"/>
                </a:lnTo>
                <a:lnTo>
                  <a:pt x="6136" y="2760"/>
                </a:lnTo>
                <a:lnTo>
                  <a:pt x="6011" y="2153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7"/>
                </a:lnTo>
                <a:lnTo>
                  <a:pt x="3993" y="135"/>
                </a:lnTo>
                <a:lnTo>
                  <a:pt x="3394" y="10"/>
                </a:lnTo>
                <a:lnTo>
                  <a:pt x="3073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3"/>
          <p:cNvSpPr/>
          <p:nvPr/>
        </p:nvSpPr>
        <p:spPr>
          <a:xfrm>
            <a:off x="3589605" y="1161450"/>
            <a:ext cx="220452" cy="212624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0" y="3082"/>
                </a:moveTo>
                <a:lnTo>
                  <a:pt x="0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6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1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61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2"/>
                </a:lnTo>
                <a:lnTo>
                  <a:pt x="9" y="2760"/>
                </a:lnTo>
                <a:lnTo>
                  <a:pt x="0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3"/>
          <p:cNvSpPr/>
          <p:nvPr/>
        </p:nvSpPr>
        <p:spPr>
          <a:xfrm>
            <a:off x="3589605" y="1850173"/>
            <a:ext cx="220452" cy="1437257"/>
          </a:xfrm>
          <a:custGeom>
            <a:avLst/>
            <a:gdLst/>
            <a:ahLst/>
            <a:cxnLst/>
            <a:rect l="l" t="t" r="r" b="b"/>
            <a:pathLst>
              <a:path w="6145" h="45490" extrusionOk="0">
                <a:moveTo>
                  <a:pt x="3072" y="0"/>
                </a:moveTo>
                <a:lnTo>
                  <a:pt x="2760" y="9"/>
                </a:lnTo>
                <a:lnTo>
                  <a:pt x="2161" y="134"/>
                </a:lnTo>
                <a:lnTo>
                  <a:pt x="1608" y="366"/>
                </a:lnTo>
                <a:lnTo>
                  <a:pt x="1117" y="697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1"/>
                </a:lnTo>
                <a:lnTo>
                  <a:pt x="9" y="2760"/>
                </a:lnTo>
                <a:lnTo>
                  <a:pt x="0" y="3072"/>
                </a:lnTo>
                <a:lnTo>
                  <a:pt x="0" y="42418"/>
                </a:lnTo>
                <a:lnTo>
                  <a:pt x="9" y="42730"/>
                </a:lnTo>
                <a:lnTo>
                  <a:pt x="134" y="43337"/>
                </a:lnTo>
                <a:lnTo>
                  <a:pt x="366" y="43882"/>
                </a:lnTo>
                <a:lnTo>
                  <a:pt x="697" y="44373"/>
                </a:lnTo>
                <a:lnTo>
                  <a:pt x="1117" y="44793"/>
                </a:lnTo>
                <a:lnTo>
                  <a:pt x="1608" y="45123"/>
                </a:lnTo>
                <a:lnTo>
                  <a:pt x="2161" y="45355"/>
                </a:lnTo>
                <a:lnTo>
                  <a:pt x="2760" y="45481"/>
                </a:lnTo>
                <a:lnTo>
                  <a:pt x="3072" y="45489"/>
                </a:lnTo>
                <a:lnTo>
                  <a:pt x="3394" y="45481"/>
                </a:lnTo>
                <a:lnTo>
                  <a:pt x="3992" y="45355"/>
                </a:lnTo>
                <a:lnTo>
                  <a:pt x="4546" y="45123"/>
                </a:lnTo>
                <a:lnTo>
                  <a:pt x="5028" y="44793"/>
                </a:lnTo>
                <a:lnTo>
                  <a:pt x="5448" y="44373"/>
                </a:lnTo>
                <a:lnTo>
                  <a:pt x="5778" y="43882"/>
                </a:lnTo>
                <a:lnTo>
                  <a:pt x="6010" y="43337"/>
                </a:lnTo>
                <a:lnTo>
                  <a:pt x="6135" y="42730"/>
                </a:lnTo>
                <a:lnTo>
                  <a:pt x="6144" y="42418"/>
                </a:lnTo>
                <a:lnTo>
                  <a:pt x="6144" y="3072"/>
                </a:lnTo>
                <a:lnTo>
                  <a:pt x="6135" y="2760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6"/>
                </a:lnTo>
                <a:lnTo>
                  <a:pt x="3992" y="134"/>
                </a:lnTo>
                <a:lnTo>
                  <a:pt x="3394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3"/>
          <p:cNvSpPr/>
          <p:nvPr/>
        </p:nvSpPr>
        <p:spPr>
          <a:xfrm>
            <a:off x="2437618" y="1161450"/>
            <a:ext cx="220452" cy="212624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83" y="135"/>
                </a:lnTo>
                <a:lnTo>
                  <a:pt x="3385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2437618" y="2393007"/>
            <a:ext cx="220452" cy="894423"/>
          </a:xfrm>
          <a:custGeom>
            <a:avLst/>
            <a:gdLst/>
            <a:ahLst/>
            <a:cxnLst/>
            <a:rect l="l" t="t" r="r" b="b"/>
            <a:pathLst>
              <a:path w="6145" h="28309" extrusionOk="0">
                <a:moveTo>
                  <a:pt x="3073" y="1"/>
                </a:moveTo>
                <a:lnTo>
                  <a:pt x="2760" y="9"/>
                </a:lnTo>
                <a:lnTo>
                  <a:pt x="2153" y="126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08"/>
                </a:lnTo>
                <a:lnTo>
                  <a:pt x="367" y="1599"/>
                </a:lnTo>
                <a:lnTo>
                  <a:pt x="135" y="2153"/>
                </a:lnTo>
                <a:lnTo>
                  <a:pt x="10" y="2751"/>
                </a:lnTo>
                <a:lnTo>
                  <a:pt x="1" y="3072"/>
                </a:lnTo>
                <a:lnTo>
                  <a:pt x="1" y="25237"/>
                </a:lnTo>
                <a:lnTo>
                  <a:pt x="10" y="25549"/>
                </a:lnTo>
                <a:lnTo>
                  <a:pt x="135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17" y="27612"/>
                </a:lnTo>
                <a:lnTo>
                  <a:pt x="1608" y="27942"/>
                </a:lnTo>
                <a:lnTo>
                  <a:pt x="2153" y="28174"/>
                </a:lnTo>
                <a:lnTo>
                  <a:pt x="2760" y="28300"/>
                </a:lnTo>
                <a:lnTo>
                  <a:pt x="3073" y="28308"/>
                </a:lnTo>
                <a:lnTo>
                  <a:pt x="3385" y="28300"/>
                </a:lnTo>
                <a:lnTo>
                  <a:pt x="3983" y="28174"/>
                </a:lnTo>
                <a:lnTo>
                  <a:pt x="4537" y="27942"/>
                </a:lnTo>
                <a:lnTo>
                  <a:pt x="5028" y="27612"/>
                </a:lnTo>
                <a:lnTo>
                  <a:pt x="5448" y="27192"/>
                </a:lnTo>
                <a:lnTo>
                  <a:pt x="5778" y="26701"/>
                </a:lnTo>
                <a:lnTo>
                  <a:pt x="6011" y="26156"/>
                </a:lnTo>
                <a:lnTo>
                  <a:pt x="6136" y="25549"/>
                </a:lnTo>
                <a:lnTo>
                  <a:pt x="6144" y="25237"/>
                </a:lnTo>
                <a:lnTo>
                  <a:pt x="6144" y="3072"/>
                </a:lnTo>
                <a:lnTo>
                  <a:pt x="6136" y="2751"/>
                </a:lnTo>
                <a:lnTo>
                  <a:pt x="6011" y="2153"/>
                </a:lnTo>
                <a:lnTo>
                  <a:pt x="5778" y="1599"/>
                </a:lnTo>
                <a:lnTo>
                  <a:pt x="5448" y="1108"/>
                </a:lnTo>
                <a:lnTo>
                  <a:pt x="5028" y="697"/>
                </a:lnTo>
                <a:lnTo>
                  <a:pt x="4537" y="367"/>
                </a:lnTo>
                <a:lnTo>
                  <a:pt x="3983" y="126"/>
                </a:lnTo>
                <a:lnTo>
                  <a:pt x="3385" y="9"/>
                </a:lnTo>
                <a:lnTo>
                  <a:pt x="3073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011775" y="1161450"/>
            <a:ext cx="220775" cy="2126246"/>
          </a:xfrm>
          <a:custGeom>
            <a:avLst/>
            <a:gdLst/>
            <a:ahLst/>
            <a:cxnLst/>
            <a:rect l="l" t="t" r="r" b="b"/>
            <a:pathLst>
              <a:path w="6154" h="75272" extrusionOk="0">
                <a:moveTo>
                  <a:pt x="1" y="3082"/>
                </a:moveTo>
                <a:lnTo>
                  <a:pt x="1" y="72200"/>
                </a:lnTo>
                <a:lnTo>
                  <a:pt x="18" y="72512"/>
                </a:lnTo>
                <a:lnTo>
                  <a:pt x="134" y="73119"/>
                </a:lnTo>
                <a:lnTo>
                  <a:pt x="376" y="73664"/>
                </a:lnTo>
                <a:lnTo>
                  <a:pt x="706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81" y="75271"/>
                </a:lnTo>
                <a:lnTo>
                  <a:pt x="3081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37" y="74575"/>
                </a:lnTo>
                <a:lnTo>
                  <a:pt x="5457" y="74155"/>
                </a:lnTo>
                <a:lnTo>
                  <a:pt x="5787" y="73664"/>
                </a:lnTo>
                <a:lnTo>
                  <a:pt x="6019" y="73119"/>
                </a:lnTo>
                <a:lnTo>
                  <a:pt x="6135" y="72512"/>
                </a:lnTo>
                <a:lnTo>
                  <a:pt x="6153" y="72200"/>
                </a:lnTo>
                <a:lnTo>
                  <a:pt x="6153" y="72200"/>
                </a:lnTo>
                <a:lnTo>
                  <a:pt x="6153" y="3082"/>
                </a:lnTo>
                <a:lnTo>
                  <a:pt x="6135" y="2760"/>
                </a:lnTo>
                <a:lnTo>
                  <a:pt x="6019" y="2162"/>
                </a:lnTo>
                <a:lnTo>
                  <a:pt x="5787" y="1608"/>
                </a:lnTo>
                <a:lnTo>
                  <a:pt x="5457" y="1117"/>
                </a:lnTo>
                <a:lnTo>
                  <a:pt x="5037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81" y="1"/>
                </a:lnTo>
                <a:lnTo>
                  <a:pt x="3081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706" y="1117"/>
                </a:lnTo>
                <a:lnTo>
                  <a:pt x="376" y="1608"/>
                </a:lnTo>
                <a:lnTo>
                  <a:pt x="134" y="2162"/>
                </a:lnTo>
                <a:lnTo>
                  <a:pt x="18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3"/>
          <p:cNvSpPr/>
          <p:nvPr/>
        </p:nvSpPr>
        <p:spPr>
          <a:xfrm>
            <a:off x="3012098" y="2152917"/>
            <a:ext cx="220452" cy="1134513"/>
          </a:xfrm>
          <a:custGeom>
            <a:avLst/>
            <a:gdLst/>
            <a:ahLst/>
            <a:cxnLst/>
            <a:rect l="l" t="t" r="r" b="b"/>
            <a:pathLst>
              <a:path w="6145" h="35908" extrusionOk="0">
                <a:moveTo>
                  <a:pt x="3072" y="0"/>
                </a:moveTo>
                <a:lnTo>
                  <a:pt x="2751" y="9"/>
                </a:lnTo>
                <a:lnTo>
                  <a:pt x="2153" y="134"/>
                </a:lnTo>
                <a:lnTo>
                  <a:pt x="1599" y="366"/>
                </a:lnTo>
                <a:lnTo>
                  <a:pt x="1108" y="697"/>
                </a:lnTo>
                <a:lnTo>
                  <a:pt x="697" y="1116"/>
                </a:lnTo>
                <a:lnTo>
                  <a:pt x="367" y="1608"/>
                </a:lnTo>
                <a:lnTo>
                  <a:pt x="125" y="2161"/>
                </a:lnTo>
                <a:lnTo>
                  <a:pt x="9" y="2759"/>
                </a:lnTo>
                <a:lnTo>
                  <a:pt x="0" y="3072"/>
                </a:lnTo>
                <a:lnTo>
                  <a:pt x="0" y="32836"/>
                </a:lnTo>
                <a:lnTo>
                  <a:pt x="9" y="33148"/>
                </a:lnTo>
                <a:lnTo>
                  <a:pt x="125" y="33755"/>
                </a:lnTo>
                <a:lnTo>
                  <a:pt x="367" y="34300"/>
                </a:lnTo>
                <a:lnTo>
                  <a:pt x="697" y="34791"/>
                </a:lnTo>
                <a:lnTo>
                  <a:pt x="1108" y="35211"/>
                </a:lnTo>
                <a:lnTo>
                  <a:pt x="1599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2" y="35907"/>
                </a:lnTo>
                <a:lnTo>
                  <a:pt x="3385" y="35899"/>
                </a:lnTo>
                <a:lnTo>
                  <a:pt x="3983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791"/>
                </a:lnTo>
                <a:lnTo>
                  <a:pt x="5778" y="34300"/>
                </a:lnTo>
                <a:lnTo>
                  <a:pt x="6010" y="33755"/>
                </a:lnTo>
                <a:lnTo>
                  <a:pt x="6126" y="33148"/>
                </a:lnTo>
                <a:lnTo>
                  <a:pt x="6144" y="32836"/>
                </a:lnTo>
                <a:lnTo>
                  <a:pt x="6144" y="3072"/>
                </a:lnTo>
                <a:lnTo>
                  <a:pt x="6126" y="2759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6"/>
                </a:lnTo>
                <a:lnTo>
                  <a:pt x="5028" y="697"/>
                </a:lnTo>
                <a:lnTo>
                  <a:pt x="4537" y="366"/>
                </a:lnTo>
                <a:lnTo>
                  <a:pt x="3983" y="134"/>
                </a:lnTo>
                <a:lnTo>
                  <a:pt x="3385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3"/>
          <p:cNvSpPr/>
          <p:nvPr/>
        </p:nvSpPr>
        <p:spPr>
          <a:xfrm>
            <a:off x="4148685" y="1161450"/>
            <a:ext cx="220452" cy="212624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85" y="75263"/>
                </a:lnTo>
                <a:lnTo>
                  <a:pt x="3992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3"/>
          <p:cNvSpPr/>
          <p:nvPr/>
        </p:nvSpPr>
        <p:spPr>
          <a:xfrm>
            <a:off x="4148685" y="1235934"/>
            <a:ext cx="220452" cy="2051495"/>
          </a:xfrm>
          <a:custGeom>
            <a:avLst/>
            <a:gdLst/>
            <a:ahLst/>
            <a:cxnLst/>
            <a:rect l="l" t="t" r="r" b="b"/>
            <a:pathLst>
              <a:path w="6145" h="64931" extrusionOk="0">
                <a:moveTo>
                  <a:pt x="3072" y="1"/>
                </a:move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lnTo>
                  <a:pt x="1" y="61859"/>
                </a:lnTo>
                <a:lnTo>
                  <a:pt x="9" y="62171"/>
                </a:lnTo>
                <a:lnTo>
                  <a:pt x="134" y="62778"/>
                </a:lnTo>
                <a:lnTo>
                  <a:pt x="367" y="63323"/>
                </a:lnTo>
                <a:lnTo>
                  <a:pt x="697" y="63814"/>
                </a:lnTo>
                <a:lnTo>
                  <a:pt x="1117" y="64234"/>
                </a:lnTo>
                <a:lnTo>
                  <a:pt x="1608" y="64564"/>
                </a:lnTo>
                <a:lnTo>
                  <a:pt x="2153" y="64796"/>
                </a:lnTo>
                <a:lnTo>
                  <a:pt x="2760" y="64922"/>
                </a:lnTo>
                <a:lnTo>
                  <a:pt x="3072" y="64930"/>
                </a:lnTo>
                <a:lnTo>
                  <a:pt x="3385" y="64922"/>
                </a:lnTo>
                <a:lnTo>
                  <a:pt x="3992" y="64796"/>
                </a:lnTo>
                <a:lnTo>
                  <a:pt x="4537" y="64564"/>
                </a:lnTo>
                <a:lnTo>
                  <a:pt x="5028" y="64234"/>
                </a:lnTo>
                <a:lnTo>
                  <a:pt x="5448" y="63814"/>
                </a:lnTo>
                <a:lnTo>
                  <a:pt x="5778" y="63323"/>
                </a:lnTo>
                <a:lnTo>
                  <a:pt x="6010" y="62778"/>
                </a:lnTo>
                <a:lnTo>
                  <a:pt x="6135" y="62171"/>
                </a:lnTo>
                <a:lnTo>
                  <a:pt x="6144" y="61859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3"/>
          <p:cNvSpPr/>
          <p:nvPr/>
        </p:nvSpPr>
        <p:spPr>
          <a:xfrm>
            <a:off x="4178970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3"/>
          <p:cNvSpPr/>
          <p:nvPr/>
        </p:nvSpPr>
        <p:spPr>
          <a:xfrm>
            <a:off x="7007638" y="1163484"/>
            <a:ext cx="224936" cy="2125963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3"/>
          <p:cNvSpPr/>
          <p:nvPr/>
        </p:nvSpPr>
        <p:spPr>
          <a:xfrm>
            <a:off x="7007638" y="2752464"/>
            <a:ext cx="221062" cy="536925"/>
          </a:xfrm>
          <a:custGeom>
            <a:avLst/>
            <a:gdLst/>
            <a:ahLst/>
            <a:cxnLst/>
            <a:rect l="l" t="t" r="r" b="b"/>
            <a:pathLst>
              <a:path w="6162" h="16994" extrusionOk="0">
                <a:moveTo>
                  <a:pt x="18" y="3072"/>
                </a:moveTo>
                <a:lnTo>
                  <a:pt x="0" y="13922"/>
                </a:lnTo>
                <a:lnTo>
                  <a:pt x="9" y="14235"/>
                </a:lnTo>
                <a:lnTo>
                  <a:pt x="125" y="14833"/>
                </a:lnTo>
                <a:lnTo>
                  <a:pt x="358" y="15387"/>
                </a:lnTo>
                <a:lnTo>
                  <a:pt x="688" y="15878"/>
                </a:lnTo>
                <a:lnTo>
                  <a:pt x="1108" y="16297"/>
                </a:lnTo>
                <a:lnTo>
                  <a:pt x="1599" y="16628"/>
                </a:lnTo>
                <a:lnTo>
                  <a:pt x="2152" y="16860"/>
                </a:lnTo>
                <a:lnTo>
                  <a:pt x="2751" y="16985"/>
                </a:lnTo>
                <a:lnTo>
                  <a:pt x="3063" y="16994"/>
                </a:lnTo>
                <a:lnTo>
                  <a:pt x="3063" y="16994"/>
                </a:lnTo>
                <a:lnTo>
                  <a:pt x="3385" y="16985"/>
                </a:lnTo>
                <a:lnTo>
                  <a:pt x="3983" y="16869"/>
                </a:lnTo>
                <a:lnTo>
                  <a:pt x="4537" y="16637"/>
                </a:lnTo>
                <a:lnTo>
                  <a:pt x="5028" y="16306"/>
                </a:lnTo>
                <a:lnTo>
                  <a:pt x="5439" y="15887"/>
                </a:lnTo>
                <a:lnTo>
                  <a:pt x="5778" y="15395"/>
                </a:lnTo>
                <a:lnTo>
                  <a:pt x="6010" y="14842"/>
                </a:lnTo>
                <a:lnTo>
                  <a:pt x="6135" y="14244"/>
                </a:lnTo>
                <a:lnTo>
                  <a:pt x="6144" y="13931"/>
                </a:lnTo>
                <a:lnTo>
                  <a:pt x="6144" y="13931"/>
                </a:lnTo>
                <a:lnTo>
                  <a:pt x="6162" y="3081"/>
                </a:lnTo>
                <a:lnTo>
                  <a:pt x="6153" y="2760"/>
                </a:lnTo>
                <a:lnTo>
                  <a:pt x="6028" y="2161"/>
                </a:lnTo>
                <a:lnTo>
                  <a:pt x="5796" y="1608"/>
                </a:lnTo>
                <a:lnTo>
                  <a:pt x="5465" y="1117"/>
                </a:lnTo>
                <a:lnTo>
                  <a:pt x="5055" y="706"/>
                </a:lnTo>
                <a:lnTo>
                  <a:pt x="4564" y="366"/>
                </a:lnTo>
                <a:lnTo>
                  <a:pt x="4010" y="134"/>
                </a:lnTo>
                <a:lnTo>
                  <a:pt x="3412" y="9"/>
                </a:lnTo>
                <a:lnTo>
                  <a:pt x="3099" y="0"/>
                </a:lnTo>
                <a:lnTo>
                  <a:pt x="3099" y="0"/>
                </a:lnTo>
                <a:lnTo>
                  <a:pt x="3090" y="0"/>
                </a:lnTo>
                <a:lnTo>
                  <a:pt x="3090" y="0"/>
                </a:lnTo>
                <a:lnTo>
                  <a:pt x="2778" y="9"/>
                </a:lnTo>
                <a:lnTo>
                  <a:pt x="2179" y="134"/>
                </a:lnTo>
                <a:lnTo>
                  <a:pt x="1626" y="366"/>
                </a:lnTo>
                <a:lnTo>
                  <a:pt x="1134" y="697"/>
                </a:lnTo>
                <a:lnTo>
                  <a:pt x="715" y="1117"/>
                </a:lnTo>
                <a:lnTo>
                  <a:pt x="384" y="1599"/>
                </a:lnTo>
                <a:lnTo>
                  <a:pt x="152" y="2152"/>
                </a:lnTo>
                <a:lnTo>
                  <a:pt x="27" y="2751"/>
                </a:lnTo>
                <a:lnTo>
                  <a:pt x="18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3"/>
          <p:cNvSpPr/>
          <p:nvPr/>
        </p:nvSpPr>
        <p:spPr>
          <a:xfrm>
            <a:off x="5321659" y="1160716"/>
            <a:ext cx="224936" cy="2125963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6" y="3063"/>
                </a:moveTo>
                <a:lnTo>
                  <a:pt x="1" y="72190"/>
                </a:lnTo>
                <a:lnTo>
                  <a:pt x="10" y="72502"/>
                </a:lnTo>
                <a:lnTo>
                  <a:pt x="126" y="73101"/>
                </a:lnTo>
                <a:lnTo>
                  <a:pt x="358" y="73654"/>
                </a:lnTo>
                <a:lnTo>
                  <a:pt x="688" y="74145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28"/>
                </a:lnTo>
                <a:lnTo>
                  <a:pt x="2751" y="75253"/>
                </a:lnTo>
                <a:lnTo>
                  <a:pt x="3064" y="75262"/>
                </a:lnTo>
                <a:lnTo>
                  <a:pt x="3064" y="75262"/>
                </a:lnTo>
                <a:lnTo>
                  <a:pt x="3376" y="75253"/>
                </a:lnTo>
                <a:lnTo>
                  <a:pt x="3984" y="75137"/>
                </a:lnTo>
                <a:lnTo>
                  <a:pt x="4537" y="74905"/>
                </a:lnTo>
                <a:lnTo>
                  <a:pt x="5020" y="74574"/>
                </a:lnTo>
                <a:lnTo>
                  <a:pt x="5439" y="74154"/>
                </a:lnTo>
                <a:lnTo>
                  <a:pt x="5770" y="73663"/>
                </a:lnTo>
                <a:lnTo>
                  <a:pt x="6011" y="73110"/>
                </a:lnTo>
                <a:lnTo>
                  <a:pt x="6136" y="72511"/>
                </a:lnTo>
                <a:lnTo>
                  <a:pt x="6145" y="72199"/>
                </a:lnTo>
                <a:lnTo>
                  <a:pt x="6145" y="72199"/>
                </a:lnTo>
                <a:lnTo>
                  <a:pt x="6270" y="3081"/>
                </a:lnTo>
                <a:lnTo>
                  <a:pt x="6261" y="2760"/>
                </a:lnTo>
                <a:lnTo>
                  <a:pt x="6136" y="2161"/>
                </a:lnTo>
                <a:lnTo>
                  <a:pt x="5904" y="1608"/>
                </a:lnTo>
                <a:lnTo>
                  <a:pt x="5573" y="1116"/>
                </a:lnTo>
                <a:lnTo>
                  <a:pt x="5162" y="697"/>
                </a:lnTo>
                <a:lnTo>
                  <a:pt x="4671" y="366"/>
                </a:lnTo>
                <a:lnTo>
                  <a:pt x="4118" y="134"/>
                </a:lnTo>
                <a:lnTo>
                  <a:pt x="3519" y="9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78" y="134"/>
                </a:lnTo>
                <a:lnTo>
                  <a:pt x="1733" y="366"/>
                </a:lnTo>
                <a:lnTo>
                  <a:pt x="1242" y="697"/>
                </a:lnTo>
                <a:lnTo>
                  <a:pt x="822" y="1107"/>
                </a:lnTo>
                <a:lnTo>
                  <a:pt x="492" y="1599"/>
                </a:lnTo>
                <a:lnTo>
                  <a:pt x="260" y="2152"/>
                </a:lnTo>
                <a:lnTo>
                  <a:pt x="135" y="2751"/>
                </a:lnTo>
                <a:lnTo>
                  <a:pt x="126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5321659" y="1849320"/>
            <a:ext cx="223035" cy="1436972"/>
          </a:xfrm>
          <a:custGeom>
            <a:avLst/>
            <a:gdLst/>
            <a:ahLst/>
            <a:cxnLst/>
            <a:rect l="l" t="t" r="r" b="b"/>
            <a:pathLst>
              <a:path w="6217" h="45481" extrusionOk="0">
                <a:moveTo>
                  <a:pt x="72" y="3063"/>
                </a:moveTo>
                <a:lnTo>
                  <a:pt x="1" y="42409"/>
                </a:lnTo>
                <a:lnTo>
                  <a:pt x="10" y="42721"/>
                </a:lnTo>
                <a:lnTo>
                  <a:pt x="126" y="43320"/>
                </a:lnTo>
                <a:lnTo>
                  <a:pt x="358" y="43873"/>
                </a:lnTo>
                <a:lnTo>
                  <a:pt x="688" y="44364"/>
                </a:lnTo>
                <a:lnTo>
                  <a:pt x="1108" y="44784"/>
                </a:lnTo>
                <a:lnTo>
                  <a:pt x="1599" y="45115"/>
                </a:lnTo>
                <a:lnTo>
                  <a:pt x="2153" y="45347"/>
                </a:lnTo>
                <a:lnTo>
                  <a:pt x="2751" y="45472"/>
                </a:lnTo>
                <a:lnTo>
                  <a:pt x="3064" y="45481"/>
                </a:lnTo>
                <a:lnTo>
                  <a:pt x="3064" y="45481"/>
                </a:lnTo>
                <a:lnTo>
                  <a:pt x="3376" y="45472"/>
                </a:lnTo>
                <a:lnTo>
                  <a:pt x="3984" y="45356"/>
                </a:lnTo>
                <a:lnTo>
                  <a:pt x="4537" y="45124"/>
                </a:lnTo>
                <a:lnTo>
                  <a:pt x="5020" y="44793"/>
                </a:lnTo>
                <a:lnTo>
                  <a:pt x="5439" y="44373"/>
                </a:lnTo>
                <a:lnTo>
                  <a:pt x="5770" y="43882"/>
                </a:lnTo>
                <a:lnTo>
                  <a:pt x="6011" y="43329"/>
                </a:lnTo>
                <a:lnTo>
                  <a:pt x="6136" y="42730"/>
                </a:lnTo>
                <a:lnTo>
                  <a:pt x="6145" y="42418"/>
                </a:lnTo>
                <a:lnTo>
                  <a:pt x="6145" y="42418"/>
                </a:lnTo>
                <a:lnTo>
                  <a:pt x="6216" y="3072"/>
                </a:lnTo>
                <a:lnTo>
                  <a:pt x="6207" y="2760"/>
                </a:lnTo>
                <a:lnTo>
                  <a:pt x="6082" y="2162"/>
                </a:lnTo>
                <a:lnTo>
                  <a:pt x="5850" y="1608"/>
                </a:lnTo>
                <a:lnTo>
                  <a:pt x="5520" y="1117"/>
                </a:lnTo>
                <a:lnTo>
                  <a:pt x="5100" y="697"/>
                </a:lnTo>
                <a:lnTo>
                  <a:pt x="4618" y="367"/>
                </a:lnTo>
                <a:lnTo>
                  <a:pt x="4064" y="134"/>
                </a:lnTo>
                <a:lnTo>
                  <a:pt x="3466" y="9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2823" y="9"/>
                </a:lnTo>
                <a:lnTo>
                  <a:pt x="2224" y="134"/>
                </a:lnTo>
                <a:lnTo>
                  <a:pt x="1680" y="367"/>
                </a:lnTo>
                <a:lnTo>
                  <a:pt x="1189" y="697"/>
                </a:lnTo>
                <a:lnTo>
                  <a:pt x="769" y="1108"/>
                </a:lnTo>
                <a:lnTo>
                  <a:pt x="438" y="1599"/>
                </a:lnTo>
                <a:lnTo>
                  <a:pt x="206" y="2153"/>
                </a:lnTo>
                <a:lnTo>
                  <a:pt x="81" y="2751"/>
                </a:lnTo>
                <a:lnTo>
                  <a:pt x="72" y="3063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6458221" y="1162467"/>
            <a:ext cx="224936" cy="2126246"/>
          </a:xfrm>
          <a:custGeom>
            <a:avLst/>
            <a:gdLst/>
            <a:ahLst/>
            <a:cxnLst/>
            <a:rect l="l" t="t" r="r" b="b"/>
            <a:pathLst>
              <a:path w="6270" h="75272" extrusionOk="0">
                <a:moveTo>
                  <a:pt x="126" y="3073"/>
                </a:moveTo>
                <a:lnTo>
                  <a:pt x="1" y="72190"/>
                </a:lnTo>
                <a:lnTo>
                  <a:pt x="9" y="72503"/>
                </a:lnTo>
                <a:lnTo>
                  <a:pt x="134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6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2"/>
                </a:lnTo>
                <a:lnTo>
                  <a:pt x="6260" y="2760"/>
                </a:lnTo>
                <a:lnTo>
                  <a:pt x="6144" y="2162"/>
                </a:lnTo>
                <a:lnTo>
                  <a:pt x="5912" y="1608"/>
                </a:lnTo>
                <a:lnTo>
                  <a:pt x="5582" y="1117"/>
                </a:lnTo>
                <a:lnTo>
                  <a:pt x="5162" y="706"/>
                </a:lnTo>
                <a:lnTo>
                  <a:pt x="4671" y="367"/>
                </a:lnTo>
                <a:lnTo>
                  <a:pt x="4117" y="135"/>
                </a:lnTo>
                <a:lnTo>
                  <a:pt x="3519" y="10"/>
                </a:lnTo>
                <a:lnTo>
                  <a:pt x="3206" y="1"/>
                </a:lnTo>
                <a:lnTo>
                  <a:pt x="3206" y="1"/>
                </a:lnTo>
                <a:lnTo>
                  <a:pt x="3197" y="1"/>
                </a:lnTo>
                <a:lnTo>
                  <a:pt x="3197" y="1"/>
                </a:lnTo>
                <a:lnTo>
                  <a:pt x="2885" y="10"/>
                </a:lnTo>
                <a:lnTo>
                  <a:pt x="2287" y="135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599"/>
                </a:lnTo>
                <a:lnTo>
                  <a:pt x="260" y="2153"/>
                </a:lnTo>
                <a:lnTo>
                  <a:pt x="134" y="2751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6458221" y="2393860"/>
            <a:ext cx="222030" cy="894707"/>
          </a:xfrm>
          <a:custGeom>
            <a:avLst/>
            <a:gdLst/>
            <a:ahLst/>
            <a:cxnLst/>
            <a:rect l="l" t="t" r="r" b="b"/>
            <a:pathLst>
              <a:path w="6189" h="28318" extrusionOk="0">
                <a:moveTo>
                  <a:pt x="45" y="3072"/>
                </a:moveTo>
                <a:lnTo>
                  <a:pt x="1" y="25236"/>
                </a:lnTo>
                <a:lnTo>
                  <a:pt x="9" y="25549"/>
                </a:lnTo>
                <a:lnTo>
                  <a:pt x="134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08" y="27612"/>
                </a:lnTo>
                <a:lnTo>
                  <a:pt x="1599" y="27942"/>
                </a:lnTo>
                <a:lnTo>
                  <a:pt x="2153" y="28183"/>
                </a:lnTo>
                <a:lnTo>
                  <a:pt x="2751" y="28299"/>
                </a:lnTo>
                <a:lnTo>
                  <a:pt x="3064" y="28317"/>
                </a:lnTo>
                <a:lnTo>
                  <a:pt x="3064" y="28317"/>
                </a:lnTo>
                <a:lnTo>
                  <a:pt x="3385" y="28308"/>
                </a:lnTo>
                <a:lnTo>
                  <a:pt x="3983" y="28183"/>
                </a:lnTo>
                <a:lnTo>
                  <a:pt x="4537" y="27951"/>
                </a:lnTo>
                <a:lnTo>
                  <a:pt x="5028" y="27621"/>
                </a:lnTo>
                <a:lnTo>
                  <a:pt x="5448" y="27201"/>
                </a:lnTo>
                <a:lnTo>
                  <a:pt x="5778" y="26710"/>
                </a:lnTo>
                <a:lnTo>
                  <a:pt x="6010" y="26165"/>
                </a:lnTo>
                <a:lnTo>
                  <a:pt x="6135" y="25567"/>
                </a:lnTo>
                <a:lnTo>
                  <a:pt x="6144" y="25245"/>
                </a:lnTo>
                <a:lnTo>
                  <a:pt x="6144" y="25245"/>
                </a:lnTo>
                <a:lnTo>
                  <a:pt x="6189" y="3081"/>
                </a:lnTo>
                <a:lnTo>
                  <a:pt x="6180" y="2769"/>
                </a:lnTo>
                <a:lnTo>
                  <a:pt x="6055" y="2161"/>
                </a:lnTo>
                <a:lnTo>
                  <a:pt x="5823" y="1608"/>
                </a:lnTo>
                <a:lnTo>
                  <a:pt x="5492" y="1125"/>
                </a:lnTo>
                <a:lnTo>
                  <a:pt x="5073" y="706"/>
                </a:lnTo>
                <a:lnTo>
                  <a:pt x="4582" y="375"/>
                </a:lnTo>
                <a:lnTo>
                  <a:pt x="4037" y="134"/>
                </a:lnTo>
                <a:lnTo>
                  <a:pt x="3439" y="9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2796" y="9"/>
                </a:lnTo>
                <a:lnTo>
                  <a:pt x="2197" y="134"/>
                </a:lnTo>
                <a:lnTo>
                  <a:pt x="1653" y="366"/>
                </a:lnTo>
                <a:lnTo>
                  <a:pt x="1161" y="697"/>
                </a:lnTo>
                <a:lnTo>
                  <a:pt x="742" y="1117"/>
                </a:lnTo>
                <a:lnTo>
                  <a:pt x="411" y="1608"/>
                </a:lnTo>
                <a:lnTo>
                  <a:pt x="179" y="2152"/>
                </a:lnTo>
                <a:lnTo>
                  <a:pt x="54" y="2751"/>
                </a:lnTo>
                <a:lnTo>
                  <a:pt x="45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3"/>
          <p:cNvSpPr/>
          <p:nvPr/>
        </p:nvSpPr>
        <p:spPr>
          <a:xfrm>
            <a:off x="5908503" y="1161450"/>
            <a:ext cx="225259" cy="2126246"/>
          </a:xfrm>
          <a:custGeom>
            <a:avLst/>
            <a:gdLst/>
            <a:ahLst/>
            <a:cxnLst/>
            <a:rect l="l" t="t" r="r" b="b"/>
            <a:pathLst>
              <a:path w="6279" h="75272" extrusionOk="0">
                <a:moveTo>
                  <a:pt x="126" y="3073"/>
                </a:moveTo>
                <a:lnTo>
                  <a:pt x="1" y="72191"/>
                </a:lnTo>
                <a:lnTo>
                  <a:pt x="10" y="72512"/>
                </a:lnTo>
                <a:lnTo>
                  <a:pt x="135" y="73110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66"/>
                </a:lnTo>
                <a:lnTo>
                  <a:pt x="1608" y="74905"/>
                </a:lnTo>
                <a:lnTo>
                  <a:pt x="2153" y="75137"/>
                </a:lnTo>
                <a:lnTo>
                  <a:pt x="2751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4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64"/>
                </a:lnTo>
                <a:lnTo>
                  <a:pt x="5778" y="73673"/>
                </a:lnTo>
                <a:lnTo>
                  <a:pt x="6011" y="73119"/>
                </a:lnTo>
                <a:lnTo>
                  <a:pt x="6136" y="72521"/>
                </a:lnTo>
                <a:lnTo>
                  <a:pt x="6153" y="72208"/>
                </a:lnTo>
                <a:lnTo>
                  <a:pt x="6153" y="72208"/>
                </a:lnTo>
                <a:lnTo>
                  <a:pt x="6279" y="3082"/>
                </a:lnTo>
                <a:lnTo>
                  <a:pt x="6261" y="2769"/>
                </a:lnTo>
                <a:lnTo>
                  <a:pt x="6145" y="2171"/>
                </a:lnTo>
                <a:lnTo>
                  <a:pt x="5912" y="1617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26" y="144"/>
                </a:lnTo>
                <a:lnTo>
                  <a:pt x="3528" y="19"/>
                </a:lnTo>
                <a:lnTo>
                  <a:pt x="3207" y="1"/>
                </a:lnTo>
                <a:lnTo>
                  <a:pt x="3207" y="1"/>
                </a:lnTo>
                <a:lnTo>
                  <a:pt x="3198" y="1"/>
                </a:lnTo>
                <a:lnTo>
                  <a:pt x="3198" y="1"/>
                </a:lnTo>
                <a:lnTo>
                  <a:pt x="2885" y="19"/>
                </a:lnTo>
                <a:lnTo>
                  <a:pt x="2287" y="135"/>
                </a:lnTo>
                <a:lnTo>
                  <a:pt x="1733" y="367"/>
                </a:lnTo>
                <a:lnTo>
                  <a:pt x="1251" y="697"/>
                </a:lnTo>
                <a:lnTo>
                  <a:pt x="831" y="1117"/>
                </a:lnTo>
                <a:lnTo>
                  <a:pt x="501" y="1608"/>
                </a:lnTo>
                <a:lnTo>
                  <a:pt x="269" y="2153"/>
                </a:lnTo>
                <a:lnTo>
                  <a:pt x="144" y="2760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5908503" y="2152917"/>
            <a:ext cx="222712" cy="1134513"/>
          </a:xfrm>
          <a:custGeom>
            <a:avLst/>
            <a:gdLst/>
            <a:ahLst/>
            <a:cxnLst/>
            <a:rect l="l" t="t" r="r" b="b"/>
            <a:pathLst>
              <a:path w="6208" h="35908" extrusionOk="0">
                <a:moveTo>
                  <a:pt x="54" y="3063"/>
                </a:moveTo>
                <a:lnTo>
                  <a:pt x="1" y="32827"/>
                </a:lnTo>
                <a:lnTo>
                  <a:pt x="10" y="33148"/>
                </a:lnTo>
                <a:lnTo>
                  <a:pt x="135" y="33746"/>
                </a:lnTo>
                <a:lnTo>
                  <a:pt x="367" y="34300"/>
                </a:lnTo>
                <a:lnTo>
                  <a:pt x="697" y="34791"/>
                </a:lnTo>
                <a:lnTo>
                  <a:pt x="1117" y="35202"/>
                </a:lnTo>
                <a:lnTo>
                  <a:pt x="1608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3" y="35907"/>
                </a:lnTo>
                <a:lnTo>
                  <a:pt x="3073" y="35907"/>
                </a:lnTo>
                <a:lnTo>
                  <a:pt x="3385" y="35899"/>
                </a:lnTo>
                <a:lnTo>
                  <a:pt x="3984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800"/>
                </a:lnTo>
                <a:lnTo>
                  <a:pt x="5778" y="34309"/>
                </a:lnTo>
                <a:lnTo>
                  <a:pt x="6011" y="33755"/>
                </a:lnTo>
                <a:lnTo>
                  <a:pt x="6136" y="33157"/>
                </a:lnTo>
                <a:lnTo>
                  <a:pt x="6153" y="32844"/>
                </a:lnTo>
                <a:lnTo>
                  <a:pt x="6153" y="32844"/>
                </a:lnTo>
                <a:lnTo>
                  <a:pt x="6207" y="3081"/>
                </a:lnTo>
                <a:lnTo>
                  <a:pt x="6189" y="2759"/>
                </a:lnTo>
                <a:lnTo>
                  <a:pt x="6073" y="2161"/>
                </a:lnTo>
                <a:lnTo>
                  <a:pt x="5841" y="1608"/>
                </a:lnTo>
                <a:lnTo>
                  <a:pt x="5511" y="1116"/>
                </a:lnTo>
                <a:lnTo>
                  <a:pt x="5091" y="706"/>
                </a:lnTo>
                <a:lnTo>
                  <a:pt x="4600" y="366"/>
                </a:lnTo>
                <a:lnTo>
                  <a:pt x="4055" y="134"/>
                </a:lnTo>
                <a:lnTo>
                  <a:pt x="3448" y="9"/>
                </a:lnTo>
                <a:lnTo>
                  <a:pt x="3135" y="0"/>
                </a:lnTo>
                <a:lnTo>
                  <a:pt x="3135" y="0"/>
                </a:lnTo>
                <a:lnTo>
                  <a:pt x="3126" y="0"/>
                </a:lnTo>
                <a:lnTo>
                  <a:pt x="3126" y="0"/>
                </a:lnTo>
                <a:lnTo>
                  <a:pt x="2814" y="9"/>
                </a:lnTo>
                <a:lnTo>
                  <a:pt x="2215" y="134"/>
                </a:lnTo>
                <a:lnTo>
                  <a:pt x="1662" y="366"/>
                </a:lnTo>
                <a:lnTo>
                  <a:pt x="1179" y="697"/>
                </a:lnTo>
                <a:lnTo>
                  <a:pt x="760" y="1116"/>
                </a:lnTo>
                <a:lnTo>
                  <a:pt x="429" y="1599"/>
                </a:lnTo>
                <a:lnTo>
                  <a:pt x="197" y="2152"/>
                </a:lnTo>
                <a:lnTo>
                  <a:pt x="72" y="2751"/>
                </a:lnTo>
                <a:lnTo>
                  <a:pt x="54" y="3063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732929" y="1159699"/>
            <a:ext cx="224936" cy="2126218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732928" y="1483671"/>
            <a:ext cx="223968" cy="1801768"/>
          </a:xfrm>
          <a:custGeom>
            <a:avLst/>
            <a:gdLst/>
            <a:ahLst/>
            <a:cxnLst/>
            <a:rect l="l" t="t" r="r" b="b"/>
            <a:pathLst>
              <a:path w="6243" h="57027" extrusionOk="0">
                <a:moveTo>
                  <a:pt x="3171" y="0"/>
                </a:moveTo>
                <a:lnTo>
                  <a:pt x="2858" y="9"/>
                </a:lnTo>
                <a:lnTo>
                  <a:pt x="2260" y="125"/>
                </a:lnTo>
                <a:lnTo>
                  <a:pt x="1706" y="358"/>
                </a:lnTo>
                <a:lnTo>
                  <a:pt x="1215" y="688"/>
                </a:lnTo>
                <a:lnTo>
                  <a:pt x="795" y="1108"/>
                </a:lnTo>
                <a:lnTo>
                  <a:pt x="465" y="1599"/>
                </a:lnTo>
                <a:lnTo>
                  <a:pt x="224" y="2152"/>
                </a:lnTo>
                <a:lnTo>
                  <a:pt x="108" y="2751"/>
                </a:lnTo>
                <a:lnTo>
                  <a:pt x="90" y="3063"/>
                </a:lnTo>
                <a:lnTo>
                  <a:pt x="1" y="53946"/>
                </a:lnTo>
                <a:lnTo>
                  <a:pt x="10" y="54259"/>
                </a:lnTo>
                <a:lnTo>
                  <a:pt x="135" y="54866"/>
                </a:lnTo>
                <a:lnTo>
                  <a:pt x="367" y="55411"/>
                </a:lnTo>
                <a:lnTo>
                  <a:pt x="697" y="55902"/>
                </a:lnTo>
                <a:lnTo>
                  <a:pt x="1108" y="56321"/>
                </a:lnTo>
                <a:lnTo>
                  <a:pt x="1599" y="56652"/>
                </a:lnTo>
                <a:lnTo>
                  <a:pt x="2153" y="56893"/>
                </a:lnTo>
                <a:lnTo>
                  <a:pt x="2751" y="57009"/>
                </a:lnTo>
                <a:lnTo>
                  <a:pt x="3064" y="57027"/>
                </a:lnTo>
                <a:lnTo>
                  <a:pt x="3385" y="57018"/>
                </a:lnTo>
                <a:lnTo>
                  <a:pt x="3983" y="56893"/>
                </a:lnTo>
                <a:lnTo>
                  <a:pt x="4537" y="56661"/>
                </a:lnTo>
                <a:lnTo>
                  <a:pt x="5028" y="56330"/>
                </a:lnTo>
                <a:lnTo>
                  <a:pt x="5448" y="55911"/>
                </a:lnTo>
                <a:lnTo>
                  <a:pt x="5778" y="55428"/>
                </a:lnTo>
                <a:lnTo>
                  <a:pt x="6011" y="54875"/>
                </a:lnTo>
                <a:lnTo>
                  <a:pt x="6136" y="54277"/>
                </a:lnTo>
                <a:lnTo>
                  <a:pt x="6144" y="53955"/>
                </a:lnTo>
                <a:lnTo>
                  <a:pt x="6243" y="3072"/>
                </a:lnTo>
                <a:lnTo>
                  <a:pt x="6225" y="2760"/>
                </a:lnTo>
                <a:lnTo>
                  <a:pt x="6109" y="2161"/>
                </a:lnTo>
                <a:lnTo>
                  <a:pt x="5877" y="1608"/>
                </a:lnTo>
                <a:lnTo>
                  <a:pt x="5546" y="1117"/>
                </a:lnTo>
                <a:lnTo>
                  <a:pt x="5126" y="697"/>
                </a:lnTo>
                <a:lnTo>
                  <a:pt x="4635" y="366"/>
                </a:lnTo>
                <a:lnTo>
                  <a:pt x="4091" y="134"/>
                </a:lnTo>
                <a:lnTo>
                  <a:pt x="3483" y="9"/>
                </a:lnTo>
                <a:lnTo>
                  <a:pt x="3171" y="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3619892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3037970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2461991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1888014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4778809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360229" y="1182646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929291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6483714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7035021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3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02" name="Google Shape;902;p23"/>
          <p:cNvGrpSpPr/>
          <p:nvPr/>
        </p:nvGrpSpPr>
        <p:grpSpPr>
          <a:xfrm>
            <a:off x="1160015" y="3406457"/>
            <a:ext cx="6823970" cy="188759"/>
            <a:chOff x="1046653" y="1090450"/>
            <a:chExt cx="7266500" cy="201000"/>
          </a:xfrm>
        </p:grpSpPr>
        <p:sp>
          <p:nvSpPr>
            <p:cNvPr id="903" name="Google Shape;903;p23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Jan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4" name="Google Shape;904;p23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Feb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5" name="Google Shape;905;p23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Mar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6" name="Google Shape;906;p23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Apr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7" name="Google Shape;907;p23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May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8" name="Google Shape;908;p23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Jun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9" name="Google Shape;909;p23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Jul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0" name="Google Shape;910;p23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Aug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1" name="Google Shape;911;p23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Sep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2" name="Google Shape;912;p23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Oct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3" name="Google Shape;913;p23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Nov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4" name="Google Shape;914;p23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Dec</a:t>
              </a:r>
              <a:endParaRPr sz="1200" b="0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15" name="Google Shape;915;p23"/>
          <p:cNvSpPr/>
          <p:nvPr/>
        </p:nvSpPr>
        <p:spPr>
          <a:xfrm>
            <a:off x="1289325" y="1161450"/>
            <a:ext cx="220452" cy="2126246"/>
          </a:xfrm>
          <a:custGeom>
            <a:avLst/>
            <a:gdLst/>
            <a:ahLst/>
            <a:cxnLst/>
            <a:rect l="l" t="t" r="r" b="b"/>
            <a:pathLst>
              <a:path w="6145" h="75272" extrusionOk="0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94" y="75263"/>
                </a:lnTo>
                <a:lnTo>
                  <a:pt x="3993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9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5" y="72200"/>
                </a:lnTo>
                <a:lnTo>
                  <a:pt x="6145" y="72200"/>
                </a:lnTo>
                <a:lnTo>
                  <a:pt x="6145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3" y="135"/>
                </a:lnTo>
                <a:lnTo>
                  <a:pt x="3394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1289325" y="2750473"/>
            <a:ext cx="220452" cy="536957"/>
          </a:xfrm>
          <a:custGeom>
            <a:avLst/>
            <a:gdLst/>
            <a:ahLst/>
            <a:cxnLst/>
            <a:rect l="l" t="t" r="r" b="b"/>
            <a:pathLst>
              <a:path w="6145" h="16995" extrusionOk="0">
                <a:moveTo>
                  <a:pt x="3073" y="1"/>
                </a:moveTo>
                <a:lnTo>
                  <a:pt x="2760" y="10"/>
                </a:lnTo>
                <a:lnTo>
                  <a:pt x="2162" y="135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53"/>
                </a:lnTo>
                <a:lnTo>
                  <a:pt x="10" y="2760"/>
                </a:lnTo>
                <a:lnTo>
                  <a:pt x="1" y="3073"/>
                </a:lnTo>
                <a:lnTo>
                  <a:pt x="1" y="13923"/>
                </a:lnTo>
                <a:lnTo>
                  <a:pt x="10" y="14235"/>
                </a:lnTo>
                <a:lnTo>
                  <a:pt x="135" y="14842"/>
                </a:lnTo>
                <a:lnTo>
                  <a:pt x="367" y="15387"/>
                </a:lnTo>
                <a:lnTo>
                  <a:pt x="697" y="15878"/>
                </a:lnTo>
                <a:lnTo>
                  <a:pt x="1117" y="16298"/>
                </a:lnTo>
                <a:lnTo>
                  <a:pt x="1608" y="16628"/>
                </a:lnTo>
                <a:lnTo>
                  <a:pt x="2162" y="16860"/>
                </a:lnTo>
                <a:lnTo>
                  <a:pt x="2760" y="16986"/>
                </a:lnTo>
                <a:lnTo>
                  <a:pt x="3073" y="16994"/>
                </a:lnTo>
                <a:lnTo>
                  <a:pt x="3394" y="16986"/>
                </a:lnTo>
                <a:lnTo>
                  <a:pt x="3993" y="16860"/>
                </a:lnTo>
                <a:lnTo>
                  <a:pt x="4546" y="16628"/>
                </a:lnTo>
                <a:lnTo>
                  <a:pt x="5028" y="16298"/>
                </a:lnTo>
                <a:lnTo>
                  <a:pt x="5448" y="15878"/>
                </a:lnTo>
                <a:lnTo>
                  <a:pt x="5779" y="15387"/>
                </a:lnTo>
                <a:lnTo>
                  <a:pt x="6011" y="14842"/>
                </a:lnTo>
                <a:lnTo>
                  <a:pt x="6136" y="14235"/>
                </a:lnTo>
                <a:lnTo>
                  <a:pt x="6145" y="13923"/>
                </a:lnTo>
                <a:lnTo>
                  <a:pt x="6145" y="3073"/>
                </a:lnTo>
                <a:lnTo>
                  <a:pt x="6136" y="2760"/>
                </a:lnTo>
                <a:lnTo>
                  <a:pt x="6011" y="2153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7"/>
                </a:lnTo>
                <a:lnTo>
                  <a:pt x="3993" y="135"/>
                </a:lnTo>
                <a:lnTo>
                  <a:pt x="3394" y="10"/>
                </a:lnTo>
                <a:lnTo>
                  <a:pt x="3073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1313863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7620614" y="1163484"/>
            <a:ext cx="224936" cy="2125963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7620614" y="2752464"/>
            <a:ext cx="221062" cy="536925"/>
          </a:xfrm>
          <a:custGeom>
            <a:avLst/>
            <a:gdLst/>
            <a:ahLst/>
            <a:cxnLst/>
            <a:rect l="l" t="t" r="r" b="b"/>
            <a:pathLst>
              <a:path w="6162" h="16994" extrusionOk="0">
                <a:moveTo>
                  <a:pt x="18" y="3072"/>
                </a:moveTo>
                <a:lnTo>
                  <a:pt x="0" y="13922"/>
                </a:lnTo>
                <a:lnTo>
                  <a:pt x="9" y="14235"/>
                </a:lnTo>
                <a:lnTo>
                  <a:pt x="125" y="14833"/>
                </a:lnTo>
                <a:lnTo>
                  <a:pt x="358" y="15387"/>
                </a:lnTo>
                <a:lnTo>
                  <a:pt x="688" y="15878"/>
                </a:lnTo>
                <a:lnTo>
                  <a:pt x="1108" y="16297"/>
                </a:lnTo>
                <a:lnTo>
                  <a:pt x="1599" y="16628"/>
                </a:lnTo>
                <a:lnTo>
                  <a:pt x="2152" y="16860"/>
                </a:lnTo>
                <a:lnTo>
                  <a:pt x="2751" y="16985"/>
                </a:lnTo>
                <a:lnTo>
                  <a:pt x="3063" y="16994"/>
                </a:lnTo>
                <a:lnTo>
                  <a:pt x="3063" y="16994"/>
                </a:lnTo>
                <a:lnTo>
                  <a:pt x="3385" y="16985"/>
                </a:lnTo>
                <a:lnTo>
                  <a:pt x="3983" y="16869"/>
                </a:lnTo>
                <a:lnTo>
                  <a:pt x="4537" y="16637"/>
                </a:lnTo>
                <a:lnTo>
                  <a:pt x="5028" y="16306"/>
                </a:lnTo>
                <a:lnTo>
                  <a:pt x="5439" y="15887"/>
                </a:lnTo>
                <a:lnTo>
                  <a:pt x="5778" y="15395"/>
                </a:lnTo>
                <a:lnTo>
                  <a:pt x="6010" y="14842"/>
                </a:lnTo>
                <a:lnTo>
                  <a:pt x="6135" y="14244"/>
                </a:lnTo>
                <a:lnTo>
                  <a:pt x="6144" y="13931"/>
                </a:lnTo>
                <a:lnTo>
                  <a:pt x="6144" y="13931"/>
                </a:lnTo>
                <a:lnTo>
                  <a:pt x="6162" y="3081"/>
                </a:lnTo>
                <a:lnTo>
                  <a:pt x="6153" y="2760"/>
                </a:lnTo>
                <a:lnTo>
                  <a:pt x="6028" y="2161"/>
                </a:lnTo>
                <a:lnTo>
                  <a:pt x="5796" y="1608"/>
                </a:lnTo>
                <a:lnTo>
                  <a:pt x="5465" y="1117"/>
                </a:lnTo>
                <a:lnTo>
                  <a:pt x="5055" y="706"/>
                </a:lnTo>
                <a:lnTo>
                  <a:pt x="4564" y="366"/>
                </a:lnTo>
                <a:lnTo>
                  <a:pt x="4010" y="134"/>
                </a:lnTo>
                <a:lnTo>
                  <a:pt x="3412" y="9"/>
                </a:lnTo>
                <a:lnTo>
                  <a:pt x="3099" y="0"/>
                </a:lnTo>
                <a:lnTo>
                  <a:pt x="3099" y="0"/>
                </a:lnTo>
                <a:lnTo>
                  <a:pt x="3090" y="0"/>
                </a:lnTo>
                <a:lnTo>
                  <a:pt x="3090" y="0"/>
                </a:lnTo>
                <a:lnTo>
                  <a:pt x="2778" y="9"/>
                </a:lnTo>
                <a:lnTo>
                  <a:pt x="2179" y="134"/>
                </a:lnTo>
                <a:lnTo>
                  <a:pt x="1626" y="366"/>
                </a:lnTo>
                <a:lnTo>
                  <a:pt x="1134" y="697"/>
                </a:lnTo>
                <a:lnTo>
                  <a:pt x="715" y="1117"/>
                </a:lnTo>
                <a:lnTo>
                  <a:pt x="384" y="1599"/>
                </a:lnTo>
                <a:lnTo>
                  <a:pt x="152" y="2152"/>
                </a:lnTo>
                <a:lnTo>
                  <a:pt x="27" y="2751"/>
                </a:lnTo>
                <a:lnTo>
                  <a:pt x="18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7647997" y="1180884"/>
            <a:ext cx="171734" cy="2087631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3"/>
          <p:cNvSpPr txBox="1"/>
          <p:nvPr/>
        </p:nvSpPr>
        <p:spPr>
          <a:xfrm>
            <a:off x="4761801" y="428207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fourth-largest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2" name="Google Shape;922;p23"/>
          <p:cNvSpPr txBox="1"/>
          <p:nvPr/>
        </p:nvSpPr>
        <p:spPr>
          <a:xfrm>
            <a:off x="4761800" y="380242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3" name="Google Shape;923;p23"/>
          <p:cNvSpPr txBox="1"/>
          <p:nvPr/>
        </p:nvSpPr>
        <p:spPr>
          <a:xfrm>
            <a:off x="2189625" y="428207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4" name="Google Shape;924;p23"/>
          <p:cNvSpPr txBox="1"/>
          <p:nvPr/>
        </p:nvSpPr>
        <p:spPr>
          <a:xfrm>
            <a:off x="2189625" y="380242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5" name="Google Shape;9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4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1" name="Google Shape;931;p24"/>
          <p:cNvSpPr/>
          <p:nvPr/>
        </p:nvSpPr>
        <p:spPr>
          <a:xfrm>
            <a:off x="7618400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4"/>
          <p:cNvSpPr/>
          <p:nvPr/>
        </p:nvSpPr>
        <p:spPr>
          <a:xfrm>
            <a:off x="7641920" y="312716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4"/>
          <p:cNvSpPr/>
          <p:nvPr/>
        </p:nvSpPr>
        <p:spPr>
          <a:xfrm>
            <a:off x="7641920" y="289119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4"/>
          <p:cNvSpPr/>
          <p:nvPr/>
        </p:nvSpPr>
        <p:spPr>
          <a:xfrm>
            <a:off x="7641920" y="265523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4"/>
          <p:cNvSpPr/>
          <p:nvPr/>
        </p:nvSpPr>
        <p:spPr>
          <a:xfrm>
            <a:off x="7641920" y="241926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4"/>
          <p:cNvSpPr/>
          <p:nvPr/>
        </p:nvSpPr>
        <p:spPr>
          <a:xfrm>
            <a:off x="7641920" y="218330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4"/>
          <p:cNvSpPr/>
          <p:nvPr/>
        </p:nvSpPr>
        <p:spPr>
          <a:xfrm>
            <a:off x="7641920" y="194733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7641920" y="171137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4"/>
          <p:cNvSpPr/>
          <p:nvPr/>
        </p:nvSpPr>
        <p:spPr>
          <a:xfrm>
            <a:off x="7641930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7641920" y="147540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7641920" y="123944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7641920" y="100347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2491530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2515050" y="312716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4"/>
          <p:cNvSpPr/>
          <p:nvPr/>
        </p:nvSpPr>
        <p:spPr>
          <a:xfrm>
            <a:off x="2515050" y="289119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4"/>
          <p:cNvSpPr/>
          <p:nvPr/>
        </p:nvSpPr>
        <p:spPr>
          <a:xfrm>
            <a:off x="2515050" y="265523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4"/>
          <p:cNvSpPr/>
          <p:nvPr/>
        </p:nvSpPr>
        <p:spPr>
          <a:xfrm>
            <a:off x="2515050" y="241926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4"/>
          <p:cNvSpPr/>
          <p:nvPr/>
        </p:nvSpPr>
        <p:spPr>
          <a:xfrm>
            <a:off x="2515050" y="218330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4"/>
          <p:cNvSpPr/>
          <p:nvPr/>
        </p:nvSpPr>
        <p:spPr>
          <a:xfrm>
            <a:off x="2515050" y="194733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4"/>
          <p:cNvSpPr/>
          <p:nvPr/>
        </p:nvSpPr>
        <p:spPr>
          <a:xfrm>
            <a:off x="2515050" y="171137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4"/>
          <p:cNvSpPr/>
          <p:nvPr/>
        </p:nvSpPr>
        <p:spPr>
          <a:xfrm>
            <a:off x="2515010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4"/>
          <p:cNvSpPr/>
          <p:nvPr/>
        </p:nvSpPr>
        <p:spPr>
          <a:xfrm>
            <a:off x="2515050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4"/>
          <p:cNvSpPr/>
          <p:nvPr/>
        </p:nvSpPr>
        <p:spPr>
          <a:xfrm>
            <a:off x="2515050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4"/>
          <p:cNvSpPr/>
          <p:nvPr/>
        </p:nvSpPr>
        <p:spPr>
          <a:xfrm>
            <a:off x="2515050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4"/>
          <p:cNvSpPr/>
          <p:nvPr/>
        </p:nvSpPr>
        <p:spPr>
          <a:xfrm>
            <a:off x="1921878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4"/>
          <p:cNvSpPr/>
          <p:nvPr/>
        </p:nvSpPr>
        <p:spPr>
          <a:xfrm>
            <a:off x="1945398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1945398" y="289119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4"/>
          <p:cNvSpPr/>
          <p:nvPr/>
        </p:nvSpPr>
        <p:spPr>
          <a:xfrm>
            <a:off x="1945398" y="265523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4"/>
          <p:cNvSpPr/>
          <p:nvPr/>
        </p:nvSpPr>
        <p:spPr>
          <a:xfrm>
            <a:off x="1945398" y="241926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24"/>
          <p:cNvSpPr/>
          <p:nvPr/>
        </p:nvSpPr>
        <p:spPr>
          <a:xfrm>
            <a:off x="1945398" y="218330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4"/>
          <p:cNvSpPr/>
          <p:nvPr/>
        </p:nvSpPr>
        <p:spPr>
          <a:xfrm>
            <a:off x="1945398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4"/>
          <p:cNvSpPr/>
          <p:nvPr/>
        </p:nvSpPr>
        <p:spPr>
          <a:xfrm>
            <a:off x="1945398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4"/>
          <p:cNvSpPr/>
          <p:nvPr/>
        </p:nvSpPr>
        <p:spPr>
          <a:xfrm>
            <a:off x="1945357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4"/>
          <p:cNvSpPr/>
          <p:nvPr/>
        </p:nvSpPr>
        <p:spPr>
          <a:xfrm>
            <a:off x="1945398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24"/>
          <p:cNvSpPr/>
          <p:nvPr/>
        </p:nvSpPr>
        <p:spPr>
          <a:xfrm>
            <a:off x="1945398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4"/>
          <p:cNvSpPr/>
          <p:nvPr/>
        </p:nvSpPr>
        <p:spPr>
          <a:xfrm>
            <a:off x="1945398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24"/>
          <p:cNvGrpSpPr/>
          <p:nvPr/>
        </p:nvGrpSpPr>
        <p:grpSpPr>
          <a:xfrm>
            <a:off x="1352225" y="949026"/>
            <a:ext cx="198540" cy="2383456"/>
            <a:chOff x="6696625" y="1572576"/>
            <a:chExt cx="198540" cy="2383456"/>
          </a:xfrm>
        </p:grpSpPr>
        <p:sp>
          <p:nvSpPr>
            <p:cNvPr id="968" name="Google Shape;968;p24"/>
            <p:cNvSpPr/>
            <p:nvPr/>
          </p:nvSpPr>
          <p:spPr>
            <a:xfrm>
              <a:off x="6696625" y="1572576"/>
              <a:ext cx="198540" cy="2383456"/>
            </a:xfrm>
            <a:custGeom>
              <a:avLst/>
              <a:gdLst/>
              <a:ahLst/>
              <a:cxnLst/>
              <a:rect l="l" t="t" r="r" b="b"/>
              <a:pathLst>
                <a:path w="6270" h="75271" extrusionOk="0">
                  <a:moveTo>
                    <a:pt x="126" y="3072"/>
                  </a:moveTo>
                  <a:lnTo>
                    <a:pt x="1" y="72190"/>
                  </a:lnTo>
                  <a:lnTo>
                    <a:pt x="10" y="72503"/>
                  </a:lnTo>
                  <a:lnTo>
                    <a:pt x="135" y="73110"/>
                  </a:lnTo>
                  <a:lnTo>
                    <a:pt x="367" y="73655"/>
                  </a:lnTo>
                  <a:lnTo>
                    <a:pt x="697" y="74146"/>
                  </a:lnTo>
                  <a:lnTo>
                    <a:pt x="1108" y="74565"/>
                  </a:lnTo>
                  <a:lnTo>
                    <a:pt x="1599" y="74896"/>
                  </a:lnTo>
                  <a:lnTo>
                    <a:pt x="2153" y="75137"/>
                  </a:lnTo>
                  <a:lnTo>
                    <a:pt x="2751" y="75253"/>
                  </a:lnTo>
                  <a:lnTo>
                    <a:pt x="3064" y="75271"/>
                  </a:lnTo>
                  <a:lnTo>
                    <a:pt x="3064" y="75271"/>
                  </a:lnTo>
                  <a:lnTo>
                    <a:pt x="3385" y="75262"/>
                  </a:lnTo>
                  <a:lnTo>
                    <a:pt x="3983" y="75137"/>
                  </a:lnTo>
                  <a:lnTo>
                    <a:pt x="4537" y="74905"/>
                  </a:lnTo>
                  <a:lnTo>
                    <a:pt x="5028" y="74574"/>
                  </a:lnTo>
                  <a:lnTo>
                    <a:pt x="5448" y="74155"/>
                  </a:lnTo>
                  <a:lnTo>
                    <a:pt x="5778" y="73672"/>
                  </a:lnTo>
                  <a:lnTo>
                    <a:pt x="6011" y="73119"/>
                  </a:lnTo>
                  <a:lnTo>
                    <a:pt x="6136" y="72521"/>
                  </a:lnTo>
                  <a:lnTo>
                    <a:pt x="6144" y="72199"/>
                  </a:lnTo>
                  <a:lnTo>
                    <a:pt x="6144" y="72199"/>
                  </a:lnTo>
                  <a:lnTo>
                    <a:pt x="6269" y="3081"/>
                  </a:lnTo>
                  <a:lnTo>
                    <a:pt x="6261" y="2769"/>
                  </a:lnTo>
                  <a:lnTo>
                    <a:pt x="6144" y="2161"/>
                  </a:lnTo>
                  <a:lnTo>
                    <a:pt x="5912" y="1608"/>
                  </a:lnTo>
                  <a:lnTo>
                    <a:pt x="5582" y="1126"/>
                  </a:lnTo>
                  <a:lnTo>
                    <a:pt x="5162" y="706"/>
                  </a:lnTo>
                  <a:lnTo>
                    <a:pt x="4671" y="376"/>
                  </a:lnTo>
                  <a:lnTo>
                    <a:pt x="4117" y="134"/>
                  </a:lnTo>
                  <a:lnTo>
                    <a:pt x="3519" y="9"/>
                  </a:lnTo>
                  <a:lnTo>
                    <a:pt x="3207" y="0"/>
                  </a:lnTo>
                  <a:lnTo>
                    <a:pt x="3207" y="0"/>
                  </a:lnTo>
                  <a:lnTo>
                    <a:pt x="3198" y="0"/>
                  </a:lnTo>
                  <a:lnTo>
                    <a:pt x="3198" y="0"/>
                  </a:lnTo>
                  <a:lnTo>
                    <a:pt x="2885" y="9"/>
                  </a:lnTo>
                  <a:lnTo>
                    <a:pt x="2287" y="134"/>
                  </a:lnTo>
                  <a:lnTo>
                    <a:pt x="1733" y="367"/>
                  </a:lnTo>
                  <a:lnTo>
                    <a:pt x="1242" y="697"/>
                  </a:lnTo>
                  <a:lnTo>
                    <a:pt x="831" y="1117"/>
                  </a:lnTo>
                  <a:lnTo>
                    <a:pt x="492" y="1608"/>
                  </a:lnTo>
                  <a:lnTo>
                    <a:pt x="260" y="2153"/>
                  </a:lnTo>
                  <a:lnTo>
                    <a:pt x="135" y="2751"/>
                  </a:lnTo>
                  <a:lnTo>
                    <a:pt x="126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720145" y="375071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720145" y="351474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720145" y="327878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720145" y="304281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720145" y="280685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720145" y="257088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720145" y="233492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720105" y="1595325"/>
              <a:ext cx="151580" cy="2340202"/>
            </a:xfrm>
            <a:custGeom>
              <a:avLst/>
              <a:gdLst/>
              <a:ahLst/>
              <a:cxnLst/>
              <a:rect l="l" t="t" r="r" b="b"/>
              <a:pathLst>
                <a:path w="4787" h="73905" extrusionOk="0">
                  <a:moveTo>
                    <a:pt x="4787" y="71512"/>
                  </a:moveTo>
                  <a:lnTo>
                    <a:pt x="4778" y="71753"/>
                  </a:lnTo>
                  <a:lnTo>
                    <a:pt x="4680" y="72226"/>
                  </a:lnTo>
                  <a:lnTo>
                    <a:pt x="4501" y="72655"/>
                  </a:lnTo>
                  <a:lnTo>
                    <a:pt x="4242" y="73030"/>
                  </a:lnTo>
                  <a:lnTo>
                    <a:pt x="3912" y="73360"/>
                  </a:lnTo>
                  <a:lnTo>
                    <a:pt x="3536" y="73619"/>
                  </a:lnTo>
                  <a:lnTo>
                    <a:pt x="3108" y="73798"/>
                  </a:lnTo>
                  <a:lnTo>
                    <a:pt x="2635" y="73896"/>
                  </a:lnTo>
                  <a:lnTo>
                    <a:pt x="2393" y="73905"/>
                  </a:lnTo>
                  <a:lnTo>
                    <a:pt x="2152" y="73896"/>
                  </a:lnTo>
                  <a:lnTo>
                    <a:pt x="1679" y="73798"/>
                  </a:lnTo>
                  <a:lnTo>
                    <a:pt x="1250" y="73619"/>
                  </a:lnTo>
                  <a:lnTo>
                    <a:pt x="875" y="73360"/>
                  </a:lnTo>
                  <a:lnTo>
                    <a:pt x="545" y="73030"/>
                  </a:lnTo>
                  <a:lnTo>
                    <a:pt x="286" y="72655"/>
                  </a:lnTo>
                  <a:lnTo>
                    <a:pt x="107" y="72226"/>
                  </a:lnTo>
                  <a:lnTo>
                    <a:pt x="9" y="71753"/>
                  </a:lnTo>
                  <a:lnTo>
                    <a:pt x="0" y="71512"/>
                  </a:lnTo>
                  <a:lnTo>
                    <a:pt x="0" y="2394"/>
                  </a:lnTo>
                  <a:lnTo>
                    <a:pt x="9" y="2144"/>
                  </a:lnTo>
                  <a:lnTo>
                    <a:pt x="107" y="1679"/>
                  </a:lnTo>
                  <a:lnTo>
                    <a:pt x="286" y="1251"/>
                  </a:lnTo>
                  <a:lnTo>
                    <a:pt x="545" y="867"/>
                  </a:lnTo>
                  <a:lnTo>
                    <a:pt x="875" y="545"/>
                  </a:lnTo>
                  <a:lnTo>
                    <a:pt x="1250" y="286"/>
                  </a:lnTo>
                  <a:lnTo>
                    <a:pt x="1679" y="108"/>
                  </a:lnTo>
                  <a:lnTo>
                    <a:pt x="2152" y="9"/>
                  </a:lnTo>
                  <a:lnTo>
                    <a:pt x="2393" y="1"/>
                  </a:lnTo>
                  <a:lnTo>
                    <a:pt x="2635" y="9"/>
                  </a:lnTo>
                  <a:lnTo>
                    <a:pt x="3108" y="108"/>
                  </a:lnTo>
                  <a:lnTo>
                    <a:pt x="3536" y="286"/>
                  </a:lnTo>
                  <a:lnTo>
                    <a:pt x="3912" y="545"/>
                  </a:lnTo>
                  <a:lnTo>
                    <a:pt x="4242" y="867"/>
                  </a:lnTo>
                  <a:lnTo>
                    <a:pt x="4501" y="1251"/>
                  </a:lnTo>
                  <a:lnTo>
                    <a:pt x="4680" y="1679"/>
                  </a:lnTo>
                  <a:lnTo>
                    <a:pt x="4778" y="2144"/>
                  </a:lnTo>
                  <a:lnTo>
                    <a:pt x="4787" y="2394"/>
                  </a:lnTo>
                  <a:lnTo>
                    <a:pt x="4787" y="7151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2156"/>
                  </a:srgbClr>
                </a:gs>
                <a:gs pos="100000">
                  <a:srgbClr val="FFFFFF">
                    <a:alpha val="1215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720145" y="209895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720145" y="186299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720145" y="162702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0" name="Google Shape;980;p24"/>
          <p:cNvSpPr/>
          <p:nvPr/>
        </p:nvSpPr>
        <p:spPr>
          <a:xfrm>
            <a:off x="3061182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4"/>
          <p:cNvSpPr/>
          <p:nvPr/>
        </p:nvSpPr>
        <p:spPr>
          <a:xfrm>
            <a:off x="3084702" y="312716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4"/>
          <p:cNvSpPr/>
          <p:nvPr/>
        </p:nvSpPr>
        <p:spPr>
          <a:xfrm>
            <a:off x="3084702" y="289119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4"/>
          <p:cNvSpPr/>
          <p:nvPr/>
        </p:nvSpPr>
        <p:spPr>
          <a:xfrm>
            <a:off x="3084702" y="265523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4"/>
          <p:cNvSpPr/>
          <p:nvPr/>
        </p:nvSpPr>
        <p:spPr>
          <a:xfrm>
            <a:off x="3084702" y="241926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4"/>
          <p:cNvSpPr/>
          <p:nvPr/>
        </p:nvSpPr>
        <p:spPr>
          <a:xfrm>
            <a:off x="3084702" y="218330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24"/>
          <p:cNvSpPr/>
          <p:nvPr/>
        </p:nvSpPr>
        <p:spPr>
          <a:xfrm>
            <a:off x="3084702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24"/>
          <p:cNvSpPr/>
          <p:nvPr/>
        </p:nvSpPr>
        <p:spPr>
          <a:xfrm>
            <a:off x="3084702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24"/>
          <p:cNvSpPr/>
          <p:nvPr/>
        </p:nvSpPr>
        <p:spPr>
          <a:xfrm>
            <a:off x="3084662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24"/>
          <p:cNvSpPr/>
          <p:nvPr/>
        </p:nvSpPr>
        <p:spPr>
          <a:xfrm>
            <a:off x="3084702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24"/>
          <p:cNvSpPr/>
          <p:nvPr/>
        </p:nvSpPr>
        <p:spPr>
          <a:xfrm>
            <a:off x="3084702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4"/>
          <p:cNvSpPr/>
          <p:nvPr/>
        </p:nvSpPr>
        <p:spPr>
          <a:xfrm>
            <a:off x="3084702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24"/>
          <p:cNvSpPr/>
          <p:nvPr/>
        </p:nvSpPr>
        <p:spPr>
          <a:xfrm>
            <a:off x="3630835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4"/>
          <p:cNvSpPr/>
          <p:nvPr/>
        </p:nvSpPr>
        <p:spPr>
          <a:xfrm>
            <a:off x="3654354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24"/>
          <p:cNvSpPr/>
          <p:nvPr/>
        </p:nvSpPr>
        <p:spPr>
          <a:xfrm>
            <a:off x="3654354" y="289119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4"/>
          <p:cNvSpPr/>
          <p:nvPr/>
        </p:nvSpPr>
        <p:spPr>
          <a:xfrm>
            <a:off x="3654354" y="265523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4"/>
          <p:cNvSpPr/>
          <p:nvPr/>
        </p:nvSpPr>
        <p:spPr>
          <a:xfrm>
            <a:off x="3654354" y="241926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4"/>
          <p:cNvSpPr/>
          <p:nvPr/>
        </p:nvSpPr>
        <p:spPr>
          <a:xfrm>
            <a:off x="3654354" y="218330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24"/>
          <p:cNvSpPr/>
          <p:nvPr/>
        </p:nvSpPr>
        <p:spPr>
          <a:xfrm>
            <a:off x="3654354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4"/>
          <p:cNvSpPr/>
          <p:nvPr/>
        </p:nvSpPr>
        <p:spPr>
          <a:xfrm>
            <a:off x="3654354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4"/>
          <p:cNvSpPr/>
          <p:nvPr/>
        </p:nvSpPr>
        <p:spPr>
          <a:xfrm>
            <a:off x="3654302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4"/>
          <p:cNvSpPr/>
          <p:nvPr/>
        </p:nvSpPr>
        <p:spPr>
          <a:xfrm>
            <a:off x="3654354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4"/>
          <p:cNvSpPr/>
          <p:nvPr/>
        </p:nvSpPr>
        <p:spPr>
          <a:xfrm>
            <a:off x="3654354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4"/>
          <p:cNvSpPr/>
          <p:nvPr/>
        </p:nvSpPr>
        <p:spPr>
          <a:xfrm>
            <a:off x="3654354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4"/>
          <p:cNvSpPr/>
          <p:nvPr/>
        </p:nvSpPr>
        <p:spPr>
          <a:xfrm>
            <a:off x="4200487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4"/>
          <p:cNvSpPr/>
          <p:nvPr/>
        </p:nvSpPr>
        <p:spPr>
          <a:xfrm>
            <a:off x="4224007" y="312716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4"/>
          <p:cNvSpPr/>
          <p:nvPr/>
        </p:nvSpPr>
        <p:spPr>
          <a:xfrm>
            <a:off x="4224007" y="289119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4"/>
          <p:cNvSpPr/>
          <p:nvPr/>
        </p:nvSpPr>
        <p:spPr>
          <a:xfrm>
            <a:off x="4224007" y="265523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4"/>
          <p:cNvSpPr/>
          <p:nvPr/>
        </p:nvSpPr>
        <p:spPr>
          <a:xfrm>
            <a:off x="4224007" y="241926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4"/>
          <p:cNvSpPr/>
          <p:nvPr/>
        </p:nvSpPr>
        <p:spPr>
          <a:xfrm>
            <a:off x="4224007" y="218330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24"/>
          <p:cNvSpPr/>
          <p:nvPr/>
        </p:nvSpPr>
        <p:spPr>
          <a:xfrm>
            <a:off x="4224007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4"/>
          <p:cNvSpPr/>
          <p:nvPr/>
        </p:nvSpPr>
        <p:spPr>
          <a:xfrm>
            <a:off x="4224007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4223966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4"/>
          <p:cNvSpPr/>
          <p:nvPr/>
        </p:nvSpPr>
        <p:spPr>
          <a:xfrm>
            <a:off x="4224007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4224007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4"/>
          <p:cNvSpPr/>
          <p:nvPr/>
        </p:nvSpPr>
        <p:spPr>
          <a:xfrm>
            <a:off x="4224007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4770139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4"/>
          <p:cNvSpPr/>
          <p:nvPr/>
        </p:nvSpPr>
        <p:spPr>
          <a:xfrm>
            <a:off x="4793659" y="312716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4"/>
          <p:cNvSpPr/>
          <p:nvPr/>
        </p:nvSpPr>
        <p:spPr>
          <a:xfrm>
            <a:off x="4793659" y="289119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4"/>
          <p:cNvSpPr/>
          <p:nvPr/>
        </p:nvSpPr>
        <p:spPr>
          <a:xfrm>
            <a:off x="4793659" y="265523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4"/>
          <p:cNvSpPr/>
          <p:nvPr/>
        </p:nvSpPr>
        <p:spPr>
          <a:xfrm>
            <a:off x="4793659" y="241926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4"/>
          <p:cNvSpPr/>
          <p:nvPr/>
        </p:nvSpPr>
        <p:spPr>
          <a:xfrm>
            <a:off x="4793659" y="218330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4"/>
          <p:cNvSpPr/>
          <p:nvPr/>
        </p:nvSpPr>
        <p:spPr>
          <a:xfrm>
            <a:off x="4793659" y="194733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4"/>
          <p:cNvSpPr/>
          <p:nvPr/>
        </p:nvSpPr>
        <p:spPr>
          <a:xfrm>
            <a:off x="4793659" y="171137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4"/>
          <p:cNvSpPr/>
          <p:nvPr/>
        </p:nvSpPr>
        <p:spPr>
          <a:xfrm>
            <a:off x="4793619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4"/>
          <p:cNvSpPr/>
          <p:nvPr/>
        </p:nvSpPr>
        <p:spPr>
          <a:xfrm>
            <a:off x="4793659" y="147540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4"/>
          <p:cNvSpPr/>
          <p:nvPr/>
        </p:nvSpPr>
        <p:spPr>
          <a:xfrm>
            <a:off x="4793659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4"/>
          <p:cNvSpPr/>
          <p:nvPr/>
        </p:nvSpPr>
        <p:spPr>
          <a:xfrm>
            <a:off x="4793659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4"/>
          <p:cNvSpPr/>
          <p:nvPr/>
        </p:nvSpPr>
        <p:spPr>
          <a:xfrm>
            <a:off x="5339791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4"/>
          <p:cNvSpPr/>
          <p:nvPr/>
        </p:nvSpPr>
        <p:spPr>
          <a:xfrm>
            <a:off x="5363311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5363311" y="289119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24"/>
          <p:cNvSpPr/>
          <p:nvPr/>
        </p:nvSpPr>
        <p:spPr>
          <a:xfrm>
            <a:off x="5363311" y="265523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24"/>
          <p:cNvSpPr/>
          <p:nvPr/>
        </p:nvSpPr>
        <p:spPr>
          <a:xfrm>
            <a:off x="5363311" y="241926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4"/>
          <p:cNvSpPr/>
          <p:nvPr/>
        </p:nvSpPr>
        <p:spPr>
          <a:xfrm>
            <a:off x="5363311" y="218330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4"/>
          <p:cNvSpPr/>
          <p:nvPr/>
        </p:nvSpPr>
        <p:spPr>
          <a:xfrm>
            <a:off x="5363311" y="194733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4"/>
          <p:cNvSpPr/>
          <p:nvPr/>
        </p:nvSpPr>
        <p:spPr>
          <a:xfrm>
            <a:off x="5363311" y="171137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4"/>
          <p:cNvSpPr/>
          <p:nvPr/>
        </p:nvSpPr>
        <p:spPr>
          <a:xfrm>
            <a:off x="5363271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4"/>
          <p:cNvSpPr/>
          <p:nvPr/>
        </p:nvSpPr>
        <p:spPr>
          <a:xfrm>
            <a:off x="5363311" y="147540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5363311" y="123944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4"/>
          <p:cNvSpPr/>
          <p:nvPr/>
        </p:nvSpPr>
        <p:spPr>
          <a:xfrm>
            <a:off x="5363311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5909444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4"/>
          <p:cNvSpPr/>
          <p:nvPr/>
        </p:nvSpPr>
        <p:spPr>
          <a:xfrm>
            <a:off x="5932963" y="312716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5932963" y="289119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5932963" y="265523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5932963" y="241926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5932963" y="218330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5932963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5932963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5932923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932963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932963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932963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2" name="Google Shape;1052;p24"/>
          <p:cNvGrpSpPr/>
          <p:nvPr/>
        </p:nvGrpSpPr>
        <p:grpSpPr>
          <a:xfrm>
            <a:off x="6479096" y="949026"/>
            <a:ext cx="198540" cy="2383456"/>
            <a:chOff x="4637225" y="1572576"/>
            <a:chExt cx="198540" cy="2383456"/>
          </a:xfrm>
        </p:grpSpPr>
        <p:sp>
          <p:nvSpPr>
            <p:cNvPr id="1053" name="Google Shape;1053;p24"/>
            <p:cNvSpPr/>
            <p:nvPr/>
          </p:nvSpPr>
          <p:spPr>
            <a:xfrm>
              <a:off x="4637225" y="1572576"/>
              <a:ext cx="198540" cy="2383456"/>
            </a:xfrm>
            <a:custGeom>
              <a:avLst/>
              <a:gdLst/>
              <a:ahLst/>
              <a:cxnLst/>
              <a:rect l="l" t="t" r="r" b="b"/>
              <a:pathLst>
                <a:path w="6270" h="75271" extrusionOk="0">
                  <a:moveTo>
                    <a:pt x="126" y="3072"/>
                  </a:moveTo>
                  <a:lnTo>
                    <a:pt x="1" y="72190"/>
                  </a:lnTo>
                  <a:lnTo>
                    <a:pt x="10" y="72503"/>
                  </a:lnTo>
                  <a:lnTo>
                    <a:pt x="135" y="73110"/>
                  </a:lnTo>
                  <a:lnTo>
                    <a:pt x="367" y="73655"/>
                  </a:lnTo>
                  <a:lnTo>
                    <a:pt x="697" y="74146"/>
                  </a:lnTo>
                  <a:lnTo>
                    <a:pt x="1108" y="74565"/>
                  </a:lnTo>
                  <a:lnTo>
                    <a:pt x="1599" y="74896"/>
                  </a:lnTo>
                  <a:lnTo>
                    <a:pt x="2153" y="75137"/>
                  </a:lnTo>
                  <a:lnTo>
                    <a:pt x="2751" y="75253"/>
                  </a:lnTo>
                  <a:lnTo>
                    <a:pt x="3064" y="75271"/>
                  </a:lnTo>
                  <a:lnTo>
                    <a:pt x="3064" y="75271"/>
                  </a:lnTo>
                  <a:lnTo>
                    <a:pt x="3385" y="75262"/>
                  </a:lnTo>
                  <a:lnTo>
                    <a:pt x="3983" y="75137"/>
                  </a:lnTo>
                  <a:lnTo>
                    <a:pt x="4537" y="74905"/>
                  </a:lnTo>
                  <a:lnTo>
                    <a:pt x="5028" y="74574"/>
                  </a:lnTo>
                  <a:lnTo>
                    <a:pt x="5448" y="74155"/>
                  </a:lnTo>
                  <a:lnTo>
                    <a:pt x="5778" y="73672"/>
                  </a:lnTo>
                  <a:lnTo>
                    <a:pt x="6011" y="73119"/>
                  </a:lnTo>
                  <a:lnTo>
                    <a:pt x="6136" y="72521"/>
                  </a:lnTo>
                  <a:lnTo>
                    <a:pt x="6144" y="72199"/>
                  </a:lnTo>
                  <a:lnTo>
                    <a:pt x="6144" y="72199"/>
                  </a:lnTo>
                  <a:lnTo>
                    <a:pt x="6269" y="3081"/>
                  </a:lnTo>
                  <a:lnTo>
                    <a:pt x="6261" y="2769"/>
                  </a:lnTo>
                  <a:lnTo>
                    <a:pt x="6144" y="2161"/>
                  </a:lnTo>
                  <a:lnTo>
                    <a:pt x="5912" y="1608"/>
                  </a:lnTo>
                  <a:lnTo>
                    <a:pt x="5582" y="1126"/>
                  </a:lnTo>
                  <a:lnTo>
                    <a:pt x="5162" y="706"/>
                  </a:lnTo>
                  <a:lnTo>
                    <a:pt x="4671" y="376"/>
                  </a:lnTo>
                  <a:lnTo>
                    <a:pt x="4117" y="134"/>
                  </a:lnTo>
                  <a:lnTo>
                    <a:pt x="3519" y="9"/>
                  </a:lnTo>
                  <a:lnTo>
                    <a:pt x="3207" y="0"/>
                  </a:lnTo>
                  <a:lnTo>
                    <a:pt x="3207" y="0"/>
                  </a:lnTo>
                  <a:lnTo>
                    <a:pt x="3198" y="0"/>
                  </a:lnTo>
                  <a:lnTo>
                    <a:pt x="3198" y="0"/>
                  </a:lnTo>
                  <a:lnTo>
                    <a:pt x="2885" y="9"/>
                  </a:lnTo>
                  <a:lnTo>
                    <a:pt x="2287" y="134"/>
                  </a:lnTo>
                  <a:lnTo>
                    <a:pt x="1733" y="367"/>
                  </a:lnTo>
                  <a:lnTo>
                    <a:pt x="1242" y="697"/>
                  </a:lnTo>
                  <a:lnTo>
                    <a:pt x="831" y="1117"/>
                  </a:lnTo>
                  <a:lnTo>
                    <a:pt x="492" y="1608"/>
                  </a:lnTo>
                  <a:lnTo>
                    <a:pt x="260" y="2153"/>
                  </a:lnTo>
                  <a:lnTo>
                    <a:pt x="135" y="2751"/>
                  </a:lnTo>
                  <a:lnTo>
                    <a:pt x="126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4660745" y="375071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660745" y="351474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4660745" y="327878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4660745" y="304281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660745" y="280685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660745" y="257088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660745" y="233492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660705" y="1595325"/>
              <a:ext cx="151580" cy="2340202"/>
            </a:xfrm>
            <a:custGeom>
              <a:avLst/>
              <a:gdLst/>
              <a:ahLst/>
              <a:cxnLst/>
              <a:rect l="l" t="t" r="r" b="b"/>
              <a:pathLst>
                <a:path w="4787" h="73905" extrusionOk="0">
                  <a:moveTo>
                    <a:pt x="4787" y="71512"/>
                  </a:moveTo>
                  <a:lnTo>
                    <a:pt x="4778" y="71753"/>
                  </a:lnTo>
                  <a:lnTo>
                    <a:pt x="4680" y="72226"/>
                  </a:lnTo>
                  <a:lnTo>
                    <a:pt x="4501" y="72655"/>
                  </a:lnTo>
                  <a:lnTo>
                    <a:pt x="4242" y="73030"/>
                  </a:lnTo>
                  <a:lnTo>
                    <a:pt x="3912" y="73360"/>
                  </a:lnTo>
                  <a:lnTo>
                    <a:pt x="3536" y="73619"/>
                  </a:lnTo>
                  <a:lnTo>
                    <a:pt x="3108" y="73798"/>
                  </a:lnTo>
                  <a:lnTo>
                    <a:pt x="2635" y="73896"/>
                  </a:lnTo>
                  <a:lnTo>
                    <a:pt x="2393" y="73905"/>
                  </a:lnTo>
                  <a:lnTo>
                    <a:pt x="2152" y="73896"/>
                  </a:lnTo>
                  <a:lnTo>
                    <a:pt x="1679" y="73798"/>
                  </a:lnTo>
                  <a:lnTo>
                    <a:pt x="1250" y="73619"/>
                  </a:lnTo>
                  <a:lnTo>
                    <a:pt x="875" y="73360"/>
                  </a:lnTo>
                  <a:lnTo>
                    <a:pt x="545" y="73030"/>
                  </a:lnTo>
                  <a:lnTo>
                    <a:pt x="286" y="72655"/>
                  </a:lnTo>
                  <a:lnTo>
                    <a:pt x="107" y="72226"/>
                  </a:lnTo>
                  <a:lnTo>
                    <a:pt x="9" y="71753"/>
                  </a:lnTo>
                  <a:lnTo>
                    <a:pt x="0" y="71512"/>
                  </a:lnTo>
                  <a:lnTo>
                    <a:pt x="0" y="2394"/>
                  </a:lnTo>
                  <a:lnTo>
                    <a:pt x="9" y="2144"/>
                  </a:lnTo>
                  <a:lnTo>
                    <a:pt x="107" y="1679"/>
                  </a:lnTo>
                  <a:lnTo>
                    <a:pt x="286" y="1251"/>
                  </a:lnTo>
                  <a:lnTo>
                    <a:pt x="545" y="867"/>
                  </a:lnTo>
                  <a:lnTo>
                    <a:pt x="875" y="545"/>
                  </a:lnTo>
                  <a:lnTo>
                    <a:pt x="1250" y="286"/>
                  </a:lnTo>
                  <a:lnTo>
                    <a:pt x="1679" y="108"/>
                  </a:lnTo>
                  <a:lnTo>
                    <a:pt x="2152" y="9"/>
                  </a:lnTo>
                  <a:lnTo>
                    <a:pt x="2393" y="1"/>
                  </a:lnTo>
                  <a:lnTo>
                    <a:pt x="2635" y="9"/>
                  </a:lnTo>
                  <a:lnTo>
                    <a:pt x="3108" y="108"/>
                  </a:lnTo>
                  <a:lnTo>
                    <a:pt x="3536" y="286"/>
                  </a:lnTo>
                  <a:lnTo>
                    <a:pt x="3912" y="545"/>
                  </a:lnTo>
                  <a:lnTo>
                    <a:pt x="4242" y="867"/>
                  </a:lnTo>
                  <a:lnTo>
                    <a:pt x="4501" y="1251"/>
                  </a:lnTo>
                  <a:lnTo>
                    <a:pt x="4680" y="1679"/>
                  </a:lnTo>
                  <a:lnTo>
                    <a:pt x="4778" y="2144"/>
                  </a:lnTo>
                  <a:lnTo>
                    <a:pt x="4787" y="2394"/>
                  </a:lnTo>
                  <a:lnTo>
                    <a:pt x="4787" y="7151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2156"/>
                  </a:srgbClr>
                </a:gs>
                <a:gs pos="100000">
                  <a:srgbClr val="FFFFFF">
                    <a:alpha val="1215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660745" y="209895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660745" y="186299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660745" y="162702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24"/>
          <p:cNvSpPr/>
          <p:nvPr/>
        </p:nvSpPr>
        <p:spPr>
          <a:xfrm>
            <a:off x="7048748" y="949026"/>
            <a:ext cx="198540" cy="2383456"/>
          </a:xfrm>
          <a:custGeom>
            <a:avLst/>
            <a:gdLst/>
            <a:ahLst/>
            <a:cxnLst/>
            <a:rect l="l" t="t" r="r" b="b"/>
            <a:pathLst>
              <a:path w="6270" h="75271" extrusionOk="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72268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072268" y="289119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072268" y="265523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72268" y="241926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72268" y="218330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072268" y="194733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072268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7072228" y="971775"/>
            <a:ext cx="151580" cy="2340202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7072268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7072268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7072268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7" name="Google Shape;1077;p24"/>
          <p:cNvGrpSpPr/>
          <p:nvPr/>
        </p:nvGrpSpPr>
        <p:grpSpPr>
          <a:xfrm>
            <a:off x="1160015" y="3399632"/>
            <a:ext cx="6823970" cy="188759"/>
            <a:chOff x="1046653" y="1090450"/>
            <a:chExt cx="7266500" cy="201000"/>
          </a:xfrm>
        </p:grpSpPr>
        <p:sp>
          <p:nvSpPr>
            <p:cNvPr id="1078" name="Google Shape;1078;p24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Jan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9" name="Google Shape;1079;p24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Feb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0" name="Google Shape;1080;p24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Mar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1" name="Google Shape;1081;p24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Apr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2" name="Google Shape;1082;p24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May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3" name="Google Shape;1083;p24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Jun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4" name="Google Shape;1084;p24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Jul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5" name="Google Shape;1085;p24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Aug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6" name="Google Shape;1086;p24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Sep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7" name="Google Shape;1087;p24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Oct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8" name="Google Shape;1088;p24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Nov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9" name="Google Shape;1089;p24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Dec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90" name="Google Shape;1090;p24"/>
          <p:cNvSpPr txBox="1"/>
          <p:nvPr/>
        </p:nvSpPr>
        <p:spPr>
          <a:xfrm>
            <a:off x="4761801" y="42385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1" name="Google Shape;1091;p24"/>
          <p:cNvSpPr txBox="1"/>
          <p:nvPr/>
        </p:nvSpPr>
        <p:spPr>
          <a:xfrm>
            <a:off x="4761800" y="37284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398AF7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398AF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2" name="Google Shape;1092;p24"/>
          <p:cNvSpPr txBox="1"/>
          <p:nvPr/>
        </p:nvSpPr>
        <p:spPr>
          <a:xfrm>
            <a:off x="2609503" y="42385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 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24"/>
          <p:cNvSpPr txBox="1"/>
          <p:nvPr/>
        </p:nvSpPr>
        <p:spPr>
          <a:xfrm>
            <a:off x="2609500" y="37284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4" name="Google Shape;1094;p24"/>
          <p:cNvSpPr txBox="1"/>
          <p:nvPr/>
        </p:nvSpPr>
        <p:spPr>
          <a:xfrm>
            <a:off x="457200" y="42385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5" name="Google Shape;1095;p24"/>
          <p:cNvSpPr txBox="1"/>
          <p:nvPr/>
        </p:nvSpPr>
        <p:spPr>
          <a:xfrm>
            <a:off x="457200" y="37284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6" name="Google Shape;1096;p24"/>
          <p:cNvSpPr txBox="1"/>
          <p:nvPr/>
        </p:nvSpPr>
        <p:spPr>
          <a:xfrm>
            <a:off x="6914108" y="4238597"/>
            <a:ext cx="17727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7" name="Google Shape;1097;p24"/>
          <p:cNvSpPr txBox="1"/>
          <p:nvPr/>
        </p:nvSpPr>
        <p:spPr>
          <a:xfrm>
            <a:off x="6914251" y="3728450"/>
            <a:ext cx="17727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7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8" name="Google Shape;10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5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04" name="Google Shape;1104;p25"/>
          <p:cNvCxnSpPr/>
          <p:nvPr/>
        </p:nvCxnSpPr>
        <p:spPr>
          <a:xfrm>
            <a:off x="1137388" y="1329619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5" name="Google Shape;1105;p25"/>
          <p:cNvCxnSpPr/>
          <p:nvPr/>
        </p:nvCxnSpPr>
        <p:spPr>
          <a:xfrm>
            <a:off x="1137388" y="1641110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6" name="Google Shape;1106;p25"/>
          <p:cNvCxnSpPr/>
          <p:nvPr/>
        </p:nvCxnSpPr>
        <p:spPr>
          <a:xfrm>
            <a:off x="1137388" y="1952601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7" name="Google Shape;1107;p25"/>
          <p:cNvCxnSpPr/>
          <p:nvPr/>
        </p:nvCxnSpPr>
        <p:spPr>
          <a:xfrm>
            <a:off x="1137388" y="2264092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8" name="Google Shape;1108;p25"/>
          <p:cNvCxnSpPr/>
          <p:nvPr/>
        </p:nvCxnSpPr>
        <p:spPr>
          <a:xfrm>
            <a:off x="1137388" y="2575582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9" name="Google Shape;1109;p25"/>
          <p:cNvCxnSpPr/>
          <p:nvPr/>
        </p:nvCxnSpPr>
        <p:spPr>
          <a:xfrm>
            <a:off x="1137388" y="2887073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0" name="Google Shape;1110;p25"/>
          <p:cNvCxnSpPr/>
          <p:nvPr/>
        </p:nvCxnSpPr>
        <p:spPr>
          <a:xfrm>
            <a:off x="1137388" y="3198564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1" name="Google Shape;1111;p25"/>
          <p:cNvCxnSpPr/>
          <p:nvPr/>
        </p:nvCxnSpPr>
        <p:spPr>
          <a:xfrm>
            <a:off x="1137388" y="3510055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2" name="Google Shape;1112;p25"/>
          <p:cNvCxnSpPr/>
          <p:nvPr/>
        </p:nvCxnSpPr>
        <p:spPr>
          <a:xfrm>
            <a:off x="1137388" y="3821545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3" name="Google Shape;1113;p25"/>
          <p:cNvCxnSpPr/>
          <p:nvPr/>
        </p:nvCxnSpPr>
        <p:spPr>
          <a:xfrm>
            <a:off x="1137388" y="4133036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4" name="Google Shape;1114;p25"/>
          <p:cNvSpPr txBox="1"/>
          <p:nvPr/>
        </p:nvSpPr>
        <p:spPr>
          <a:xfrm>
            <a:off x="457199" y="3999445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100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5" name="Google Shape;1115;p25"/>
          <p:cNvSpPr txBox="1"/>
          <p:nvPr/>
        </p:nvSpPr>
        <p:spPr>
          <a:xfrm>
            <a:off x="457199" y="3687975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6" name="Google Shape;1116;p25"/>
          <p:cNvSpPr txBox="1"/>
          <p:nvPr/>
        </p:nvSpPr>
        <p:spPr>
          <a:xfrm>
            <a:off x="457199" y="3376506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300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7" name="Google Shape;1117;p25"/>
          <p:cNvSpPr txBox="1"/>
          <p:nvPr/>
        </p:nvSpPr>
        <p:spPr>
          <a:xfrm>
            <a:off x="457199" y="3065036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400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8" name="Google Shape;1118;p25"/>
          <p:cNvSpPr txBox="1"/>
          <p:nvPr/>
        </p:nvSpPr>
        <p:spPr>
          <a:xfrm>
            <a:off x="457199" y="2753567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500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9" name="Google Shape;1119;p25"/>
          <p:cNvSpPr txBox="1"/>
          <p:nvPr/>
        </p:nvSpPr>
        <p:spPr>
          <a:xfrm>
            <a:off x="457199" y="2442097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600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0" name="Google Shape;1120;p25"/>
          <p:cNvSpPr txBox="1"/>
          <p:nvPr/>
        </p:nvSpPr>
        <p:spPr>
          <a:xfrm>
            <a:off x="457199" y="2130628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700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1" name="Google Shape;1121;p25"/>
          <p:cNvSpPr txBox="1"/>
          <p:nvPr/>
        </p:nvSpPr>
        <p:spPr>
          <a:xfrm>
            <a:off x="457199" y="1819158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800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2" name="Google Shape;1122;p25"/>
          <p:cNvSpPr txBox="1"/>
          <p:nvPr/>
        </p:nvSpPr>
        <p:spPr>
          <a:xfrm>
            <a:off x="457199" y="1507689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900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3" name="Google Shape;1123;p25"/>
          <p:cNvSpPr txBox="1"/>
          <p:nvPr/>
        </p:nvSpPr>
        <p:spPr>
          <a:xfrm>
            <a:off x="457199" y="1196219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1000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4" name="Google Shape;1124;p25"/>
          <p:cNvSpPr txBox="1"/>
          <p:nvPr/>
        </p:nvSpPr>
        <p:spPr>
          <a:xfrm>
            <a:off x="1455888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2020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5" name="Google Shape;1125;p25"/>
          <p:cNvSpPr txBox="1"/>
          <p:nvPr/>
        </p:nvSpPr>
        <p:spPr>
          <a:xfrm>
            <a:off x="2498443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2021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6" name="Google Shape;1126;p25"/>
          <p:cNvSpPr txBox="1"/>
          <p:nvPr/>
        </p:nvSpPr>
        <p:spPr>
          <a:xfrm>
            <a:off x="3540999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2022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7" name="Google Shape;1127;p25"/>
          <p:cNvSpPr txBox="1"/>
          <p:nvPr/>
        </p:nvSpPr>
        <p:spPr>
          <a:xfrm>
            <a:off x="4583554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8" name="Google Shape;1128;p25"/>
          <p:cNvSpPr txBox="1"/>
          <p:nvPr/>
        </p:nvSpPr>
        <p:spPr>
          <a:xfrm>
            <a:off x="5626106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1200" b="1" i="0" u="none" strike="noStrike" cap="non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29" name="Google Shape;1129;p25"/>
          <p:cNvCxnSpPr/>
          <p:nvPr/>
        </p:nvCxnSpPr>
        <p:spPr>
          <a:xfrm>
            <a:off x="1137378" y="4413056"/>
            <a:ext cx="5401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0" name="Google Shape;1130;p25"/>
          <p:cNvSpPr/>
          <p:nvPr/>
        </p:nvSpPr>
        <p:spPr>
          <a:xfrm>
            <a:off x="5561471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25"/>
          <p:cNvSpPr/>
          <p:nvPr/>
        </p:nvSpPr>
        <p:spPr>
          <a:xfrm>
            <a:off x="5561200" y="3934250"/>
            <a:ext cx="338400" cy="467400"/>
          </a:xfrm>
          <a:prstGeom prst="roundRect">
            <a:avLst>
              <a:gd name="adj" fmla="val 45388"/>
            </a:avLst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25"/>
          <p:cNvSpPr/>
          <p:nvPr/>
        </p:nvSpPr>
        <p:spPr>
          <a:xfrm>
            <a:off x="5605712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5"/>
          <p:cNvSpPr/>
          <p:nvPr/>
        </p:nvSpPr>
        <p:spPr>
          <a:xfrm>
            <a:off x="5946312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5"/>
          <p:cNvSpPr/>
          <p:nvPr/>
        </p:nvSpPr>
        <p:spPr>
          <a:xfrm>
            <a:off x="5946075" y="2838449"/>
            <a:ext cx="338400" cy="1562700"/>
          </a:xfrm>
          <a:prstGeom prst="roundRect">
            <a:avLst>
              <a:gd name="adj" fmla="val 50000"/>
            </a:avLst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5"/>
          <p:cNvSpPr/>
          <p:nvPr/>
        </p:nvSpPr>
        <p:spPr>
          <a:xfrm>
            <a:off x="5990298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5"/>
          <p:cNvSpPr/>
          <p:nvPr/>
        </p:nvSpPr>
        <p:spPr>
          <a:xfrm>
            <a:off x="1391658" y="1196226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5"/>
          <p:cNvSpPr/>
          <p:nvPr/>
        </p:nvSpPr>
        <p:spPr>
          <a:xfrm>
            <a:off x="1391394" y="2018201"/>
            <a:ext cx="338400" cy="2340300"/>
          </a:xfrm>
          <a:prstGeom prst="roundRect">
            <a:avLst>
              <a:gd name="adj" fmla="val 50000"/>
            </a:avLst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5"/>
          <p:cNvSpPr/>
          <p:nvPr/>
        </p:nvSpPr>
        <p:spPr>
          <a:xfrm>
            <a:off x="1471200" y="1222367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5"/>
          <p:cNvSpPr/>
          <p:nvPr/>
        </p:nvSpPr>
        <p:spPr>
          <a:xfrm>
            <a:off x="1776500" y="1196226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1776254" y="2602335"/>
            <a:ext cx="338100" cy="1755900"/>
          </a:xfrm>
          <a:prstGeom prst="roundRect">
            <a:avLst>
              <a:gd name="adj" fmla="val 50000"/>
            </a:avLst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25"/>
          <p:cNvSpPr/>
          <p:nvPr/>
        </p:nvSpPr>
        <p:spPr>
          <a:xfrm>
            <a:off x="1826048" y="1222367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25"/>
          <p:cNvSpPr/>
          <p:nvPr/>
        </p:nvSpPr>
        <p:spPr>
          <a:xfrm>
            <a:off x="2434083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25"/>
          <p:cNvSpPr/>
          <p:nvPr/>
        </p:nvSpPr>
        <p:spPr>
          <a:xfrm>
            <a:off x="2433813" y="2524725"/>
            <a:ext cx="337800" cy="1876800"/>
          </a:xfrm>
          <a:prstGeom prst="roundRect">
            <a:avLst>
              <a:gd name="adj" fmla="val 45388"/>
            </a:avLst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25"/>
          <p:cNvSpPr/>
          <p:nvPr/>
        </p:nvSpPr>
        <p:spPr>
          <a:xfrm>
            <a:off x="2474187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25"/>
          <p:cNvSpPr/>
          <p:nvPr/>
        </p:nvSpPr>
        <p:spPr>
          <a:xfrm>
            <a:off x="2818925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25"/>
          <p:cNvSpPr/>
          <p:nvPr/>
        </p:nvSpPr>
        <p:spPr>
          <a:xfrm>
            <a:off x="2818688" y="1995521"/>
            <a:ext cx="338400" cy="2405700"/>
          </a:xfrm>
          <a:prstGeom prst="roundRect">
            <a:avLst>
              <a:gd name="adj" fmla="val 50000"/>
            </a:avLst>
          </a:pr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2858885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25"/>
          <p:cNvSpPr/>
          <p:nvPr/>
        </p:nvSpPr>
        <p:spPr>
          <a:xfrm>
            <a:off x="3476546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25"/>
          <p:cNvSpPr/>
          <p:nvPr/>
        </p:nvSpPr>
        <p:spPr>
          <a:xfrm>
            <a:off x="3476275" y="1774700"/>
            <a:ext cx="337800" cy="2626800"/>
          </a:xfrm>
          <a:prstGeom prst="roundRect">
            <a:avLst>
              <a:gd name="adj" fmla="val 45388"/>
            </a:avLst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3527575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25"/>
          <p:cNvSpPr/>
          <p:nvPr/>
        </p:nvSpPr>
        <p:spPr>
          <a:xfrm>
            <a:off x="3861387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25"/>
          <p:cNvSpPr/>
          <p:nvPr/>
        </p:nvSpPr>
        <p:spPr>
          <a:xfrm>
            <a:off x="3861150" y="1529626"/>
            <a:ext cx="338400" cy="2871600"/>
          </a:xfrm>
          <a:prstGeom prst="roundRect">
            <a:avLst>
              <a:gd name="adj" fmla="val 50000"/>
            </a:avLst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25"/>
          <p:cNvSpPr/>
          <p:nvPr/>
        </p:nvSpPr>
        <p:spPr>
          <a:xfrm>
            <a:off x="3912285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25"/>
          <p:cNvSpPr/>
          <p:nvPr/>
        </p:nvSpPr>
        <p:spPr>
          <a:xfrm>
            <a:off x="4541121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25"/>
          <p:cNvSpPr/>
          <p:nvPr/>
        </p:nvSpPr>
        <p:spPr>
          <a:xfrm>
            <a:off x="4540850" y="3332025"/>
            <a:ext cx="337800" cy="1069500"/>
          </a:xfrm>
          <a:prstGeom prst="roundRect">
            <a:avLst>
              <a:gd name="adj" fmla="val 45388"/>
            </a:avLst>
          </a:pr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25"/>
          <p:cNvSpPr/>
          <p:nvPr/>
        </p:nvSpPr>
        <p:spPr>
          <a:xfrm>
            <a:off x="4578950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5"/>
          <p:cNvSpPr/>
          <p:nvPr/>
        </p:nvSpPr>
        <p:spPr>
          <a:xfrm>
            <a:off x="4925962" y="1207678"/>
            <a:ext cx="337906" cy="3193931"/>
          </a:xfrm>
          <a:custGeom>
            <a:avLst/>
            <a:gdLst/>
            <a:ahLst/>
            <a:cxnLst/>
            <a:rect l="l" t="t" r="r" b="b"/>
            <a:pathLst>
              <a:path w="6270" h="75262" extrusionOk="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5"/>
          <p:cNvSpPr/>
          <p:nvPr/>
        </p:nvSpPr>
        <p:spPr>
          <a:xfrm>
            <a:off x="4925725" y="3687976"/>
            <a:ext cx="338400" cy="713100"/>
          </a:xfrm>
          <a:prstGeom prst="roundRect">
            <a:avLst>
              <a:gd name="adj" fmla="val 50000"/>
            </a:avLst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5"/>
          <p:cNvSpPr/>
          <p:nvPr/>
        </p:nvSpPr>
        <p:spPr>
          <a:xfrm>
            <a:off x="4963923" y="1236472"/>
            <a:ext cx="257983" cy="3136343"/>
          </a:xfrm>
          <a:custGeom>
            <a:avLst/>
            <a:gdLst/>
            <a:ahLst/>
            <a:cxnLst/>
            <a:rect l="l" t="t" r="r" b="b"/>
            <a:pathLst>
              <a:path w="4787" h="73905" extrusionOk="0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25"/>
          <p:cNvSpPr txBox="1"/>
          <p:nvPr/>
        </p:nvSpPr>
        <p:spPr>
          <a:xfrm>
            <a:off x="6688125" y="3899675"/>
            <a:ext cx="1998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1" name="Google Shape;1161;p25"/>
          <p:cNvSpPr txBox="1"/>
          <p:nvPr/>
        </p:nvSpPr>
        <p:spPr>
          <a:xfrm>
            <a:off x="6688125" y="3572427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398AF7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398AF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2" name="Google Shape;1162;p25"/>
          <p:cNvSpPr txBox="1"/>
          <p:nvPr/>
        </p:nvSpPr>
        <p:spPr>
          <a:xfrm>
            <a:off x="6688125" y="2094350"/>
            <a:ext cx="19986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3" name="Google Shape;1163;p25"/>
          <p:cNvSpPr txBox="1"/>
          <p:nvPr/>
        </p:nvSpPr>
        <p:spPr>
          <a:xfrm>
            <a:off x="6688125" y="1767100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64" name="Google Shape;1164;p25"/>
          <p:cNvGrpSpPr/>
          <p:nvPr/>
        </p:nvGrpSpPr>
        <p:grpSpPr>
          <a:xfrm>
            <a:off x="6842250" y="1329613"/>
            <a:ext cx="365344" cy="289753"/>
            <a:chOff x="-62882850" y="1999375"/>
            <a:chExt cx="315850" cy="250500"/>
          </a:xfrm>
        </p:grpSpPr>
        <p:sp>
          <p:nvSpPr>
            <p:cNvPr id="1165" name="Google Shape;1165;p25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67" name="Google Shape;1167;p25"/>
          <p:cNvGrpSpPr/>
          <p:nvPr/>
        </p:nvGrpSpPr>
        <p:grpSpPr>
          <a:xfrm>
            <a:off x="6842250" y="3065013"/>
            <a:ext cx="368091" cy="334402"/>
            <a:chOff x="-62518200" y="2692475"/>
            <a:chExt cx="318225" cy="289100"/>
          </a:xfrm>
        </p:grpSpPr>
        <p:sp>
          <p:nvSpPr>
            <p:cNvPr id="1168" name="Google Shape;1168;p25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170" name="Google Shape;11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6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26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7" name="Google Shape;1177;p26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26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26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6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26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26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26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26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26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26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6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8" name="Google Shape;1188;p26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1189" name="Google Shape;1189;p26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1" name="Google Shape;1191;p26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22C45E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22C45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92" name="Google Shape;1192;p26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1193" name="Google Shape;1193;p26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4" name="Google Shape;1194;p26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1195" name="Google Shape;1195;p26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1" name="Google Shape;1201;p26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1AAD7A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02" name="Google Shape;1202;p26"/>
          <p:cNvGrpSpPr/>
          <p:nvPr/>
        </p:nvGrpSpPr>
        <p:grpSpPr>
          <a:xfrm>
            <a:off x="6605537" y="1857852"/>
            <a:ext cx="2079900" cy="1313514"/>
            <a:chOff x="6605537" y="1942824"/>
            <a:chExt cx="2079900" cy="1313514"/>
          </a:xfrm>
        </p:grpSpPr>
        <p:sp>
          <p:nvSpPr>
            <p:cNvPr id="1203" name="Google Shape;1203;p26"/>
            <p:cNvSpPr/>
            <p:nvPr/>
          </p:nvSpPr>
          <p:spPr>
            <a:xfrm>
              <a:off x="7207775" y="1942824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4" name="Google Shape;1204;p26"/>
            <p:cNvGrpSpPr/>
            <p:nvPr/>
          </p:nvGrpSpPr>
          <p:grpSpPr>
            <a:xfrm>
              <a:off x="7464798" y="2282688"/>
              <a:ext cx="365344" cy="289753"/>
              <a:chOff x="-62882850" y="1999375"/>
              <a:chExt cx="315850" cy="250500"/>
            </a:xfrm>
          </p:grpSpPr>
          <p:sp>
            <p:nvSpPr>
              <p:cNvPr id="1205" name="Google Shape;1205;p26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6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7" name="Google Shape;1207;p26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none" strike="noStrike" cap="none">
                  <a:solidFill>
                    <a:srgbClr val="5EB2FC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sz="17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08" name="Google Shape;1208;p26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one from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9" name="Google Shape;1209;p26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the Solar System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0" name="Google Shape;1210;p26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fourth-largest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1" name="Google Shape;121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7" name="Google Shape;1217;p27"/>
          <p:cNvSpPr txBox="1"/>
          <p:nvPr/>
        </p:nvSpPr>
        <p:spPr>
          <a:xfrm>
            <a:off x="6479925" y="1688850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8" name="Google Shape;1218;p27"/>
          <p:cNvSpPr txBox="1"/>
          <p:nvPr/>
        </p:nvSpPr>
        <p:spPr>
          <a:xfrm>
            <a:off x="457175" y="15713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9" name="Google Shape;1219;p27"/>
          <p:cNvSpPr txBox="1"/>
          <p:nvPr/>
        </p:nvSpPr>
        <p:spPr>
          <a:xfrm>
            <a:off x="457175" y="336862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0" name="Google Shape;1220;p27"/>
          <p:cNvSpPr txBox="1"/>
          <p:nvPr/>
        </p:nvSpPr>
        <p:spPr>
          <a:xfrm>
            <a:off x="6479925" y="336862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also helium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21" name="Google Shape;1221;p27"/>
          <p:cNvGrpSpPr/>
          <p:nvPr/>
        </p:nvGrpSpPr>
        <p:grpSpPr>
          <a:xfrm>
            <a:off x="3020975" y="2960825"/>
            <a:ext cx="1180350" cy="1180325"/>
            <a:chOff x="3303375" y="1888075"/>
            <a:chExt cx="1180350" cy="1180325"/>
          </a:xfrm>
        </p:grpSpPr>
        <p:sp>
          <p:nvSpPr>
            <p:cNvPr id="1222" name="Google Shape;1222;p27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3879125" y="1963075"/>
              <a:ext cx="529350" cy="903750"/>
            </a:xfrm>
            <a:custGeom>
              <a:avLst/>
              <a:gdLst/>
              <a:ahLst/>
              <a:cxnLst/>
              <a:rect l="l" t="t" r="r" b="b"/>
              <a:pathLst>
                <a:path w="21174" h="36150" extrusionOk="0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27"/>
          <p:cNvGrpSpPr/>
          <p:nvPr/>
        </p:nvGrpSpPr>
        <p:grpSpPr>
          <a:xfrm>
            <a:off x="3077849" y="1370200"/>
            <a:ext cx="1180350" cy="1180325"/>
            <a:chOff x="1247450" y="1888075"/>
            <a:chExt cx="1180350" cy="1180325"/>
          </a:xfrm>
        </p:grpSpPr>
        <p:sp>
          <p:nvSpPr>
            <p:cNvPr id="1229" name="Google Shape;1229;p27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1823225" y="1963075"/>
              <a:ext cx="529575" cy="532925"/>
            </a:xfrm>
            <a:custGeom>
              <a:avLst/>
              <a:gdLst/>
              <a:ahLst/>
              <a:cxnLst/>
              <a:rect l="l" t="t" r="r" b="b"/>
              <a:pathLst>
                <a:path w="21183" h="21317" extrusionOk="0">
                  <a:moveTo>
                    <a:pt x="0" y="10"/>
                  </a:moveTo>
                  <a:lnTo>
                    <a:pt x="0" y="21182"/>
                  </a:lnTo>
                  <a:lnTo>
                    <a:pt x="21164" y="21316"/>
                  </a:lnTo>
                  <a:lnTo>
                    <a:pt x="21173" y="20959"/>
                  </a:lnTo>
                  <a:lnTo>
                    <a:pt x="21182" y="20602"/>
                  </a:lnTo>
                  <a:lnTo>
                    <a:pt x="21182" y="20602"/>
                  </a:lnTo>
                  <a:lnTo>
                    <a:pt x="21173" y="20066"/>
                  </a:lnTo>
                  <a:lnTo>
                    <a:pt x="21120" y="19012"/>
                  </a:lnTo>
                  <a:lnTo>
                    <a:pt x="21012" y="17977"/>
                  </a:lnTo>
                  <a:lnTo>
                    <a:pt x="20861" y="16959"/>
                  </a:lnTo>
                  <a:lnTo>
                    <a:pt x="20655" y="15950"/>
                  </a:lnTo>
                  <a:lnTo>
                    <a:pt x="20396" y="14958"/>
                  </a:lnTo>
                  <a:lnTo>
                    <a:pt x="20102" y="13994"/>
                  </a:lnTo>
                  <a:lnTo>
                    <a:pt x="19753" y="13047"/>
                  </a:lnTo>
                  <a:lnTo>
                    <a:pt x="19360" y="12127"/>
                  </a:lnTo>
                  <a:lnTo>
                    <a:pt x="18923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8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8" y="5689"/>
                  </a:lnTo>
                  <a:lnTo>
                    <a:pt x="14065" y="5028"/>
                  </a:lnTo>
                  <a:lnTo>
                    <a:pt x="13297" y="4394"/>
                  </a:lnTo>
                  <a:lnTo>
                    <a:pt x="12502" y="3805"/>
                  </a:lnTo>
                  <a:lnTo>
                    <a:pt x="11681" y="3242"/>
                  </a:lnTo>
                  <a:lnTo>
                    <a:pt x="10832" y="2733"/>
                  </a:lnTo>
                  <a:lnTo>
                    <a:pt x="9957" y="2251"/>
                  </a:lnTo>
                  <a:lnTo>
                    <a:pt x="9055" y="1822"/>
                  </a:lnTo>
                  <a:lnTo>
                    <a:pt x="8135" y="1429"/>
                  </a:lnTo>
                  <a:lnTo>
                    <a:pt x="7189" y="1081"/>
                  </a:lnTo>
                  <a:lnTo>
                    <a:pt x="6216" y="786"/>
                  </a:lnTo>
                  <a:lnTo>
                    <a:pt x="5233" y="528"/>
                  </a:lnTo>
                  <a:lnTo>
                    <a:pt x="4224" y="322"/>
                  </a:lnTo>
                  <a:lnTo>
                    <a:pt x="3206" y="170"/>
                  </a:lnTo>
                  <a:lnTo>
                    <a:pt x="2161" y="63"/>
                  </a:lnTo>
                  <a:lnTo>
                    <a:pt x="1108" y="10"/>
                  </a:lnTo>
                  <a:lnTo>
                    <a:pt x="581" y="1"/>
                  </a:lnTo>
                  <a:lnTo>
                    <a:pt x="581" y="1"/>
                  </a:lnTo>
                  <a:lnTo>
                    <a:pt x="286" y="1"/>
                  </a:lnTo>
                  <a:lnTo>
                    <a:pt x="0" y="1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5" name="Google Shape;1235;p27"/>
          <p:cNvGrpSpPr/>
          <p:nvPr/>
        </p:nvGrpSpPr>
        <p:grpSpPr>
          <a:xfrm>
            <a:off x="4492499" y="2960825"/>
            <a:ext cx="1180325" cy="1180325"/>
            <a:chOff x="4707400" y="1888075"/>
            <a:chExt cx="1180325" cy="1180325"/>
          </a:xfrm>
        </p:grpSpPr>
        <p:sp>
          <p:nvSpPr>
            <p:cNvPr id="1236" name="Google Shape;1236;p27"/>
            <p:cNvSpPr/>
            <p:nvPr/>
          </p:nvSpPr>
          <p:spPr>
            <a:xfrm>
              <a:off x="4707400" y="1888075"/>
              <a:ext cx="1180325" cy="1180325"/>
            </a:xfrm>
            <a:custGeom>
              <a:avLst/>
              <a:gdLst/>
              <a:ahLst/>
              <a:cxnLst/>
              <a:rect l="l" t="t" r="r" b="b"/>
              <a:pathLst>
                <a:path w="47213" h="47213" extrusionOk="0">
                  <a:moveTo>
                    <a:pt x="23611" y="0"/>
                  </a:moveTo>
                  <a:lnTo>
                    <a:pt x="23004" y="0"/>
                  </a:lnTo>
                  <a:lnTo>
                    <a:pt x="21789" y="63"/>
                  </a:lnTo>
                  <a:lnTo>
                    <a:pt x="20602" y="179"/>
                  </a:lnTo>
                  <a:lnTo>
                    <a:pt x="19432" y="366"/>
                  </a:lnTo>
                  <a:lnTo>
                    <a:pt x="18280" y="598"/>
                  </a:lnTo>
                  <a:lnTo>
                    <a:pt x="17146" y="893"/>
                  </a:lnTo>
                  <a:lnTo>
                    <a:pt x="16038" y="1233"/>
                  </a:lnTo>
                  <a:lnTo>
                    <a:pt x="14949" y="1634"/>
                  </a:lnTo>
                  <a:lnTo>
                    <a:pt x="13895" y="2081"/>
                  </a:lnTo>
                  <a:lnTo>
                    <a:pt x="12859" y="2572"/>
                  </a:lnTo>
                  <a:lnTo>
                    <a:pt x="11859" y="3126"/>
                  </a:lnTo>
                  <a:lnTo>
                    <a:pt x="10886" y="3715"/>
                  </a:lnTo>
                  <a:lnTo>
                    <a:pt x="9939" y="4349"/>
                  </a:lnTo>
                  <a:lnTo>
                    <a:pt x="9037" y="5028"/>
                  </a:lnTo>
                  <a:lnTo>
                    <a:pt x="8162" y="5751"/>
                  </a:lnTo>
                  <a:lnTo>
                    <a:pt x="7323" y="6510"/>
                  </a:lnTo>
                  <a:lnTo>
                    <a:pt x="6519" y="7314"/>
                  </a:lnTo>
                  <a:lnTo>
                    <a:pt x="5760" y="8153"/>
                  </a:lnTo>
                  <a:lnTo>
                    <a:pt x="5037" y="9028"/>
                  </a:lnTo>
                  <a:lnTo>
                    <a:pt x="4358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4" y="14949"/>
                  </a:lnTo>
                  <a:lnTo>
                    <a:pt x="1241" y="16029"/>
                  </a:lnTo>
                  <a:lnTo>
                    <a:pt x="893" y="17137"/>
                  </a:lnTo>
                  <a:lnTo>
                    <a:pt x="607" y="18271"/>
                  </a:lnTo>
                  <a:lnTo>
                    <a:pt x="366" y="19423"/>
                  </a:lnTo>
                  <a:lnTo>
                    <a:pt x="188" y="20593"/>
                  </a:lnTo>
                  <a:lnTo>
                    <a:pt x="72" y="21789"/>
                  </a:lnTo>
                  <a:lnTo>
                    <a:pt x="9" y="22995"/>
                  </a:lnTo>
                  <a:lnTo>
                    <a:pt x="0" y="23602"/>
                  </a:lnTo>
                  <a:lnTo>
                    <a:pt x="0" y="23602"/>
                  </a:lnTo>
                  <a:lnTo>
                    <a:pt x="9" y="24209"/>
                  </a:lnTo>
                  <a:lnTo>
                    <a:pt x="72" y="25424"/>
                  </a:lnTo>
                  <a:lnTo>
                    <a:pt x="188" y="26611"/>
                  </a:lnTo>
                  <a:lnTo>
                    <a:pt x="366" y="27781"/>
                  </a:lnTo>
                  <a:lnTo>
                    <a:pt x="607" y="28933"/>
                  </a:lnTo>
                  <a:lnTo>
                    <a:pt x="893" y="30067"/>
                  </a:lnTo>
                  <a:lnTo>
                    <a:pt x="1241" y="31175"/>
                  </a:lnTo>
                  <a:lnTo>
                    <a:pt x="1634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8" y="37274"/>
                  </a:lnTo>
                  <a:lnTo>
                    <a:pt x="5037" y="38176"/>
                  </a:lnTo>
                  <a:lnTo>
                    <a:pt x="5760" y="39051"/>
                  </a:lnTo>
                  <a:lnTo>
                    <a:pt x="6519" y="39890"/>
                  </a:lnTo>
                  <a:lnTo>
                    <a:pt x="7323" y="40694"/>
                  </a:lnTo>
                  <a:lnTo>
                    <a:pt x="8162" y="41453"/>
                  </a:lnTo>
                  <a:lnTo>
                    <a:pt x="9028" y="42176"/>
                  </a:lnTo>
                  <a:lnTo>
                    <a:pt x="9939" y="42855"/>
                  </a:lnTo>
                  <a:lnTo>
                    <a:pt x="10886" y="43489"/>
                  </a:lnTo>
                  <a:lnTo>
                    <a:pt x="11859" y="44087"/>
                  </a:lnTo>
                  <a:lnTo>
                    <a:pt x="12859" y="44632"/>
                  </a:lnTo>
                  <a:lnTo>
                    <a:pt x="13895" y="45123"/>
                  </a:lnTo>
                  <a:lnTo>
                    <a:pt x="14949" y="45579"/>
                  </a:lnTo>
                  <a:lnTo>
                    <a:pt x="16038" y="45972"/>
                  </a:lnTo>
                  <a:lnTo>
                    <a:pt x="17146" y="46320"/>
                  </a:lnTo>
                  <a:lnTo>
                    <a:pt x="18280" y="46606"/>
                  </a:lnTo>
                  <a:lnTo>
                    <a:pt x="19432" y="46847"/>
                  </a:lnTo>
                  <a:lnTo>
                    <a:pt x="20602" y="47025"/>
                  </a:lnTo>
                  <a:lnTo>
                    <a:pt x="21789" y="47141"/>
                  </a:lnTo>
                  <a:lnTo>
                    <a:pt x="22995" y="47204"/>
                  </a:lnTo>
                  <a:lnTo>
                    <a:pt x="23611" y="47213"/>
                  </a:lnTo>
                  <a:lnTo>
                    <a:pt x="23611" y="47213"/>
                  </a:lnTo>
                  <a:lnTo>
                    <a:pt x="24218" y="47204"/>
                  </a:lnTo>
                  <a:lnTo>
                    <a:pt x="25424" y="47141"/>
                  </a:lnTo>
                  <a:lnTo>
                    <a:pt x="26620" y="47025"/>
                  </a:lnTo>
                  <a:lnTo>
                    <a:pt x="27790" y="46847"/>
                  </a:lnTo>
                  <a:lnTo>
                    <a:pt x="28942" y="46606"/>
                  </a:lnTo>
                  <a:lnTo>
                    <a:pt x="30076" y="46320"/>
                  </a:lnTo>
                  <a:lnTo>
                    <a:pt x="31184" y="45972"/>
                  </a:lnTo>
                  <a:lnTo>
                    <a:pt x="32264" y="45570"/>
                  </a:lnTo>
                  <a:lnTo>
                    <a:pt x="33327" y="45123"/>
                  </a:lnTo>
                  <a:lnTo>
                    <a:pt x="34354" y="44632"/>
                  </a:lnTo>
                  <a:lnTo>
                    <a:pt x="35363" y="44087"/>
                  </a:lnTo>
                  <a:lnTo>
                    <a:pt x="36336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9" y="40694"/>
                  </a:lnTo>
                  <a:lnTo>
                    <a:pt x="40703" y="39890"/>
                  </a:lnTo>
                  <a:lnTo>
                    <a:pt x="41462" y="39051"/>
                  </a:lnTo>
                  <a:lnTo>
                    <a:pt x="42185" y="38176"/>
                  </a:lnTo>
                  <a:lnTo>
                    <a:pt x="42864" y="37274"/>
                  </a:lnTo>
                  <a:lnTo>
                    <a:pt x="43498" y="36327"/>
                  </a:lnTo>
                  <a:lnTo>
                    <a:pt x="44087" y="35354"/>
                  </a:lnTo>
                  <a:lnTo>
                    <a:pt x="44632" y="34354"/>
                  </a:lnTo>
                  <a:lnTo>
                    <a:pt x="45132" y="33318"/>
                  </a:lnTo>
                  <a:lnTo>
                    <a:pt x="45579" y="32255"/>
                  </a:lnTo>
                  <a:lnTo>
                    <a:pt x="45981" y="31175"/>
                  </a:lnTo>
                  <a:lnTo>
                    <a:pt x="46320" y="30067"/>
                  </a:lnTo>
                  <a:lnTo>
                    <a:pt x="46615" y="28933"/>
                  </a:lnTo>
                  <a:lnTo>
                    <a:pt x="46847" y="27781"/>
                  </a:lnTo>
                  <a:lnTo>
                    <a:pt x="47025" y="26611"/>
                  </a:lnTo>
                  <a:lnTo>
                    <a:pt x="47150" y="25424"/>
                  </a:lnTo>
                  <a:lnTo>
                    <a:pt x="47213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13" y="22995"/>
                  </a:lnTo>
                  <a:lnTo>
                    <a:pt x="47150" y="21789"/>
                  </a:lnTo>
                  <a:lnTo>
                    <a:pt x="47025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2" y="13886"/>
                  </a:lnTo>
                  <a:lnTo>
                    <a:pt x="44632" y="12850"/>
                  </a:lnTo>
                  <a:lnTo>
                    <a:pt x="44087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85" y="9028"/>
                  </a:lnTo>
                  <a:lnTo>
                    <a:pt x="41462" y="8153"/>
                  </a:lnTo>
                  <a:lnTo>
                    <a:pt x="40703" y="7314"/>
                  </a:lnTo>
                  <a:lnTo>
                    <a:pt x="39899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6" y="3715"/>
                  </a:lnTo>
                  <a:lnTo>
                    <a:pt x="35363" y="3117"/>
                  </a:lnTo>
                  <a:lnTo>
                    <a:pt x="34363" y="2572"/>
                  </a:lnTo>
                  <a:lnTo>
                    <a:pt x="33327" y="2081"/>
                  </a:lnTo>
                  <a:lnTo>
                    <a:pt x="32264" y="1634"/>
                  </a:lnTo>
                  <a:lnTo>
                    <a:pt x="31184" y="1233"/>
                  </a:lnTo>
                  <a:lnTo>
                    <a:pt x="30076" y="884"/>
                  </a:lnTo>
                  <a:lnTo>
                    <a:pt x="28942" y="598"/>
                  </a:lnTo>
                  <a:lnTo>
                    <a:pt x="27790" y="357"/>
                  </a:lnTo>
                  <a:lnTo>
                    <a:pt x="26620" y="179"/>
                  </a:lnTo>
                  <a:lnTo>
                    <a:pt x="25424" y="63"/>
                  </a:lnTo>
                  <a:lnTo>
                    <a:pt x="24218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11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4819025" y="1999475"/>
              <a:ext cx="957300" cy="957300"/>
            </a:xfrm>
            <a:custGeom>
              <a:avLst/>
              <a:gdLst/>
              <a:ahLst/>
              <a:cxnLst/>
              <a:rect l="l" t="t" r="r" b="b"/>
              <a:pathLst>
                <a:path w="38292" h="38292" extrusionOk="0">
                  <a:moveTo>
                    <a:pt x="38292" y="19146"/>
                  </a:moveTo>
                  <a:lnTo>
                    <a:pt x="38292" y="19637"/>
                  </a:lnTo>
                  <a:lnTo>
                    <a:pt x="38238" y="20619"/>
                  </a:lnTo>
                  <a:lnTo>
                    <a:pt x="38140" y="21584"/>
                  </a:lnTo>
                  <a:lnTo>
                    <a:pt x="37997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92" y="25290"/>
                  </a:lnTo>
                  <a:lnTo>
                    <a:pt x="36970" y="26165"/>
                  </a:lnTo>
                  <a:lnTo>
                    <a:pt x="36604" y="27031"/>
                  </a:lnTo>
                  <a:lnTo>
                    <a:pt x="36202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65" y="30228"/>
                  </a:lnTo>
                  <a:lnTo>
                    <a:pt x="34211" y="30969"/>
                  </a:lnTo>
                  <a:lnTo>
                    <a:pt x="33621" y="31675"/>
                  </a:lnTo>
                  <a:lnTo>
                    <a:pt x="33005" y="32362"/>
                  </a:lnTo>
                  <a:lnTo>
                    <a:pt x="32353" y="33005"/>
                  </a:lnTo>
                  <a:lnTo>
                    <a:pt x="31675" y="33630"/>
                  </a:lnTo>
                  <a:lnTo>
                    <a:pt x="30969" y="34211"/>
                  </a:lnTo>
                  <a:lnTo>
                    <a:pt x="30228" y="34764"/>
                  </a:lnTo>
                  <a:lnTo>
                    <a:pt x="29469" y="35282"/>
                  </a:lnTo>
                  <a:lnTo>
                    <a:pt x="28674" y="35756"/>
                  </a:lnTo>
                  <a:lnTo>
                    <a:pt x="27862" y="36202"/>
                  </a:lnTo>
                  <a:lnTo>
                    <a:pt x="27022" y="36604"/>
                  </a:lnTo>
                  <a:lnTo>
                    <a:pt x="26165" y="36970"/>
                  </a:lnTo>
                  <a:lnTo>
                    <a:pt x="25290" y="37292"/>
                  </a:lnTo>
                  <a:lnTo>
                    <a:pt x="24388" y="37568"/>
                  </a:lnTo>
                  <a:lnTo>
                    <a:pt x="23468" y="37810"/>
                  </a:lnTo>
                  <a:lnTo>
                    <a:pt x="22530" y="37997"/>
                  </a:lnTo>
                  <a:lnTo>
                    <a:pt x="21584" y="38140"/>
                  </a:lnTo>
                  <a:lnTo>
                    <a:pt x="20619" y="38238"/>
                  </a:lnTo>
                  <a:lnTo>
                    <a:pt x="19637" y="38292"/>
                  </a:lnTo>
                  <a:lnTo>
                    <a:pt x="19146" y="38292"/>
                  </a:lnTo>
                  <a:lnTo>
                    <a:pt x="18646" y="38292"/>
                  </a:lnTo>
                  <a:lnTo>
                    <a:pt x="17673" y="38238"/>
                  </a:lnTo>
                  <a:lnTo>
                    <a:pt x="16708" y="38140"/>
                  </a:lnTo>
                  <a:lnTo>
                    <a:pt x="15753" y="37997"/>
                  </a:lnTo>
                  <a:lnTo>
                    <a:pt x="14824" y="37810"/>
                  </a:lnTo>
                  <a:lnTo>
                    <a:pt x="13904" y="37568"/>
                  </a:lnTo>
                  <a:lnTo>
                    <a:pt x="13002" y="37292"/>
                  </a:lnTo>
                  <a:lnTo>
                    <a:pt x="12127" y="36970"/>
                  </a:lnTo>
                  <a:lnTo>
                    <a:pt x="11261" y="36604"/>
                  </a:lnTo>
                  <a:lnTo>
                    <a:pt x="10430" y="36202"/>
                  </a:lnTo>
                  <a:lnTo>
                    <a:pt x="9609" y="35756"/>
                  </a:lnTo>
                  <a:lnTo>
                    <a:pt x="8823" y="35282"/>
                  </a:lnTo>
                  <a:lnTo>
                    <a:pt x="8064" y="34764"/>
                  </a:lnTo>
                  <a:lnTo>
                    <a:pt x="7323" y="34211"/>
                  </a:lnTo>
                  <a:lnTo>
                    <a:pt x="6617" y="33630"/>
                  </a:lnTo>
                  <a:lnTo>
                    <a:pt x="5930" y="33005"/>
                  </a:lnTo>
                  <a:lnTo>
                    <a:pt x="5287" y="32362"/>
                  </a:lnTo>
                  <a:lnTo>
                    <a:pt x="4662" y="31675"/>
                  </a:lnTo>
                  <a:lnTo>
                    <a:pt x="4081" y="30969"/>
                  </a:lnTo>
                  <a:lnTo>
                    <a:pt x="3527" y="30228"/>
                  </a:lnTo>
                  <a:lnTo>
                    <a:pt x="3010" y="29469"/>
                  </a:lnTo>
                  <a:lnTo>
                    <a:pt x="2536" y="28674"/>
                  </a:lnTo>
                  <a:lnTo>
                    <a:pt x="2090" y="27862"/>
                  </a:lnTo>
                  <a:lnTo>
                    <a:pt x="1688" y="27031"/>
                  </a:lnTo>
                  <a:lnTo>
                    <a:pt x="1322" y="26165"/>
                  </a:lnTo>
                  <a:lnTo>
                    <a:pt x="1000" y="25290"/>
                  </a:lnTo>
                  <a:lnTo>
                    <a:pt x="723" y="24388"/>
                  </a:lnTo>
                  <a:lnTo>
                    <a:pt x="482" y="23468"/>
                  </a:lnTo>
                  <a:lnTo>
                    <a:pt x="295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0" y="19637"/>
                  </a:lnTo>
                  <a:lnTo>
                    <a:pt x="0" y="19146"/>
                  </a:lnTo>
                  <a:lnTo>
                    <a:pt x="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295" y="15753"/>
                  </a:lnTo>
                  <a:lnTo>
                    <a:pt x="482" y="14824"/>
                  </a:lnTo>
                  <a:lnTo>
                    <a:pt x="723" y="13904"/>
                  </a:lnTo>
                  <a:lnTo>
                    <a:pt x="1000" y="13002"/>
                  </a:lnTo>
                  <a:lnTo>
                    <a:pt x="1322" y="12127"/>
                  </a:lnTo>
                  <a:lnTo>
                    <a:pt x="1688" y="11261"/>
                  </a:lnTo>
                  <a:lnTo>
                    <a:pt x="2090" y="10430"/>
                  </a:lnTo>
                  <a:lnTo>
                    <a:pt x="2536" y="9618"/>
                  </a:lnTo>
                  <a:lnTo>
                    <a:pt x="3010" y="8823"/>
                  </a:lnTo>
                  <a:lnTo>
                    <a:pt x="3527" y="8064"/>
                  </a:lnTo>
                  <a:lnTo>
                    <a:pt x="4081" y="7323"/>
                  </a:lnTo>
                  <a:lnTo>
                    <a:pt x="4662" y="6617"/>
                  </a:lnTo>
                  <a:lnTo>
                    <a:pt x="5287" y="5939"/>
                  </a:lnTo>
                  <a:lnTo>
                    <a:pt x="5930" y="5287"/>
                  </a:lnTo>
                  <a:lnTo>
                    <a:pt x="6617" y="4671"/>
                  </a:lnTo>
                  <a:lnTo>
                    <a:pt x="7323" y="4081"/>
                  </a:lnTo>
                  <a:lnTo>
                    <a:pt x="8064" y="3528"/>
                  </a:lnTo>
                  <a:lnTo>
                    <a:pt x="8823" y="3010"/>
                  </a:lnTo>
                  <a:lnTo>
                    <a:pt x="9609" y="2536"/>
                  </a:lnTo>
                  <a:lnTo>
                    <a:pt x="10430" y="2090"/>
                  </a:lnTo>
                  <a:lnTo>
                    <a:pt x="11261" y="1688"/>
                  </a:lnTo>
                  <a:lnTo>
                    <a:pt x="12127" y="1322"/>
                  </a:lnTo>
                  <a:lnTo>
                    <a:pt x="13002" y="1000"/>
                  </a:lnTo>
                  <a:lnTo>
                    <a:pt x="13904" y="724"/>
                  </a:lnTo>
                  <a:lnTo>
                    <a:pt x="14824" y="491"/>
                  </a:lnTo>
                  <a:lnTo>
                    <a:pt x="15753" y="295"/>
                  </a:lnTo>
                  <a:lnTo>
                    <a:pt x="16708" y="152"/>
                  </a:lnTo>
                  <a:lnTo>
                    <a:pt x="17673" y="54"/>
                  </a:lnTo>
                  <a:lnTo>
                    <a:pt x="18646" y="0"/>
                  </a:lnTo>
                  <a:lnTo>
                    <a:pt x="19146" y="0"/>
                  </a:lnTo>
                  <a:lnTo>
                    <a:pt x="19637" y="0"/>
                  </a:lnTo>
                  <a:lnTo>
                    <a:pt x="20619" y="54"/>
                  </a:lnTo>
                  <a:lnTo>
                    <a:pt x="21584" y="152"/>
                  </a:lnTo>
                  <a:lnTo>
                    <a:pt x="22530" y="295"/>
                  </a:lnTo>
                  <a:lnTo>
                    <a:pt x="23468" y="491"/>
                  </a:lnTo>
                  <a:lnTo>
                    <a:pt x="24388" y="724"/>
                  </a:lnTo>
                  <a:lnTo>
                    <a:pt x="25290" y="1000"/>
                  </a:lnTo>
                  <a:lnTo>
                    <a:pt x="26165" y="1322"/>
                  </a:lnTo>
                  <a:lnTo>
                    <a:pt x="27022" y="1688"/>
                  </a:lnTo>
                  <a:lnTo>
                    <a:pt x="27862" y="2090"/>
                  </a:lnTo>
                  <a:lnTo>
                    <a:pt x="28674" y="2536"/>
                  </a:lnTo>
                  <a:lnTo>
                    <a:pt x="29469" y="3010"/>
                  </a:lnTo>
                  <a:lnTo>
                    <a:pt x="30228" y="3528"/>
                  </a:lnTo>
                  <a:lnTo>
                    <a:pt x="30969" y="4081"/>
                  </a:lnTo>
                  <a:lnTo>
                    <a:pt x="31675" y="4671"/>
                  </a:lnTo>
                  <a:lnTo>
                    <a:pt x="32353" y="5287"/>
                  </a:lnTo>
                  <a:lnTo>
                    <a:pt x="33005" y="5939"/>
                  </a:lnTo>
                  <a:lnTo>
                    <a:pt x="33621" y="6617"/>
                  </a:lnTo>
                  <a:lnTo>
                    <a:pt x="34211" y="7323"/>
                  </a:lnTo>
                  <a:lnTo>
                    <a:pt x="34765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2" y="10430"/>
                  </a:lnTo>
                  <a:lnTo>
                    <a:pt x="36604" y="11261"/>
                  </a:lnTo>
                  <a:lnTo>
                    <a:pt x="36970" y="12127"/>
                  </a:lnTo>
                  <a:lnTo>
                    <a:pt x="37292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7" y="15753"/>
                  </a:lnTo>
                  <a:lnTo>
                    <a:pt x="38140" y="16708"/>
                  </a:lnTo>
                  <a:lnTo>
                    <a:pt x="38238" y="17673"/>
                  </a:lnTo>
                  <a:lnTo>
                    <a:pt x="38292" y="18655"/>
                  </a:lnTo>
                  <a:lnTo>
                    <a:pt x="38292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4782625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7" y="170"/>
                  </a:lnTo>
                  <a:lnTo>
                    <a:pt x="16950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9" y="1822"/>
                  </a:lnTo>
                  <a:lnTo>
                    <a:pt x="1122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2" y="3805"/>
                  </a:lnTo>
                  <a:lnTo>
                    <a:pt x="7886" y="4394"/>
                  </a:lnTo>
                  <a:lnTo>
                    <a:pt x="7118" y="5028"/>
                  </a:lnTo>
                  <a:lnTo>
                    <a:pt x="6386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33" y="10350"/>
                  </a:lnTo>
                  <a:lnTo>
                    <a:pt x="2251" y="11226"/>
                  </a:lnTo>
                  <a:lnTo>
                    <a:pt x="1822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63" y="19012"/>
                  </a:lnTo>
                  <a:lnTo>
                    <a:pt x="10" y="20066"/>
                  </a:lnTo>
                  <a:lnTo>
                    <a:pt x="1" y="20602"/>
                  </a:lnTo>
                  <a:lnTo>
                    <a:pt x="10" y="21138"/>
                  </a:lnTo>
                  <a:lnTo>
                    <a:pt x="63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22" y="29077"/>
                  </a:lnTo>
                  <a:lnTo>
                    <a:pt x="2251" y="29978"/>
                  </a:lnTo>
                  <a:lnTo>
                    <a:pt x="2733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6" y="35515"/>
                  </a:lnTo>
                  <a:lnTo>
                    <a:pt x="7118" y="36185"/>
                  </a:lnTo>
                  <a:lnTo>
                    <a:pt x="7886" y="36810"/>
                  </a:lnTo>
                  <a:lnTo>
                    <a:pt x="8672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26" y="38953"/>
                  </a:lnTo>
                  <a:lnTo>
                    <a:pt x="12119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50" y="40882"/>
                  </a:lnTo>
                  <a:lnTo>
                    <a:pt x="17977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3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5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7" y="39775"/>
                  </a:lnTo>
                  <a:lnTo>
                    <a:pt x="29077" y="39382"/>
                  </a:lnTo>
                  <a:lnTo>
                    <a:pt x="29978" y="38953"/>
                  </a:lnTo>
                  <a:lnTo>
                    <a:pt x="30854" y="38471"/>
                  </a:lnTo>
                  <a:lnTo>
                    <a:pt x="31702" y="37962"/>
                  </a:lnTo>
                  <a:lnTo>
                    <a:pt x="32524" y="37399"/>
                  </a:lnTo>
                  <a:lnTo>
                    <a:pt x="33318" y="36810"/>
                  </a:lnTo>
                  <a:lnTo>
                    <a:pt x="34086" y="36185"/>
                  </a:lnTo>
                  <a:lnTo>
                    <a:pt x="3481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62" y="31711"/>
                  </a:lnTo>
                  <a:lnTo>
                    <a:pt x="38471" y="30854"/>
                  </a:lnTo>
                  <a:lnTo>
                    <a:pt x="38953" y="29978"/>
                  </a:lnTo>
                  <a:lnTo>
                    <a:pt x="39382" y="29077"/>
                  </a:lnTo>
                  <a:lnTo>
                    <a:pt x="39775" y="28157"/>
                  </a:lnTo>
                  <a:lnTo>
                    <a:pt x="40123" y="27210"/>
                  </a:lnTo>
                  <a:lnTo>
                    <a:pt x="40418" y="26246"/>
                  </a:lnTo>
                  <a:lnTo>
                    <a:pt x="40677" y="25255"/>
                  </a:lnTo>
                  <a:lnTo>
                    <a:pt x="40882" y="24245"/>
                  </a:lnTo>
                  <a:lnTo>
                    <a:pt x="41034" y="23227"/>
                  </a:lnTo>
                  <a:lnTo>
                    <a:pt x="41141" y="22192"/>
                  </a:lnTo>
                  <a:lnTo>
                    <a:pt x="41195" y="21138"/>
                  </a:lnTo>
                  <a:lnTo>
                    <a:pt x="41203" y="20602"/>
                  </a:lnTo>
                  <a:lnTo>
                    <a:pt x="41195" y="20066"/>
                  </a:lnTo>
                  <a:lnTo>
                    <a:pt x="41141" y="19012"/>
                  </a:lnTo>
                  <a:lnTo>
                    <a:pt x="41034" y="17977"/>
                  </a:lnTo>
                  <a:lnTo>
                    <a:pt x="40882" y="16959"/>
                  </a:lnTo>
                  <a:lnTo>
                    <a:pt x="40677" y="15950"/>
                  </a:lnTo>
                  <a:lnTo>
                    <a:pt x="40418" y="14958"/>
                  </a:lnTo>
                  <a:lnTo>
                    <a:pt x="40123" y="13994"/>
                  </a:lnTo>
                  <a:lnTo>
                    <a:pt x="39775" y="13047"/>
                  </a:lnTo>
                  <a:lnTo>
                    <a:pt x="39382" y="12127"/>
                  </a:lnTo>
                  <a:lnTo>
                    <a:pt x="38953" y="11226"/>
                  </a:lnTo>
                  <a:lnTo>
                    <a:pt x="38471" y="10350"/>
                  </a:lnTo>
                  <a:lnTo>
                    <a:pt x="37962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19" y="5689"/>
                  </a:lnTo>
                  <a:lnTo>
                    <a:pt x="34086" y="5028"/>
                  </a:lnTo>
                  <a:lnTo>
                    <a:pt x="33318" y="4394"/>
                  </a:lnTo>
                  <a:lnTo>
                    <a:pt x="32524" y="3805"/>
                  </a:lnTo>
                  <a:lnTo>
                    <a:pt x="31702" y="3242"/>
                  </a:lnTo>
                  <a:lnTo>
                    <a:pt x="30854" y="2733"/>
                  </a:lnTo>
                  <a:lnTo>
                    <a:pt x="29978" y="2251"/>
                  </a:lnTo>
                  <a:lnTo>
                    <a:pt x="29077" y="1822"/>
                  </a:lnTo>
                  <a:lnTo>
                    <a:pt x="28157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5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3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5092725" y="1963075"/>
              <a:ext cx="720000" cy="1030100"/>
            </a:xfrm>
            <a:custGeom>
              <a:avLst/>
              <a:gdLst/>
              <a:ahLst/>
              <a:cxnLst/>
              <a:rect l="l" t="t" r="r" b="b"/>
              <a:pathLst>
                <a:path w="28800" h="41204" extrusionOk="0">
                  <a:moveTo>
                    <a:pt x="7618" y="10"/>
                  </a:moveTo>
                  <a:lnTo>
                    <a:pt x="7618" y="21182"/>
                  </a:lnTo>
                  <a:lnTo>
                    <a:pt x="0" y="39507"/>
                  </a:lnTo>
                  <a:lnTo>
                    <a:pt x="474" y="39712"/>
                  </a:lnTo>
                  <a:lnTo>
                    <a:pt x="1438" y="40069"/>
                  </a:lnTo>
                  <a:lnTo>
                    <a:pt x="2429" y="40382"/>
                  </a:lnTo>
                  <a:lnTo>
                    <a:pt x="3438" y="40650"/>
                  </a:lnTo>
                  <a:lnTo>
                    <a:pt x="4465" y="40864"/>
                  </a:lnTo>
                  <a:lnTo>
                    <a:pt x="5510" y="41034"/>
                  </a:lnTo>
                  <a:lnTo>
                    <a:pt x="6573" y="41141"/>
                  </a:lnTo>
                  <a:lnTo>
                    <a:pt x="7653" y="41194"/>
                  </a:lnTo>
                  <a:lnTo>
                    <a:pt x="8198" y="41203"/>
                  </a:lnTo>
                  <a:lnTo>
                    <a:pt x="8198" y="41203"/>
                  </a:lnTo>
                  <a:lnTo>
                    <a:pt x="8725" y="41194"/>
                  </a:lnTo>
                  <a:lnTo>
                    <a:pt x="9779" y="41141"/>
                  </a:lnTo>
                  <a:lnTo>
                    <a:pt x="10823" y="41043"/>
                  </a:lnTo>
                  <a:lnTo>
                    <a:pt x="11841" y="40882"/>
                  </a:lnTo>
                  <a:lnTo>
                    <a:pt x="12851" y="40677"/>
                  </a:lnTo>
                  <a:lnTo>
                    <a:pt x="13833" y="40426"/>
                  </a:lnTo>
                  <a:lnTo>
                    <a:pt x="14806" y="40123"/>
                  </a:lnTo>
                  <a:lnTo>
                    <a:pt x="15753" y="39775"/>
                  </a:lnTo>
                  <a:lnTo>
                    <a:pt x="16673" y="39382"/>
                  </a:lnTo>
                  <a:lnTo>
                    <a:pt x="17574" y="38953"/>
                  </a:lnTo>
                  <a:lnTo>
                    <a:pt x="18450" y="38471"/>
                  </a:lnTo>
                  <a:lnTo>
                    <a:pt x="19298" y="37962"/>
                  </a:lnTo>
                  <a:lnTo>
                    <a:pt x="20120" y="37399"/>
                  </a:lnTo>
                  <a:lnTo>
                    <a:pt x="20914" y="36810"/>
                  </a:lnTo>
                  <a:lnTo>
                    <a:pt x="21682" y="36185"/>
                  </a:lnTo>
                  <a:lnTo>
                    <a:pt x="22415" y="35515"/>
                  </a:lnTo>
                  <a:lnTo>
                    <a:pt x="23111" y="34818"/>
                  </a:lnTo>
                  <a:lnTo>
                    <a:pt x="23772" y="34086"/>
                  </a:lnTo>
                  <a:lnTo>
                    <a:pt x="24406" y="33318"/>
                  </a:lnTo>
                  <a:lnTo>
                    <a:pt x="24995" y="32532"/>
                  </a:lnTo>
                  <a:lnTo>
                    <a:pt x="25558" y="31711"/>
                  </a:lnTo>
                  <a:lnTo>
                    <a:pt x="26067" y="30854"/>
                  </a:lnTo>
                  <a:lnTo>
                    <a:pt x="26549" y="29978"/>
                  </a:lnTo>
                  <a:lnTo>
                    <a:pt x="26978" y="29077"/>
                  </a:lnTo>
                  <a:lnTo>
                    <a:pt x="27371" y="28157"/>
                  </a:lnTo>
                  <a:lnTo>
                    <a:pt x="27719" y="27210"/>
                  </a:lnTo>
                  <a:lnTo>
                    <a:pt x="28014" y="26246"/>
                  </a:lnTo>
                  <a:lnTo>
                    <a:pt x="28273" y="25255"/>
                  </a:lnTo>
                  <a:lnTo>
                    <a:pt x="28478" y="24245"/>
                  </a:lnTo>
                  <a:lnTo>
                    <a:pt x="28630" y="23227"/>
                  </a:lnTo>
                  <a:lnTo>
                    <a:pt x="28737" y="22192"/>
                  </a:lnTo>
                  <a:lnTo>
                    <a:pt x="28791" y="21138"/>
                  </a:lnTo>
                  <a:lnTo>
                    <a:pt x="28799" y="20602"/>
                  </a:lnTo>
                  <a:lnTo>
                    <a:pt x="28799" y="20602"/>
                  </a:lnTo>
                  <a:lnTo>
                    <a:pt x="28791" y="20066"/>
                  </a:lnTo>
                  <a:lnTo>
                    <a:pt x="28737" y="19012"/>
                  </a:lnTo>
                  <a:lnTo>
                    <a:pt x="28630" y="17977"/>
                  </a:lnTo>
                  <a:lnTo>
                    <a:pt x="28478" y="16959"/>
                  </a:lnTo>
                  <a:lnTo>
                    <a:pt x="28273" y="15950"/>
                  </a:lnTo>
                  <a:lnTo>
                    <a:pt x="28014" y="14958"/>
                  </a:lnTo>
                  <a:lnTo>
                    <a:pt x="27719" y="13994"/>
                  </a:lnTo>
                  <a:lnTo>
                    <a:pt x="27371" y="13047"/>
                  </a:lnTo>
                  <a:lnTo>
                    <a:pt x="26978" y="12127"/>
                  </a:lnTo>
                  <a:lnTo>
                    <a:pt x="26549" y="11226"/>
                  </a:lnTo>
                  <a:lnTo>
                    <a:pt x="26067" y="10350"/>
                  </a:lnTo>
                  <a:lnTo>
                    <a:pt x="25558" y="9502"/>
                  </a:lnTo>
                  <a:lnTo>
                    <a:pt x="24995" y="8672"/>
                  </a:lnTo>
                  <a:lnTo>
                    <a:pt x="24406" y="7886"/>
                  </a:lnTo>
                  <a:lnTo>
                    <a:pt x="23772" y="7118"/>
                  </a:lnTo>
                  <a:lnTo>
                    <a:pt x="23111" y="6386"/>
                  </a:lnTo>
                  <a:lnTo>
                    <a:pt x="22415" y="5689"/>
                  </a:lnTo>
                  <a:lnTo>
                    <a:pt x="21682" y="5028"/>
                  </a:lnTo>
                  <a:lnTo>
                    <a:pt x="20914" y="4394"/>
                  </a:lnTo>
                  <a:lnTo>
                    <a:pt x="20120" y="3805"/>
                  </a:lnTo>
                  <a:lnTo>
                    <a:pt x="19298" y="3242"/>
                  </a:lnTo>
                  <a:lnTo>
                    <a:pt x="18450" y="2733"/>
                  </a:lnTo>
                  <a:lnTo>
                    <a:pt x="17574" y="2251"/>
                  </a:lnTo>
                  <a:lnTo>
                    <a:pt x="16673" y="1822"/>
                  </a:lnTo>
                  <a:lnTo>
                    <a:pt x="15753" y="1429"/>
                  </a:lnTo>
                  <a:lnTo>
                    <a:pt x="14806" y="1081"/>
                  </a:lnTo>
                  <a:lnTo>
                    <a:pt x="13833" y="786"/>
                  </a:lnTo>
                  <a:lnTo>
                    <a:pt x="12851" y="528"/>
                  </a:lnTo>
                  <a:lnTo>
                    <a:pt x="11841" y="322"/>
                  </a:lnTo>
                  <a:lnTo>
                    <a:pt x="10823" y="170"/>
                  </a:lnTo>
                  <a:lnTo>
                    <a:pt x="9779" y="63"/>
                  </a:lnTo>
                  <a:lnTo>
                    <a:pt x="8725" y="10"/>
                  </a:lnTo>
                  <a:lnTo>
                    <a:pt x="8198" y="1"/>
                  </a:lnTo>
                  <a:lnTo>
                    <a:pt x="8198" y="1"/>
                  </a:lnTo>
                  <a:lnTo>
                    <a:pt x="7903" y="1"/>
                  </a:lnTo>
                  <a:lnTo>
                    <a:pt x="7618" y="1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4895825" y="2076275"/>
              <a:ext cx="803700" cy="803700"/>
            </a:xfrm>
            <a:custGeom>
              <a:avLst/>
              <a:gdLst/>
              <a:ahLst/>
              <a:cxnLst/>
              <a:rect l="l" t="t" r="r" b="b"/>
              <a:pathLst>
                <a:path w="32148" h="32148" extrusionOk="0">
                  <a:moveTo>
                    <a:pt x="0" y="16074"/>
                  </a:moveTo>
                  <a:lnTo>
                    <a:pt x="9" y="16904"/>
                  </a:lnTo>
                  <a:lnTo>
                    <a:pt x="179" y="18521"/>
                  </a:lnTo>
                  <a:lnTo>
                    <a:pt x="500" y="20092"/>
                  </a:lnTo>
                  <a:lnTo>
                    <a:pt x="965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8" y="25692"/>
                  </a:lnTo>
                  <a:lnTo>
                    <a:pt x="4170" y="26888"/>
                  </a:lnTo>
                  <a:lnTo>
                    <a:pt x="5260" y="27978"/>
                  </a:lnTo>
                  <a:lnTo>
                    <a:pt x="6448" y="28960"/>
                  </a:lnTo>
                  <a:lnTo>
                    <a:pt x="7733" y="29826"/>
                  </a:lnTo>
                  <a:lnTo>
                    <a:pt x="9100" y="30567"/>
                  </a:lnTo>
                  <a:lnTo>
                    <a:pt x="10546" y="31183"/>
                  </a:lnTo>
                  <a:lnTo>
                    <a:pt x="12056" y="31648"/>
                  </a:lnTo>
                  <a:lnTo>
                    <a:pt x="13618" y="31969"/>
                  </a:lnTo>
                  <a:lnTo>
                    <a:pt x="15244" y="32139"/>
                  </a:lnTo>
                  <a:lnTo>
                    <a:pt x="16074" y="32148"/>
                  </a:lnTo>
                  <a:lnTo>
                    <a:pt x="16074" y="32148"/>
                  </a:lnTo>
                  <a:lnTo>
                    <a:pt x="16904" y="32139"/>
                  </a:lnTo>
                  <a:lnTo>
                    <a:pt x="18521" y="31969"/>
                  </a:lnTo>
                  <a:lnTo>
                    <a:pt x="20092" y="31648"/>
                  </a:lnTo>
                  <a:lnTo>
                    <a:pt x="21602" y="31183"/>
                  </a:lnTo>
                  <a:lnTo>
                    <a:pt x="23048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8" y="27978"/>
                  </a:lnTo>
                  <a:lnTo>
                    <a:pt x="27978" y="26888"/>
                  </a:lnTo>
                  <a:lnTo>
                    <a:pt x="28960" y="25692"/>
                  </a:lnTo>
                  <a:lnTo>
                    <a:pt x="29826" y="24415"/>
                  </a:lnTo>
                  <a:lnTo>
                    <a:pt x="30567" y="23048"/>
                  </a:lnTo>
                  <a:lnTo>
                    <a:pt x="31175" y="21602"/>
                  </a:lnTo>
                  <a:lnTo>
                    <a:pt x="31648" y="20092"/>
                  </a:lnTo>
                  <a:lnTo>
                    <a:pt x="31969" y="18521"/>
                  </a:lnTo>
                  <a:lnTo>
                    <a:pt x="32130" y="16904"/>
                  </a:lnTo>
                  <a:lnTo>
                    <a:pt x="32148" y="16074"/>
                  </a:lnTo>
                  <a:lnTo>
                    <a:pt x="32148" y="16074"/>
                  </a:lnTo>
                  <a:lnTo>
                    <a:pt x="32130" y="15244"/>
                  </a:lnTo>
                  <a:lnTo>
                    <a:pt x="31969" y="13627"/>
                  </a:lnTo>
                  <a:lnTo>
                    <a:pt x="31648" y="12056"/>
                  </a:lnTo>
                  <a:lnTo>
                    <a:pt x="31175" y="10546"/>
                  </a:lnTo>
                  <a:lnTo>
                    <a:pt x="30567" y="9100"/>
                  </a:lnTo>
                  <a:lnTo>
                    <a:pt x="29826" y="7733"/>
                  </a:lnTo>
                  <a:lnTo>
                    <a:pt x="28960" y="6456"/>
                  </a:lnTo>
                  <a:lnTo>
                    <a:pt x="27978" y="5260"/>
                  </a:lnTo>
                  <a:lnTo>
                    <a:pt x="26888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8" y="1581"/>
                  </a:lnTo>
                  <a:lnTo>
                    <a:pt x="21602" y="965"/>
                  </a:lnTo>
                  <a:lnTo>
                    <a:pt x="20092" y="500"/>
                  </a:lnTo>
                  <a:lnTo>
                    <a:pt x="18521" y="179"/>
                  </a:lnTo>
                  <a:lnTo>
                    <a:pt x="16904" y="9"/>
                  </a:lnTo>
                  <a:lnTo>
                    <a:pt x="16074" y="0"/>
                  </a:lnTo>
                  <a:lnTo>
                    <a:pt x="16074" y="0"/>
                  </a:lnTo>
                  <a:lnTo>
                    <a:pt x="15244" y="9"/>
                  </a:lnTo>
                  <a:lnTo>
                    <a:pt x="13618" y="179"/>
                  </a:lnTo>
                  <a:lnTo>
                    <a:pt x="12056" y="500"/>
                  </a:lnTo>
                  <a:lnTo>
                    <a:pt x="10546" y="965"/>
                  </a:lnTo>
                  <a:lnTo>
                    <a:pt x="9100" y="1581"/>
                  </a:lnTo>
                  <a:lnTo>
                    <a:pt x="7733" y="2322"/>
                  </a:lnTo>
                  <a:lnTo>
                    <a:pt x="6448" y="3188"/>
                  </a:lnTo>
                  <a:lnTo>
                    <a:pt x="5260" y="4170"/>
                  </a:lnTo>
                  <a:lnTo>
                    <a:pt x="4170" y="5260"/>
                  </a:lnTo>
                  <a:lnTo>
                    <a:pt x="3188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65" y="10546"/>
                  </a:lnTo>
                  <a:lnTo>
                    <a:pt x="500" y="12056"/>
                  </a:lnTo>
                  <a:lnTo>
                    <a:pt x="179" y="13627"/>
                  </a:lnTo>
                  <a:lnTo>
                    <a:pt x="9" y="15244"/>
                  </a:lnTo>
                  <a:lnTo>
                    <a:pt x="0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959675" y="2139900"/>
              <a:ext cx="676000" cy="676225"/>
            </a:xfrm>
            <a:custGeom>
              <a:avLst/>
              <a:gdLst/>
              <a:ahLst/>
              <a:cxnLst/>
              <a:rect l="l" t="t" r="r" b="b"/>
              <a:pathLst>
                <a:path w="27040" h="27049" extrusionOk="0">
                  <a:moveTo>
                    <a:pt x="3956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7" y="6653"/>
                  </a:lnTo>
                  <a:lnTo>
                    <a:pt x="1241" y="7832"/>
                  </a:lnTo>
                  <a:lnTo>
                    <a:pt x="741" y="9055"/>
                  </a:lnTo>
                  <a:lnTo>
                    <a:pt x="375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75" y="16753"/>
                  </a:lnTo>
                  <a:lnTo>
                    <a:pt x="741" y="18003"/>
                  </a:lnTo>
                  <a:lnTo>
                    <a:pt x="1241" y="19226"/>
                  </a:lnTo>
                  <a:lnTo>
                    <a:pt x="1857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56" y="23093"/>
                  </a:lnTo>
                  <a:lnTo>
                    <a:pt x="3956" y="23093"/>
                  </a:lnTo>
                  <a:lnTo>
                    <a:pt x="4456" y="23584"/>
                  </a:lnTo>
                  <a:lnTo>
                    <a:pt x="5519" y="24450"/>
                  </a:lnTo>
                  <a:lnTo>
                    <a:pt x="6644" y="25192"/>
                  </a:lnTo>
                  <a:lnTo>
                    <a:pt x="7823" y="25808"/>
                  </a:lnTo>
                  <a:lnTo>
                    <a:pt x="9046" y="26308"/>
                  </a:lnTo>
                  <a:lnTo>
                    <a:pt x="10296" y="26674"/>
                  </a:lnTo>
                  <a:lnTo>
                    <a:pt x="11573" y="26924"/>
                  </a:lnTo>
                  <a:lnTo>
                    <a:pt x="12868" y="27049"/>
                  </a:lnTo>
                  <a:lnTo>
                    <a:pt x="14172" y="27049"/>
                  </a:lnTo>
                  <a:lnTo>
                    <a:pt x="15467" y="26924"/>
                  </a:lnTo>
                  <a:lnTo>
                    <a:pt x="16744" y="26674"/>
                  </a:lnTo>
                  <a:lnTo>
                    <a:pt x="17994" y="26308"/>
                  </a:lnTo>
                  <a:lnTo>
                    <a:pt x="19217" y="25808"/>
                  </a:lnTo>
                  <a:lnTo>
                    <a:pt x="20396" y="25192"/>
                  </a:lnTo>
                  <a:lnTo>
                    <a:pt x="21521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75" y="22593"/>
                  </a:lnTo>
                  <a:lnTo>
                    <a:pt x="24441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9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9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1" y="5528"/>
                  </a:lnTo>
                  <a:lnTo>
                    <a:pt x="23575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1" y="2608"/>
                  </a:lnTo>
                  <a:lnTo>
                    <a:pt x="20396" y="1867"/>
                  </a:lnTo>
                  <a:lnTo>
                    <a:pt x="19217" y="1250"/>
                  </a:lnTo>
                  <a:lnTo>
                    <a:pt x="17994" y="750"/>
                  </a:lnTo>
                  <a:lnTo>
                    <a:pt x="16744" y="384"/>
                  </a:lnTo>
                  <a:lnTo>
                    <a:pt x="15458" y="134"/>
                  </a:lnTo>
                  <a:lnTo>
                    <a:pt x="14172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8" y="9"/>
                  </a:lnTo>
                  <a:lnTo>
                    <a:pt x="11573" y="134"/>
                  </a:lnTo>
                  <a:lnTo>
                    <a:pt x="10296" y="384"/>
                  </a:lnTo>
                  <a:lnTo>
                    <a:pt x="9046" y="750"/>
                  </a:lnTo>
                  <a:lnTo>
                    <a:pt x="7823" y="1250"/>
                  </a:lnTo>
                  <a:lnTo>
                    <a:pt x="6644" y="1867"/>
                  </a:lnTo>
                  <a:lnTo>
                    <a:pt x="5519" y="2608"/>
                  </a:lnTo>
                  <a:lnTo>
                    <a:pt x="4456" y="3474"/>
                  </a:lnTo>
                  <a:lnTo>
                    <a:pt x="3956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2" name="Google Shape;1242;p27"/>
          <p:cNvSpPr/>
          <p:nvPr/>
        </p:nvSpPr>
        <p:spPr>
          <a:xfrm>
            <a:off x="4492400" y="1370200"/>
            <a:ext cx="1180350" cy="1180325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03" y="0"/>
                </a:moveTo>
                <a:lnTo>
                  <a:pt x="22995" y="0"/>
                </a:lnTo>
                <a:lnTo>
                  <a:pt x="21790" y="63"/>
                </a:lnTo>
                <a:lnTo>
                  <a:pt x="20593" y="179"/>
                </a:lnTo>
                <a:lnTo>
                  <a:pt x="19423" y="366"/>
                </a:lnTo>
                <a:lnTo>
                  <a:pt x="18271" y="598"/>
                </a:lnTo>
                <a:lnTo>
                  <a:pt x="17137" y="893"/>
                </a:lnTo>
                <a:lnTo>
                  <a:pt x="16030" y="1233"/>
                </a:lnTo>
                <a:lnTo>
                  <a:pt x="14949" y="1634"/>
                </a:lnTo>
                <a:lnTo>
                  <a:pt x="13887" y="2081"/>
                </a:lnTo>
                <a:lnTo>
                  <a:pt x="12860" y="2572"/>
                </a:lnTo>
                <a:lnTo>
                  <a:pt x="11851" y="3126"/>
                </a:lnTo>
                <a:lnTo>
                  <a:pt x="1087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14" y="6510"/>
                </a:lnTo>
                <a:lnTo>
                  <a:pt x="6511" y="7314"/>
                </a:lnTo>
                <a:lnTo>
                  <a:pt x="5752" y="8153"/>
                </a:lnTo>
                <a:lnTo>
                  <a:pt x="5028" y="9028"/>
                </a:lnTo>
                <a:lnTo>
                  <a:pt x="4350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1" y="12850"/>
                </a:lnTo>
                <a:lnTo>
                  <a:pt x="2081" y="13886"/>
                </a:lnTo>
                <a:lnTo>
                  <a:pt x="1635" y="14949"/>
                </a:lnTo>
                <a:lnTo>
                  <a:pt x="1233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" y="22995"/>
                </a:lnTo>
                <a:lnTo>
                  <a:pt x="1" y="23602"/>
                </a:lnTo>
                <a:lnTo>
                  <a:pt x="1" y="23602"/>
                </a:lnTo>
                <a:lnTo>
                  <a:pt x="1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33" y="31175"/>
                </a:lnTo>
                <a:lnTo>
                  <a:pt x="1635" y="32255"/>
                </a:lnTo>
                <a:lnTo>
                  <a:pt x="2081" y="33318"/>
                </a:lnTo>
                <a:lnTo>
                  <a:pt x="2581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0" y="37274"/>
                </a:lnTo>
                <a:lnTo>
                  <a:pt x="5028" y="38176"/>
                </a:lnTo>
                <a:lnTo>
                  <a:pt x="5752" y="39051"/>
                </a:lnTo>
                <a:lnTo>
                  <a:pt x="6511" y="39890"/>
                </a:lnTo>
                <a:lnTo>
                  <a:pt x="7314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77" y="43489"/>
                </a:lnTo>
                <a:lnTo>
                  <a:pt x="11851" y="44087"/>
                </a:lnTo>
                <a:lnTo>
                  <a:pt x="12860" y="44632"/>
                </a:lnTo>
                <a:lnTo>
                  <a:pt x="13887" y="45123"/>
                </a:lnTo>
                <a:lnTo>
                  <a:pt x="14949" y="45579"/>
                </a:lnTo>
                <a:lnTo>
                  <a:pt x="16030" y="45972"/>
                </a:lnTo>
                <a:lnTo>
                  <a:pt x="17137" y="46320"/>
                </a:lnTo>
                <a:lnTo>
                  <a:pt x="18271" y="46606"/>
                </a:lnTo>
                <a:lnTo>
                  <a:pt x="19423" y="46847"/>
                </a:lnTo>
                <a:lnTo>
                  <a:pt x="20593" y="47025"/>
                </a:lnTo>
                <a:lnTo>
                  <a:pt x="21790" y="47141"/>
                </a:lnTo>
                <a:lnTo>
                  <a:pt x="22995" y="47204"/>
                </a:lnTo>
                <a:lnTo>
                  <a:pt x="23603" y="47213"/>
                </a:lnTo>
                <a:lnTo>
                  <a:pt x="23603" y="47213"/>
                </a:lnTo>
                <a:lnTo>
                  <a:pt x="24210" y="47204"/>
                </a:lnTo>
                <a:lnTo>
                  <a:pt x="25424" y="47141"/>
                </a:lnTo>
                <a:lnTo>
                  <a:pt x="26612" y="47025"/>
                </a:lnTo>
                <a:lnTo>
                  <a:pt x="27782" y="46847"/>
                </a:lnTo>
                <a:lnTo>
                  <a:pt x="28934" y="46606"/>
                </a:lnTo>
                <a:lnTo>
                  <a:pt x="30068" y="46320"/>
                </a:lnTo>
                <a:lnTo>
                  <a:pt x="31175" y="45972"/>
                </a:lnTo>
                <a:lnTo>
                  <a:pt x="32265" y="45570"/>
                </a:lnTo>
                <a:lnTo>
                  <a:pt x="33318" y="45123"/>
                </a:lnTo>
                <a:lnTo>
                  <a:pt x="34354" y="44632"/>
                </a:lnTo>
                <a:lnTo>
                  <a:pt x="35354" y="44087"/>
                </a:lnTo>
                <a:lnTo>
                  <a:pt x="36328" y="43489"/>
                </a:lnTo>
                <a:lnTo>
                  <a:pt x="37274" y="42855"/>
                </a:lnTo>
                <a:lnTo>
                  <a:pt x="38176" y="42176"/>
                </a:lnTo>
                <a:lnTo>
                  <a:pt x="39051" y="41453"/>
                </a:lnTo>
                <a:lnTo>
                  <a:pt x="39891" y="40694"/>
                </a:lnTo>
                <a:lnTo>
                  <a:pt x="40695" y="39890"/>
                </a:lnTo>
                <a:lnTo>
                  <a:pt x="41454" y="39051"/>
                </a:lnTo>
                <a:lnTo>
                  <a:pt x="42177" y="38176"/>
                </a:lnTo>
                <a:lnTo>
                  <a:pt x="42856" y="37274"/>
                </a:lnTo>
                <a:lnTo>
                  <a:pt x="43490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24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0" y="30067"/>
                </a:lnTo>
                <a:lnTo>
                  <a:pt x="46606" y="28933"/>
                </a:lnTo>
                <a:lnTo>
                  <a:pt x="46847" y="27781"/>
                </a:lnTo>
                <a:lnTo>
                  <a:pt x="47026" y="26611"/>
                </a:lnTo>
                <a:lnTo>
                  <a:pt x="47142" y="25424"/>
                </a:lnTo>
                <a:lnTo>
                  <a:pt x="47204" y="24209"/>
                </a:lnTo>
                <a:lnTo>
                  <a:pt x="47213" y="23602"/>
                </a:lnTo>
                <a:lnTo>
                  <a:pt x="47213" y="23602"/>
                </a:lnTo>
                <a:lnTo>
                  <a:pt x="47204" y="22995"/>
                </a:lnTo>
                <a:lnTo>
                  <a:pt x="47142" y="21789"/>
                </a:lnTo>
                <a:lnTo>
                  <a:pt x="47026" y="20593"/>
                </a:lnTo>
                <a:lnTo>
                  <a:pt x="46847" y="19423"/>
                </a:lnTo>
                <a:lnTo>
                  <a:pt x="46606" y="18271"/>
                </a:lnTo>
                <a:lnTo>
                  <a:pt x="46320" y="17137"/>
                </a:lnTo>
                <a:lnTo>
                  <a:pt x="45972" y="16029"/>
                </a:lnTo>
                <a:lnTo>
                  <a:pt x="45579" y="14949"/>
                </a:lnTo>
                <a:lnTo>
                  <a:pt x="45124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56" y="9939"/>
                </a:lnTo>
                <a:lnTo>
                  <a:pt x="42177" y="9028"/>
                </a:lnTo>
                <a:lnTo>
                  <a:pt x="41454" y="8153"/>
                </a:lnTo>
                <a:lnTo>
                  <a:pt x="40695" y="7314"/>
                </a:lnTo>
                <a:lnTo>
                  <a:pt x="39891" y="6510"/>
                </a:lnTo>
                <a:lnTo>
                  <a:pt x="39051" y="5751"/>
                </a:lnTo>
                <a:lnTo>
                  <a:pt x="38185" y="5028"/>
                </a:lnTo>
                <a:lnTo>
                  <a:pt x="37274" y="4349"/>
                </a:lnTo>
                <a:lnTo>
                  <a:pt x="36328" y="3715"/>
                </a:lnTo>
                <a:lnTo>
                  <a:pt x="35354" y="3117"/>
                </a:lnTo>
                <a:lnTo>
                  <a:pt x="34354" y="2572"/>
                </a:lnTo>
                <a:lnTo>
                  <a:pt x="33318" y="2081"/>
                </a:lnTo>
                <a:lnTo>
                  <a:pt x="32265" y="1634"/>
                </a:lnTo>
                <a:lnTo>
                  <a:pt x="31175" y="1233"/>
                </a:lnTo>
                <a:lnTo>
                  <a:pt x="30068" y="884"/>
                </a:lnTo>
                <a:lnTo>
                  <a:pt x="28934" y="598"/>
                </a:lnTo>
                <a:lnTo>
                  <a:pt x="27782" y="357"/>
                </a:lnTo>
                <a:lnTo>
                  <a:pt x="26612" y="179"/>
                </a:lnTo>
                <a:lnTo>
                  <a:pt x="25424" y="63"/>
                </a:lnTo>
                <a:lnTo>
                  <a:pt x="24219" y="0"/>
                </a:lnTo>
                <a:lnTo>
                  <a:pt x="23603" y="0"/>
                </a:lnTo>
                <a:lnTo>
                  <a:pt x="23603" y="0"/>
                </a:lnTo>
                <a:lnTo>
                  <a:pt x="23603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27"/>
          <p:cNvSpPr/>
          <p:nvPr/>
        </p:nvSpPr>
        <p:spPr>
          <a:xfrm>
            <a:off x="4603800" y="1481600"/>
            <a:ext cx="957325" cy="957300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2" y="19146"/>
                </a:moveTo>
                <a:lnTo>
                  <a:pt x="38292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10" y="23468"/>
                </a:lnTo>
                <a:lnTo>
                  <a:pt x="37569" y="24388"/>
                </a:lnTo>
                <a:lnTo>
                  <a:pt x="37292" y="25290"/>
                </a:lnTo>
                <a:lnTo>
                  <a:pt x="36971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65" y="28674"/>
                </a:lnTo>
                <a:lnTo>
                  <a:pt x="35283" y="29469"/>
                </a:lnTo>
                <a:lnTo>
                  <a:pt x="34765" y="30228"/>
                </a:lnTo>
                <a:lnTo>
                  <a:pt x="34211" y="30969"/>
                </a:lnTo>
                <a:lnTo>
                  <a:pt x="33631" y="31675"/>
                </a:lnTo>
                <a:lnTo>
                  <a:pt x="33015" y="32362"/>
                </a:lnTo>
                <a:lnTo>
                  <a:pt x="32363" y="33005"/>
                </a:lnTo>
                <a:lnTo>
                  <a:pt x="31684" y="33630"/>
                </a:lnTo>
                <a:lnTo>
                  <a:pt x="30970" y="34211"/>
                </a:lnTo>
                <a:lnTo>
                  <a:pt x="30238" y="34764"/>
                </a:lnTo>
                <a:lnTo>
                  <a:pt x="29470" y="35282"/>
                </a:lnTo>
                <a:lnTo>
                  <a:pt x="28684" y="35756"/>
                </a:lnTo>
                <a:lnTo>
                  <a:pt x="27862" y="36202"/>
                </a:lnTo>
                <a:lnTo>
                  <a:pt x="27032" y="36604"/>
                </a:lnTo>
                <a:lnTo>
                  <a:pt x="26174" y="36970"/>
                </a:lnTo>
                <a:lnTo>
                  <a:pt x="25290" y="37292"/>
                </a:lnTo>
                <a:lnTo>
                  <a:pt x="24388" y="37568"/>
                </a:lnTo>
                <a:lnTo>
                  <a:pt x="23478" y="37810"/>
                </a:lnTo>
                <a:lnTo>
                  <a:pt x="22540" y="37997"/>
                </a:lnTo>
                <a:lnTo>
                  <a:pt x="21584" y="38140"/>
                </a:lnTo>
                <a:lnTo>
                  <a:pt x="20620" y="38238"/>
                </a:lnTo>
                <a:lnTo>
                  <a:pt x="19647" y="38292"/>
                </a:lnTo>
                <a:lnTo>
                  <a:pt x="19147" y="38292"/>
                </a:lnTo>
                <a:lnTo>
                  <a:pt x="18655" y="38292"/>
                </a:lnTo>
                <a:lnTo>
                  <a:pt x="17673" y="38238"/>
                </a:lnTo>
                <a:lnTo>
                  <a:pt x="16709" y="38140"/>
                </a:lnTo>
                <a:lnTo>
                  <a:pt x="15762" y="37997"/>
                </a:lnTo>
                <a:lnTo>
                  <a:pt x="14824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28" y="36970"/>
                </a:lnTo>
                <a:lnTo>
                  <a:pt x="11270" y="36604"/>
                </a:lnTo>
                <a:lnTo>
                  <a:pt x="10431" y="36202"/>
                </a:lnTo>
                <a:lnTo>
                  <a:pt x="9618" y="35756"/>
                </a:lnTo>
                <a:lnTo>
                  <a:pt x="8824" y="35282"/>
                </a:lnTo>
                <a:lnTo>
                  <a:pt x="8064" y="34764"/>
                </a:lnTo>
                <a:lnTo>
                  <a:pt x="7323" y="34211"/>
                </a:lnTo>
                <a:lnTo>
                  <a:pt x="6618" y="33630"/>
                </a:lnTo>
                <a:lnTo>
                  <a:pt x="5939" y="33005"/>
                </a:lnTo>
                <a:lnTo>
                  <a:pt x="5287" y="32362"/>
                </a:lnTo>
                <a:lnTo>
                  <a:pt x="4671" y="31675"/>
                </a:lnTo>
                <a:lnTo>
                  <a:pt x="4082" y="30969"/>
                </a:lnTo>
                <a:lnTo>
                  <a:pt x="3537" y="30228"/>
                </a:lnTo>
                <a:lnTo>
                  <a:pt x="3019" y="29469"/>
                </a:lnTo>
                <a:lnTo>
                  <a:pt x="2537" y="28674"/>
                </a:lnTo>
                <a:lnTo>
                  <a:pt x="2090" y="27862"/>
                </a:lnTo>
                <a:lnTo>
                  <a:pt x="1688" y="27031"/>
                </a:lnTo>
                <a:lnTo>
                  <a:pt x="1331" y="26165"/>
                </a:lnTo>
                <a:lnTo>
                  <a:pt x="1010" y="25290"/>
                </a:lnTo>
                <a:lnTo>
                  <a:pt x="724" y="24388"/>
                </a:lnTo>
                <a:lnTo>
                  <a:pt x="492" y="23468"/>
                </a:lnTo>
                <a:lnTo>
                  <a:pt x="295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0" y="19637"/>
                </a:lnTo>
                <a:lnTo>
                  <a:pt x="1" y="19146"/>
                </a:lnTo>
                <a:lnTo>
                  <a:pt x="10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5" y="15753"/>
                </a:lnTo>
                <a:lnTo>
                  <a:pt x="492" y="14824"/>
                </a:lnTo>
                <a:lnTo>
                  <a:pt x="724" y="13904"/>
                </a:lnTo>
                <a:lnTo>
                  <a:pt x="1010" y="13002"/>
                </a:lnTo>
                <a:lnTo>
                  <a:pt x="1331" y="12127"/>
                </a:lnTo>
                <a:lnTo>
                  <a:pt x="1688" y="11261"/>
                </a:lnTo>
                <a:lnTo>
                  <a:pt x="2090" y="10430"/>
                </a:lnTo>
                <a:lnTo>
                  <a:pt x="2537" y="9618"/>
                </a:lnTo>
                <a:lnTo>
                  <a:pt x="3019" y="8823"/>
                </a:lnTo>
                <a:lnTo>
                  <a:pt x="3537" y="8064"/>
                </a:lnTo>
                <a:lnTo>
                  <a:pt x="4082" y="7323"/>
                </a:lnTo>
                <a:lnTo>
                  <a:pt x="4671" y="6617"/>
                </a:lnTo>
                <a:lnTo>
                  <a:pt x="5287" y="5939"/>
                </a:lnTo>
                <a:lnTo>
                  <a:pt x="5939" y="5287"/>
                </a:lnTo>
                <a:lnTo>
                  <a:pt x="6618" y="4671"/>
                </a:lnTo>
                <a:lnTo>
                  <a:pt x="7323" y="4081"/>
                </a:lnTo>
                <a:lnTo>
                  <a:pt x="8064" y="3528"/>
                </a:lnTo>
                <a:lnTo>
                  <a:pt x="8824" y="3010"/>
                </a:lnTo>
                <a:lnTo>
                  <a:pt x="9618" y="2536"/>
                </a:lnTo>
                <a:lnTo>
                  <a:pt x="10431" y="2090"/>
                </a:lnTo>
                <a:lnTo>
                  <a:pt x="11270" y="1688"/>
                </a:lnTo>
                <a:lnTo>
                  <a:pt x="12128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24" y="491"/>
                </a:lnTo>
                <a:lnTo>
                  <a:pt x="15762" y="295"/>
                </a:lnTo>
                <a:lnTo>
                  <a:pt x="16709" y="152"/>
                </a:lnTo>
                <a:lnTo>
                  <a:pt x="17673" y="54"/>
                </a:lnTo>
                <a:lnTo>
                  <a:pt x="18655" y="0"/>
                </a:lnTo>
                <a:lnTo>
                  <a:pt x="19147" y="0"/>
                </a:lnTo>
                <a:lnTo>
                  <a:pt x="19647" y="0"/>
                </a:lnTo>
                <a:lnTo>
                  <a:pt x="20620" y="54"/>
                </a:lnTo>
                <a:lnTo>
                  <a:pt x="21584" y="152"/>
                </a:lnTo>
                <a:lnTo>
                  <a:pt x="22540" y="295"/>
                </a:lnTo>
                <a:lnTo>
                  <a:pt x="23478" y="491"/>
                </a:lnTo>
                <a:lnTo>
                  <a:pt x="24388" y="724"/>
                </a:lnTo>
                <a:lnTo>
                  <a:pt x="25290" y="1000"/>
                </a:lnTo>
                <a:lnTo>
                  <a:pt x="26174" y="1322"/>
                </a:lnTo>
                <a:lnTo>
                  <a:pt x="27032" y="1688"/>
                </a:lnTo>
                <a:lnTo>
                  <a:pt x="27862" y="2090"/>
                </a:lnTo>
                <a:lnTo>
                  <a:pt x="28684" y="2536"/>
                </a:lnTo>
                <a:lnTo>
                  <a:pt x="29470" y="3010"/>
                </a:lnTo>
                <a:lnTo>
                  <a:pt x="30238" y="3528"/>
                </a:lnTo>
                <a:lnTo>
                  <a:pt x="30970" y="4081"/>
                </a:lnTo>
                <a:lnTo>
                  <a:pt x="31684" y="4671"/>
                </a:lnTo>
                <a:lnTo>
                  <a:pt x="32363" y="5287"/>
                </a:lnTo>
                <a:lnTo>
                  <a:pt x="33015" y="5939"/>
                </a:lnTo>
                <a:lnTo>
                  <a:pt x="33631" y="6617"/>
                </a:lnTo>
                <a:lnTo>
                  <a:pt x="34211" y="7323"/>
                </a:lnTo>
                <a:lnTo>
                  <a:pt x="34765" y="8064"/>
                </a:lnTo>
                <a:lnTo>
                  <a:pt x="35283" y="8823"/>
                </a:lnTo>
                <a:lnTo>
                  <a:pt x="35765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71" y="12127"/>
                </a:lnTo>
                <a:lnTo>
                  <a:pt x="37292" y="13002"/>
                </a:lnTo>
                <a:lnTo>
                  <a:pt x="37569" y="13904"/>
                </a:lnTo>
                <a:lnTo>
                  <a:pt x="37810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92" y="18655"/>
                </a:lnTo>
                <a:lnTo>
                  <a:pt x="38292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7"/>
          <p:cNvSpPr/>
          <p:nvPr/>
        </p:nvSpPr>
        <p:spPr>
          <a:xfrm>
            <a:off x="4567425" y="1445200"/>
            <a:ext cx="1030075" cy="1030100"/>
          </a:xfrm>
          <a:custGeom>
            <a:avLst/>
            <a:gdLst/>
            <a:ahLst/>
            <a:cxnLst/>
            <a:rect l="l" t="t" r="r" b="b"/>
            <a:pathLst>
              <a:path w="41203" h="41204" extrusionOk="0">
                <a:moveTo>
                  <a:pt x="20602" y="1"/>
                </a:moveTo>
                <a:lnTo>
                  <a:pt x="20075" y="10"/>
                </a:lnTo>
                <a:lnTo>
                  <a:pt x="19021" y="63"/>
                </a:lnTo>
                <a:lnTo>
                  <a:pt x="17976" y="170"/>
                </a:lnTo>
                <a:lnTo>
                  <a:pt x="16958" y="322"/>
                </a:lnTo>
                <a:lnTo>
                  <a:pt x="15949" y="528"/>
                </a:lnTo>
                <a:lnTo>
                  <a:pt x="14967" y="786"/>
                </a:lnTo>
                <a:lnTo>
                  <a:pt x="13993" y="1081"/>
                </a:lnTo>
                <a:lnTo>
                  <a:pt x="13047" y="1429"/>
                </a:lnTo>
                <a:lnTo>
                  <a:pt x="12127" y="1822"/>
                </a:lnTo>
                <a:lnTo>
                  <a:pt x="11225" y="2251"/>
                </a:lnTo>
                <a:lnTo>
                  <a:pt x="10350" y="2733"/>
                </a:lnTo>
                <a:lnTo>
                  <a:pt x="9502" y="3242"/>
                </a:lnTo>
                <a:lnTo>
                  <a:pt x="8680" y="3805"/>
                </a:lnTo>
                <a:lnTo>
                  <a:pt x="7885" y="4394"/>
                </a:lnTo>
                <a:lnTo>
                  <a:pt x="7117" y="5028"/>
                </a:lnTo>
                <a:lnTo>
                  <a:pt x="6394" y="5689"/>
                </a:lnTo>
                <a:lnTo>
                  <a:pt x="5689" y="6386"/>
                </a:lnTo>
                <a:lnTo>
                  <a:pt x="5028" y="7118"/>
                </a:lnTo>
                <a:lnTo>
                  <a:pt x="4394" y="7886"/>
                </a:lnTo>
                <a:lnTo>
                  <a:pt x="3804" y="8672"/>
                </a:lnTo>
                <a:lnTo>
                  <a:pt x="3251" y="9502"/>
                </a:lnTo>
                <a:lnTo>
                  <a:pt x="2733" y="10350"/>
                </a:lnTo>
                <a:lnTo>
                  <a:pt x="2259" y="11226"/>
                </a:lnTo>
                <a:lnTo>
                  <a:pt x="1822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86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70" y="17977"/>
                </a:lnTo>
                <a:lnTo>
                  <a:pt x="63" y="19012"/>
                </a:lnTo>
                <a:lnTo>
                  <a:pt x="9" y="20066"/>
                </a:lnTo>
                <a:lnTo>
                  <a:pt x="0" y="20602"/>
                </a:lnTo>
                <a:lnTo>
                  <a:pt x="9" y="21138"/>
                </a:lnTo>
                <a:lnTo>
                  <a:pt x="63" y="22192"/>
                </a:lnTo>
                <a:lnTo>
                  <a:pt x="170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86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22" y="29077"/>
                </a:lnTo>
                <a:lnTo>
                  <a:pt x="2259" y="29978"/>
                </a:lnTo>
                <a:lnTo>
                  <a:pt x="2733" y="30854"/>
                </a:lnTo>
                <a:lnTo>
                  <a:pt x="3251" y="31711"/>
                </a:lnTo>
                <a:lnTo>
                  <a:pt x="3804" y="32532"/>
                </a:lnTo>
                <a:lnTo>
                  <a:pt x="4394" y="33318"/>
                </a:lnTo>
                <a:lnTo>
                  <a:pt x="5028" y="34086"/>
                </a:lnTo>
                <a:lnTo>
                  <a:pt x="5689" y="34818"/>
                </a:lnTo>
                <a:lnTo>
                  <a:pt x="6394" y="35515"/>
                </a:lnTo>
                <a:lnTo>
                  <a:pt x="7117" y="36185"/>
                </a:lnTo>
                <a:lnTo>
                  <a:pt x="7885" y="36810"/>
                </a:lnTo>
                <a:lnTo>
                  <a:pt x="8680" y="37399"/>
                </a:lnTo>
                <a:lnTo>
                  <a:pt x="9502" y="37962"/>
                </a:lnTo>
                <a:lnTo>
                  <a:pt x="10350" y="38471"/>
                </a:lnTo>
                <a:lnTo>
                  <a:pt x="11225" y="38953"/>
                </a:lnTo>
                <a:lnTo>
                  <a:pt x="12127" y="39382"/>
                </a:lnTo>
                <a:lnTo>
                  <a:pt x="13047" y="39775"/>
                </a:lnTo>
                <a:lnTo>
                  <a:pt x="13993" y="40123"/>
                </a:lnTo>
                <a:lnTo>
                  <a:pt x="14967" y="40426"/>
                </a:lnTo>
                <a:lnTo>
                  <a:pt x="15949" y="40677"/>
                </a:lnTo>
                <a:lnTo>
                  <a:pt x="16958" y="40882"/>
                </a:lnTo>
                <a:lnTo>
                  <a:pt x="17976" y="41043"/>
                </a:lnTo>
                <a:lnTo>
                  <a:pt x="19021" y="41141"/>
                </a:lnTo>
                <a:lnTo>
                  <a:pt x="20075" y="41194"/>
                </a:lnTo>
                <a:lnTo>
                  <a:pt x="20602" y="41203"/>
                </a:lnTo>
                <a:lnTo>
                  <a:pt x="21137" y="41194"/>
                </a:lnTo>
                <a:lnTo>
                  <a:pt x="22191" y="41141"/>
                </a:lnTo>
                <a:lnTo>
                  <a:pt x="23227" y="41043"/>
                </a:lnTo>
                <a:lnTo>
                  <a:pt x="24254" y="40882"/>
                </a:lnTo>
                <a:lnTo>
                  <a:pt x="25254" y="40677"/>
                </a:lnTo>
                <a:lnTo>
                  <a:pt x="26245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85" y="39382"/>
                </a:lnTo>
                <a:lnTo>
                  <a:pt x="29987" y="38953"/>
                </a:lnTo>
                <a:lnTo>
                  <a:pt x="30862" y="38471"/>
                </a:lnTo>
                <a:lnTo>
                  <a:pt x="31710" y="37962"/>
                </a:lnTo>
                <a:lnTo>
                  <a:pt x="32532" y="37399"/>
                </a:lnTo>
                <a:lnTo>
                  <a:pt x="33327" y="36810"/>
                </a:lnTo>
                <a:lnTo>
                  <a:pt x="34086" y="36185"/>
                </a:lnTo>
                <a:lnTo>
                  <a:pt x="34818" y="35515"/>
                </a:lnTo>
                <a:lnTo>
                  <a:pt x="35515" y="34818"/>
                </a:lnTo>
                <a:lnTo>
                  <a:pt x="36184" y="34086"/>
                </a:lnTo>
                <a:lnTo>
                  <a:pt x="36809" y="33318"/>
                </a:lnTo>
                <a:lnTo>
                  <a:pt x="37408" y="32532"/>
                </a:lnTo>
                <a:lnTo>
                  <a:pt x="37961" y="31711"/>
                </a:lnTo>
                <a:lnTo>
                  <a:pt x="38479" y="30854"/>
                </a:lnTo>
                <a:lnTo>
                  <a:pt x="38953" y="29978"/>
                </a:lnTo>
                <a:lnTo>
                  <a:pt x="39390" y="29077"/>
                </a:lnTo>
                <a:lnTo>
                  <a:pt x="39774" y="28157"/>
                </a:lnTo>
                <a:lnTo>
                  <a:pt x="40122" y="27210"/>
                </a:lnTo>
                <a:lnTo>
                  <a:pt x="40426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42" y="23227"/>
                </a:lnTo>
                <a:lnTo>
                  <a:pt x="41149" y="22192"/>
                </a:lnTo>
                <a:lnTo>
                  <a:pt x="41203" y="21138"/>
                </a:lnTo>
                <a:lnTo>
                  <a:pt x="41203" y="20602"/>
                </a:lnTo>
                <a:lnTo>
                  <a:pt x="41203" y="20066"/>
                </a:lnTo>
                <a:lnTo>
                  <a:pt x="41149" y="19012"/>
                </a:lnTo>
                <a:lnTo>
                  <a:pt x="41042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26" y="14958"/>
                </a:lnTo>
                <a:lnTo>
                  <a:pt x="40122" y="13994"/>
                </a:lnTo>
                <a:lnTo>
                  <a:pt x="39774" y="13047"/>
                </a:lnTo>
                <a:lnTo>
                  <a:pt x="39390" y="12127"/>
                </a:lnTo>
                <a:lnTo>
                  <a:pt x="38953" y="11226"/>
                </a:lnTo>
                <a:lnTo>
                  <a:pt x="38479" y="10350"/>
                </a:lnTo>
                <a:lnTo>
                  <a:pt x="37961" y="9502"/>
                </a:lnTo>
                <a:lnTo>
                  <a:pt x="37408" y="8672"/>
                </a:lnTo>
                <a:lnTo>
                  <a:pt x="36809" y="7886"/>
                </a:lnTo>
                <a:lnTo>
                  <a:pt x="36184" y="7118"/>
                </a:lnTo>
                <a:lnTo>
                  <a:pt x="35515" y="6386"/>
                </a:lnTo>
                <a:lnTo>
                  <a:pt x="34818" y="5689"/>
                </a:lnTo>
                <a:lnTo>
                  <a:pt x="34086" y="5028"/>
                </a:lnTo>
                <a:lnTo>
                  <a:pt x="33327" y="4394"/>
                </a:lnTo>
                <a:lnTo>
                  <a:pt x="32532" y="3805"/>
                </a:lnTo>
                <a:lnTo>
                  <a:pt x="31710" y="3242"/>
                </a:lnTo>
                <a:lnTo>
                  <a:pt x="30862" y="2733"/>
                </a:lnTo>
                <a:lnTo>
                  <a:pt x="29987" y="2251"/>
                </a:lnTo>
                <a:lnTo>
                  <a:pt x="29085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45" y="786"/>
                </a:lnTo>
                <a:lnTo>
                  <a:pt x="25254" y="528"/>
                </a:lnTo>
                <a:lnTo>
                  <a:pt x="24254" y="322"/>
                </a:lnTo>
                <a:lnTo>
                  <a:pt x="23227" y="170"/>
                </a:lnTo>
                <a:lnTo>
                  <a:pt x="22191" y="63"/>
                </a:lnTo>
                <a:lnTo>
                  <a:pt x="21137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7"/>
          <p:cNvSpPr/>
          <p:nvPr/>
        </p:nvSpPr>
        <p:spPr>
          <a:xfrm>
            <a:off x="4571875" y="1445200"/>
            <a:ext cx="1025625" cy="1030100"/>
          </a:xfrm>
          <a:custGeom>
            <a:avLst/>
            <a:gdLst/>
            <a:ahLst/>
            <a:cxnLst/>
            <a:rect l="l" t="t" r="r" b="b"/>
            <a:pathLst>
              <a:path w="41025" h="41204" extrusionOk="0">
                <a:moveTo>
                  <a:pt x="19843" y="10"/>
                </a:moveTo>
                <a:lnTo>
                  <a:pt x="19843" y="21182"/>
                </a:lnTo>
                <a:lnTo>
                  <a:pt x="1" y="23326"/>
                </a:lnTo>
                <a:lnTo>
                  <a:pt x="72" y="23799"/>
                </a:lnTo>
                <a:lnTo>
                  <a:pt x="233" y="24728"/>
                </a:lnTo>
                <a:lnTo>
                  <a:pt x="447" y="25647"/>
                </a:lnTo>
                <a:lnTo>
                  <a:pt x="697" y="26549"/>
                </a:lnTo>
                <a:lnTo>
                  <a:pt x="983" y="27433"/>
                </a:lnTo>
                <a:lnTo>
                  <a:pt x="1305" y="28291"/>
                </a:lnTo>
                <a:lnTo>
                  <a:pt x="1867" y="29559"/>
                </a:lnTo>
                <a:lnTo>
                  <a:pt x="2733" y="31175"/>
                </a:lnTo>
                <a:lnTo>
                  <a:pt x="3742" y="32693"/>
                </a:lnTo>
                <a:lnTo>
                  <a:pt x="4868" y="34122"/>
                </a:lnTo>
                <a:lnTo>
                  <a:pt x="6118" y="35435"/>
                </a:lnTo>
                <a:lnTo>
                  <a:pt x="7484" y="36640"/>
                </a:lnTo>
                <a:lnTo>
                  <a:pt x="8949" y="37721"/>
                </a:lnTo>
                <a:lnTo>
                  <a:pt x="10511" y="38667"/>
                </a:lnTo>
                <a:lnTo>
                  <a:pt x="12154" y="39480"/>
                </a:lnTo>
                <a:lnTo>
                  <a:pt x="13440" y="39989"/>
                </a:lnTo>
                <a:lnTo>
                  <a:pt x="14324" y="40284"/>
                </a:lnTo>
                <a:lnTo>
                  <a:pt x="15226" y="40543"/>
                </a:lnTo>
                <a:lnTo>
                  <a:pt x="16137" y="40757"/>
                </a:lnTo>
                <a:lnTo>
                  <a:pt x="17066" y="40935"/>
                </a:lnTo>
                <a:lnTo>
                  <a:pt x="18012" y="41061"/>
                </a:lnTo>
                <a:lnTo>
                  <a:pt x="18968" y="41150"/>
                </a:lnTo>
                <a:lnTo>
                  <a:pt x="19932" y="41194"/>
                </a:lnTo>
                <a:lnTo>
                  <a:pt x="20424" y="41203"/>
                </a:lnTo>
                <a:lnTo>
                  <a:pt x="20424" y="41203"/>
                </a:lnTo>
                <a:lnTo>
                  <a:pt x="20959" y="41194"/>
                </a:lnTo>
                <a:lnTo>
                  <a:pt x="22013" y="41141"/>
                </a:lnTo>
                <a:lnTo>
                  <a:pt x="23049" y="41043"/>
                </a:lnTo>
                <a:lnTo>
                  <a:pt x="24076" y="40882"/>
                </a:lnTo>
                <a:lnTo>
                  <a:pt x="25076" y="40677"/>
                </a:lnTo>
                <a:lnTo>
                  <a:pt x="26067" y="40426"/>
                </a:lnTo>
                <a:lnTo>
                  <a:pt x="27032" y="40123"/>
                </a:lnTo>
                <a:lnTo>
                  <a:pt x="27978" y="39775"/>
                </a:lnTo>
                <a:lnTo>
                  <a:pt x="28907" y="39382"/>
                </a:lnTo>
                <a:lnTo>
                  <a:pt x="29809" y="38953"/>
                </a:lnTo>
                <a:lnTo>
                  <a:pt x="30684" y="38471"/>
                </a:lnTo>
                <a:lnTo>
                  <a:pt x="31532" y="37962"/>
                </a:lnTo>
                <a:lnTo>
                  <a:pt x="32354" y="37399"/>
                </a:lnTo>
                <a:lnTo>
                  <a:pt x="33149" y="36810"/>
                </a:lnTo>
                <a:lnTo>
                  <a:pt x="33908" y="36185"/>
                </a:lnTo>
                <a:lnTo>
                  <a:pt x="34640" y="35515"/>
                </a:lnTo>
                <a:lnTo>
                  <a:pt x="35337" y="34818"/>
                </a:lnTo>
                <a:lnTo>
                  <a:pt x="36006" y="34086"/>
                </a:lnTo>
                <a:lnTo>
                  <a:pt x="36631" y="33318"/>
                </a:lnTo>
                <a:lnTo>
                  <a:pt x="37230" y="32532"/>
                </a:lnTo>
                <a:lnTo>
                  <a:pt x="37783" y="31711"/>
                </a:lnTo>
                <a:lnTo>
                  <a:pt x="38301" y="30854"/>
                </a:lnTo>
                <a:lnTo>
                  <a:pt x="38775" y="29978"/>
                </a:lnTo>
                <a:lnTo>
                  <a:pt x="39212" y="29077"/>
                </a:lnTo>
                <a:lnTo>
                  <a:pt x="39596" y="28157"/>
                </a:lnTo>
                <a:lnTo>
                  <a:pt x="39944" y="27210"/>
                </a:lnTo>
                <a:lnTo>
                  <a:pt x="40248" y="26246"/>
                </a:lnTo>
                <a:lnTo>
                  <a:pt x="40498" y="25255"/>
                </a:lnTo>
                <a:lnTo>
                  <a:pt x="40704" y="24245"/>
                </a:lnTo>
                <a:lnTo>
                  <a:pt x="40864" y="23227"/>
                </a:lnTo>
                <a:lnTo>
                  <a:pt x="40971" y="22192"/>
                </a:lnTo>
                <a:lnTo>
                  <a:pt x="41025" y="21138"/>
                </a:lnTo>
                <a:lnTo>
                  <a:pt x="41025" y="20602"/>
                </a:lnTo>
                <a:lnTo>
                  <a:pt x="41025" y="20602"/>
                </a:lnTo>
                <a:lnTo>
                  <a:pt x="41025" y="20066"/>
                </a:lnTo>
                <a:lnTo>
                  <a:pt x="40971" y="19012"/>
                </a:lnTo>
                <a:lnTo>
                  <a:pt x="40864" y="17977"/>
                </a:lnTo>
                <a:lnTo>
                  <a:pt x="40704" y="16959"/>
                </a:lnTo>
                <a:lnTo>
                  <a:pt x="40498" y="15950"/>
                </a:lnTo>
                <a:lnTo>
                  <a:pt x="40248" y="14958"/>
                </a:lnTo>
                <a:lnTo>
                  <a:pt x="39944" y="13994"/>
                </a:lnTo>
                <a:lnTo>
                  <a:pt x="39596" y="13047"/>
                </a:lnTo>
                <a:lnTo>
                  <a:pt x="39212" y="12127"/>
                </a:lnTo>
                <a:lnTo>
                  <a:pt x="38775" y="11226"/>
                </a:lnTo>
                <a:lnTo>
                  <a:pt x="38301" y="10350"/>
                </a:lnTo>
                <a:lnTo>
                  <a:pt x="37783" y="9502"/>
                </a:lnTo>
                <a:lnTo>
                  <a:pt x="37230" y="8672"/>
                </a:lnTo>
                <a:lnTo>
                  <a:pt x="36631" y="7886"/>
                </a:lnTo>
                <a:lnTo>
                  <a:pt x="36006" y="7118"/>
                </a:lnTo>
                <a:lnTo>
                  <a:pt x="35337" y="6386"/>
                </a:lnTo>
                <a:lnTo>
                  <a:pt x="34640" y="5689"/>
                </a:lnTo>
                <a:lnTo>
                  <a:pt x="33908" y="5028"/>
                </a:lnTo>
                <a:lnTo>
                  <a:pt x="33149" y="4394"/>
                </a:lnTo>
                <a:lnTo>
                  <a:pt x="32354" y="3805"/>
                </a:lnTo>
                <a:lnTo>
                  <a:pt x="31532" y="3242"/>
                </a:lnTo>
                <a:lnTo>
                  <a:pt x="30684" y="2733"/>
                </a:lnTo>
                <a:lnTo>
                  <a:pt x="29809" y="2251"/>
                </a:lnTo>
                <a:lnTo>
                  <a:pt x="28907" y="1822"/>
                </a:lnTo>
                <a:lnTo>
                  <a:pt x="27978" y="1429"/>
                </a:lnTo>
                <a:lnTo>
                  <a:pt x="27032" y="1081"/>
                </a:lnTo>
                <a:lnTo>
                  <a:pt x="26067" y="786"/>
                </a:lnTo>
                <a:lnTo>
                  <a:pt x="25076" y="528"/>
                </a:lnTo>
                <a:lnTo>
                  <a:pt x="24076" y="322"/>
                </a:lnTo>
                <a:lnTo>
                  <a:pt x="23049" y="170"/>
                </a:lnTo>
                <a:lnTo>
                  <a:pt x="22013" y="63"/>
                </a:lnTo>
                <a:lnTo>
                  <a:pt x="20959" y="10"/>
                </a:lnTo>
                <a:lnTo>
                  <a:pt x="20424" y="1"/>
                </a:lnTo>
                <a:lnTo>
                  <a:pt x="20424" y="1"/>
                </a:lnTo>
                <a:lnTo>
                  <a:pt x="20138" y="1"/>
                </a:lnTo>
                <a:lnTo>
                  <a:pt x="19843" y="1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7"/>
          <p:cNvSpPr/>
          <p:nvPr/>
        </p:nvSpPr>
        <p:spPr>
          <a:xfrm>
            <a:off x="4680600" y="1558400"/>
            <a:ext cx="803725" cy="803700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8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74" y="21602"/>
                </a:lnTo>
                <a:lnTo>
                  <a:pt x="1581" y="23048"/>
                </a:lnTo>
                <a:lnTo>
                  <a:pt x="2322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0" y="27978"/>
                </a:lnTo>
                <a:lnTo>
                  <a:pt x="6457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47" y="31183"/>
                </a:lnTo>
                <a:lnTo>
                  <a:pt x="12056" y="31648"/>
                </a:lnTo>
                <a:lnTo>
                  <a:pt x="13628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905" y="32139"/>
                </a:lnTo>
                <a:lnTo>
                  <a:pt x="18530" y="31969"/>
                </a:lnTo>
                <a:lnTo>
                  <a:pt x="20093" y="31648"/>
                </a:lnTo>
                <a:lnTo>
                  <a:pt x="21611" y="31183"/>
                </a:lnTo>
                <a:lnTo>
                  <a:pt x="23049" y="30567"/>
                </a:lnTo>
                <a:lnTo>
                  <a:pt x="24415" y="29826"/>
                </a:lnTo>
                <a:lnTo>
                  <a:pt x="25701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77" y="23048"/>
                </a:lnTo>
                <a:lnTo>
                  <a:pt x="31184" y="21602"/>
                </a:lnTo>
                <a:lnTo>
                  <a:pt x="31648" y="20092"/>
                </a:lnTo>
                <a:lnTo>
                  <a:pt x="31970" y="18521"/>
                </a:lnTo>
                <a:lnTo>
                  <a:pt x="32140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40" y="15244"/>
                </a:lnTo>
                <a:lnTo>
                  <a:pt x="31970" y="13627"/>
                </a:lnTo>
                <a:lnTo>
                  <a:pt x="31648" y="12056"/>
                </a:lnTo>
                <a:lnTo>
                  <a:pt x="31184" y="10546"/>
                </a:lnTo>
                <a:lnTo>
                  <a:pt x="30577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701" y="3188"/>
                </a:lnTo>
                <a:lnTo>
                  <a:pt x="24415" y="2322"/>
                </a:lnTo>
                <a:lnTo>
                  <a:pt x="23049" y="1581"/>
                </a:lnTo>
                <a:lnTo>
                  <a:pt x="21611" y="965"/>
                </a:lnTo>
                <a:lnTo>
                  <a:pt x="20093" y="500"/>
                </a:lnTo>
                <a:lnTo>
                  <a:pt x="18530" y="179"/>
                </a:lnTo>
                <a:lnTo>
                  <a:pt x="16905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28" y="179"/>
                </a:lnTo>
                <a:lnTo>
                  <a:pt x="12056" y="500"/>
                </a:lnTo>
                <a:lnTo>
                  <a:pt x="10547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57" y="3188"/>
                </a:lnTo>
                <a:lnTo>
                  <a:pt x="5260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2" y="7733"/>
                </a:lnTo>
                <a:lnTo>
                  <a:pt x="1581" y="9100"/>
                </a:lnTo>
                <a:lnTo>
                  <a:pt x="974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8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7"/>
          <p:cNvSpPr/>
          <p:nvPr/>
        </p:nvSpPr>
        <p:spPr>
          <a:xfrm>
            <a:off x="4744450" y="1622025"/>
            <a:ext cx="676025" cy="676225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57" y="3965"/>
                </a:moveTo>
                <a:lnTo>
                  <a:pt x="3474" y="4465"/>
                </a:lnTo>
                <a:lnTo>
                  <a:pt x="2608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51" y="9055"/>
                </a:lnTo>
                <a:lnTo>
                  <a:pt x="376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76" y="16753"/>
                </a:lnTo>
                <a:lnTo>
                  <a:pt x="751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608" y="21530"/>
                </a:lnTo>
                <a:lnTo>
                  <a:pt x="3474" y="22593"/>
                </a:lnTo>
                <a:lnTo>
                  <a:pt x="3957" y="23093"/>
                </a:lnTo>
                <a:lnTo>
                  <a:pt x="3957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4" y="25192"/>
                </a:lnTo>
                <a:lnTo>
                  <a:pt x="7823" y="25808"/>
                </a:lnTo>
                <a:lnTo>
                  <a:pt x="9047" y="26308"/>
                </a:lnTo>
                <a:lnTo>
                  <a:pt x="10306" y="26674"/>
                </a:lnTo>
                <a:lnTo>
                  <a:pt x="11583" y="26924"/>
                </a:lnTo>
                <a:lnTo>
                  <a:pt x="12878" y="27049"/>
                </a:lnTo>
                <a:lnTo>
                  <a:pt x="14172" y="27049"/>
                </a:lnTo>
                <a:lnTo>
                  <a:pt x="15467" y="26924"/>
                </a:lnTo>
                <a:lnTo>
                  <a:pt x="16744" y="26674"/>
                </a:lnTo>
                <a:lnTo>
                  <a:pt x="18003" y="26308"/>
                </a:lnTo>
                <a:lnTo>
                  <a:pt x="19227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93" y="23584"/>
                </a:lnTo>
                <a:lnTo>
                  <a:pt x="23093" y="23093"/>
                </a:lnTo>
                <a:lnTo>
                  <a:pt x="23093" y="23093"/>
                </a:lnTo>
                <a:lnTo>
                  <a:pt x="23576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808" y="19226"/>
                </a:lnTo>
                <a:lnTo>
                  <a:pt x="26299" y="18003"/>
                </a:lnTo>
                <a:lnTo>
                  <a:pt x="26674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74" y="10305"/>
                </a:lnTo>
                <a:lnTo>
                  <a:pt x="26299" y="9055"/>
                </a:lnTo>
                <a:lnTo>
                  <a:pt x="25808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76" y="4465"/>
                </a:lnTo>
                <a:lnTo>
                  <a:pt x="23093" y="3965"/>
                </a:lnTo>
                <a:lnTo>
                  <a:pt x="23093" y="3965"/>
                </a:lnTo>
                <a:lnTo>
                  <a:pt x="22593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8003" y="750"/>
                </a:lnTo>
                <a:lnTo>
                  <a:pt x="16744" y="384"/>
                </a:lnTo>
                <a:lnTo>
                  <a:pt x="15467" y="134"/>
                </a:lnTo>
                <a:lnTo>
                  <a:pt x="14172" y="9"/>
                </a:lnTo>
                <a:lnTo>
                  <a:pt x="13521" y="0"/>
                </a:lnTo>
                <a:lnTo>
                  <a:pt x="13521" y="0"/>
                </a:lnTo>
                <a:lnTo>
                  <a:pt x="12878" y="9"/>
                </a:lnTo>
                <a:lnTo>
                  <a:pt x="11583" y="134"/>
                </a:lnTo>
                <a:lnTo>
                  <a:pt x="10297" y="384"/>
                </a:lnTo>
                <a:lnTo>
                  <a:pt x="9047" y="750"/>
                </a:lnTo>
                <a:lnTo>
                  <a:pt x="7823" y="1250"/>
                </a:lnTo>
                <a:lnTo>
                  <a:pt x="6644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57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8" name="Google Shape;1248;p27"/>
          <p:cNvGrpSpPr/>
          <p:nvPr/>
        </p:nvGrpSpPr>
        <p:grpSpPr>
          <a:xfrm>
            <a:off x="3484888" y="1782618"/>
            <a:ext cx="366269" cy="359907"/>
            <a:chOff x="-60988625" y="2310475"/>
            <a:chExt cx="316650" cy="311150"/>
          </a:xfrm>
        </p:grpSpPr>
        <p:sp>
          <p:nvSpPr>
            <p:cNvPr id="1249" name="Google Shape;1249;p27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5" name="Google Shape;1255;p27"/>
          <p:cNvGrpSpPr/>
          <p:nvPr/>
        </p:nvGrpSpPr>
        <p:grpSpPr>
          <a:xfrm>
            <a:off x="3428363" y="3369151"/>
            <a:ext cx="366269" cy="368091"/>
            <a:chOff x="-62150375" y="2664925"/>
            <a:chExt cx="316650" cy="318225"/>
          </a:xfrm>
        </p:grpSpPr>
        <p:sp>
          <p:nvSpPr>
            <p:cNvPr id="1256" name="Google Shape;1256;p27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27"/>
          <p:cNvGrpSpPr/>
          <p:nvPr/>
        </p:nvGrpSpPr>
        <p:grpSpPr>
          <a:xfrm>
            <a:off x="4899438" y="3368240"/>
            <a:ext cx="366269" cy="369913"/>
            <a:chOff x="-64764500" y="2280550"/>
            <a:chExt cx="316650" cy="319800"/>
          </a:xfrm>
        </p:grpSpPr>
        <p:sp>
          <p:nvSpPr>
            <p:cNvPr id="1261" name="Google Shape;1261;p27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3" name="Google Shape;1263;p27"/>
          <p:cNvGrpSpPr/>
          <p:nvPr/>
        </p:nvGrpSpPr>
        <p:grpSpPr>
          <a:xfrm>
            <a:off x="4899269" y="1737170"/>
            <a:ext cx="368091" cy="334402"/>
            <a:chOff x="-62518200" y="2692475"/>
            <a:chExt cx="318225" cy="289100"/>
          </a:xfrm>
        </p:grpSpPr>
        <p:sp>
          <p:nvSpPr>
            <p:cNvPr id="1264" name="Google Shape;1264;p27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27"/>
          <p:cNvSpPr txBox="1"/>
          <p:nvPr/>
        </p:nvSpPr>
        <p:spPr>
          <a:xfrm>
            <a:off x="3212325" y="247530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7" name="Google Shape;1267;p27"/>
          <p:cNvSpPr txBox="1"/>
          <p:nvPr/>
        </p:nvSpPr>
        <p:spPr>
          <a:xfrm>
            <a:off x="3155800" y="40659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19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8" name="Google Shape;1268;p27"/>
          <p:cNvSpPr txBox="1"/>
          <p:nvPr/>
        </p:nvSpPr>
        <p:spPr>
          <a:xfrm>
            <a:off x="4626875" y="40659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19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9" name="Google Shape;1269;p27"/>
          <p:cNvSpPr txBox="1"/>
          <p:nvPr/>
        </p:nvSpPr>
        <p:spPr>
          <a:xfrm>
            <a:off x="4626700" y="247530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19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70" name="Google Shape;1270;p27"/>
          <p:cNvCxnSpPr/>
          <p:nvPr/>
        </p:nvCxnSpPr>
        <p:spPr>
          <a:xfrm rot="10800000">
            <a:off x="2409213" y="1960138"/>
            <a:ext cx="629700" cy="0"/>
          </a:xfrm>
          <a:prstGeom prst="straightConnector1">
            <a:avLst/>
          </a:prstGeom>
          <a:noFill/>
          <a:ln w="19050" cap="flat" cmpd="sng">
            <a:solidFill>
              <a:srgbClr val="5AA1F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71" name="Google Shape;1271;p27"/>
          <p:cNvCxnSpPr/>
          <p:nvPr/>
        </p:nvCxnSpPr>
        <p:spPr>
          <a:xfrm rot="10800000">
            <a:off x="5705675" y="1960138"/>
            <a:ext cx="629700" cy="0"/>
          </a:xfrm>
          <a:prstGeom prst="straightConnector1">
            <a:avLst/>
          </a:prstGeom>
          <a:noFill/>
          <a:ln w="19050" cap="flat" cmpd="sng">
            <a:solidFill>
              <a:srgbClr val="22C45E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72" name="Google Shape;1272;p27"/>
          <p:cNvCxnSpPr/>
          <p:nvPr/>
        </p:nvCxnSpPr>
        <p:spPr>
          <a:xfrm rot="10800000">
            <a:off x="5705675" y="3589088"/>
            <a:ext cx="629700" cy="0"/>
          </a:xfrm>
          <a:prstGeom prst="straightConnector1">
            <a:avLst/>
          </a:prstGeom>
          <a:noFill/>
          <a:ln w="19050" cap="flat" cmpd="sng">
            <a:solidFill>
              <a:srgbClr val="5AA1F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73" name="Google Shape;1273;p27"/>
          <p:cNvCxnSpPr/>
          <p:nvPr/>
        </p:nvCxnSpPr>
        <p:spPr>
          <a:xfrm rot="10800000">
            <a:off x="2409225" y="3681463"/>
            <a:ext cx="629700" cy="0"/>
          </a:xfrm>
          <a:prstGeom prst="straightConnector1">
            <a:avLst/>
          </a:prstGeom>
          <a:noFill/>
          <a:ln w="19050" cap="flat" cmpd="sng">
            <a:solidFill>
              <a:srgbClr val="22C45E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74" name="Google Shape;1274;p27"/>
          <p:cNvSpPr txBox="1"/>
          <p:nvPr/>
        </p:nvSpPr>
        <p:spPr>
          <a:xfrm>
            <a:off x="457175" y="11483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5" name="Google Shape;1275;p27"/>
          <p:cNvSpPr txBox="1"/>
          <p:nvPr/>
        </p:nvSpPr>
        <p:spPr>
          <a:xfrm>
            <a:off x="457175" y="28854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2000" b="1" i="0" u="none" strike="noStrike" cap="non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6" name="Google Shape;1276;p27"/>
          <p:cNvSpPr txBox="1"/>
          <p:nvPr/>
        </p:nvSpPr>
        <p:spPr>
          <a:xfrm>
            <a:off x="6479925" y="11483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20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7" name="Google Shape;1277;p27"/>
          <p:cNvSpPr txBox="1"/>
          <p:nvPr/>
        </p:nvSpPr>
        <p:spPr>
          <a:xfrm>
            <a:off x="6479925" y="28854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8" name="Google Shape;127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3" name="Google Shape;1283;p28"/>
          <p:cNvCxnSpPr/>
          <p:nvPr/>
        </p:nvCxnSpPr>
        <p:spPr>
          <a:xfrm>
            <a:off x="5327142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4" name="Google Shape;1284;p28"/>
          <p:cNvCxnSpPr/>
          <p:nvPr/>
        </p:nvCxnSpPr>
        <p:spPr>
          <a:xfrm>
            <a:off x="1428685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5" name="Google Shape;1285;p28"/>
          <p:cNvCxnSpPr/>
          <p:nvPr/>
        </p:nvCxnSpPr>
        <p:spPr>
          <a:xfrm>
            <a:off x="1985607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6" name="Google Shape;1286;p28"/>
          <p:cNvCxnSpPr/>
          <p:nvPr/>
        </p:nvCxnSpPr>
        <p:spPr>
          <a:xfrm>
            <a:off x="2542530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7" name="Google Shape;1287;p28"/>
          <p:cNvCxnSpPr/>
          <p:nvPr/>
        </p:nvCxnSpPr>
        <p:spPr>
          <a:xfrm>
            <a:off x="3099452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8" name="Google Shape;1288;p28"/>
          <p:cNvCxnSpPr/>
          <p:nvPr/>
        </p:nvCxnSpPr>
        <p:spPr>
          <a:xfrm>
            <a:off x="3656375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9" name="Google Shape;1289;p28"/>
          <p:cNvCxnSpPr/>
          <p:nvPr/>
        </p:nvCxnSpPr>
        <p:spPr>
          <a:xfrm>
            <a:off x="4213297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0" name="Google Shape;1290;p28"/>
          <p:cNvCxnSpPr/>
          <p:nvPr/>
        </p:nvCxnSpPr>
        <p:spPr>
          <a:xfrm>
            <a:off x="4770220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1" name="Google Shape;1291;p28"/>
          <p:cNvCxnSpPr/>
          <p:nvPr/>
        </p:nvCxnSpPr>
        <p:spPr>
          <a:xfrm>
            <a:off x="5884065" y="1431221"/>
            <a:ext cx="0" cy="27750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2" name="Google Shape;1292;p28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3" name="Google Shape;1293;p28"/>
          <p:cNvSpPr txBox="1"/>
          <p:nvPr/>
        </p:nvSpPr>
        <p:spPr>
          <a:xfrm>
            <a:off x="121388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100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4" name="Google Shape;1294;p28"/>
          <p:cNvSpPr txBox="1"/>
          <p:nvPr/>
        </p:nvSpPr>
        <p:spPr>
          <a:xfrm>
            <a:off x="232773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300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5" name="Google Shape;1295;p28"/>
          <p:cNvSpPr txBox="1"/>
          <p:nvPr/>
        </p:nvSpPr>
        <p:spPr>
          <a:xfrm>
            <a:off x="344158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500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6" name="Google Shape;1296;p28"/>
          <p:cNvSpPr txBox="1"/>
          <p:nvPr/>
        </p:nvSpPr>
        <p:spPr>
          <a:xfrm>
            <a:off x="455543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700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7" name="Google Shape;1297;p28"/>
          <p:cNvSpPr txBox="1"/>
          <p:nvPr/>
        </p:nvSpPr>
        <p:spPr>
          <a:xfrm>
            <a:off x="566928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900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98" name="Google Shape;1298;p28"/>
          <p:cNvCxnSpPr/>
          <p:nvPr/>
        </p:nvCxnSpPr>
        <p:spPr>
          <a:xfrm>
            <a:off x="881287" y="1431371"/>
            <a:ext cx="0" cy="27747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9" name="Google Shape;1299;p28"/>
          <p:cNvSpPr txBox="1"/>
          <p:nvPr/>
        </p:nvSpPr>
        <p:spPr>
          <a:xfrm>
            <a:off x="363025" y="1744875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2020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0" name="Google Shape;1300;p28"/>
          <p:cNvSpPr txBox="1"/>
          <p:nvPr/>
        </p:nvSpPr>
        <p:spPr>
          <a:xfrm>
            <a:off x="426327" y="2680100"/>
            <a:ext cx="3663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2019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1" name="Google Shape;1301;p28"/>
          <p:cNvSpPr txBox="1"/>
          <p:nvPr/>
        </p:nvSpPr>
        <p:spPr>
          <a:xfrm>
            <a:off x="363024" y="365775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2018</a:t>
            </a:r>
            <a:endParaRPr sz="1400" b="0" i="0" u="none" strike="noStrike" cap="non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2" name="Google Shape;1302;p28"/>
          <p:cNvSpPr/>
          <p:nvPr/>
        </p:nvSpPr>
        <p:spPr>
          <a:xfrm>
            <a:off x="993762" y="1321640"/>
            <a:ext cx="879370" cy="969414"/>
          </a:xfrm>
          <a:custGeom>
            <a:avLst/>
            <a:gdLst/>
            <a:ahLst/>
            <a:cxnLst/>
            <a:rect l="l" t="t" r="r" b="b"/>
            <a:pathLst>
              <a:path w="28630" h="31559" extrusionOk="0">
                <a:moveTo>
                  <a:pt x="11895" y="634"/>
                </a:moveTo>
                <a:lnTo>
                  <a:pt x="2215" y="6367"/>
                </a:lnTo>
                <a:lnTo>
                  <a:pt x="1965" y="6519"/>
                </a:lnTo>
                <a:lnTo>
                  <a:pt x="1500" y="6885"/>
                </a:lnTo>
                <a:lnTo>
                  <a:pt x="1090" y="7305"/>
                </a:lnTo>
                <a:lnTo>
                  <a:pt x="741" y="7769"/>
                </a:lnTo>
                <a:lnTo>
                  <a:pt x="456" y="8278"/>
                </a:lnTo>
                <a:lnTo>
                  <a:pt x="232" y="8814"/>
                </a:lnTo>
                <a:lnTo>
                  <a:pt x="81" y="9377"/>
                </a:lnTo>
                <a:lnTo>
                  <a:pt x="9" y="9957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9" y="21780"/>
                </a:lnTo>
                <a:lnTo>
                  <a:pt x="81" y="22370"/>
                </a:lnTo>
                <a:lnTo>
                  <a:pt x="241" y="22941"/>
                </a:lnTo>
                <a:lnTo>
                  <a:pt x="465" y="23486"/>
                </a:lnTo>
                <a:lnTo>
                  <a:pt x="759" y="23995"/>
                </a:lnTo>
                <a:lnTo>
                  <a:pt x="1116" y="24459"/>
                </a:lnTo>
                <a:lnTo>
                  <a:pt x="1536" y="24879"/>
                </a:lnTo>
                <a:lnTo>
                  <a:pt x="2009" y="25245"/>
                </a:lnTo>
                <a:lnTo>
                  <a:pt x="2268" y="25406"/>
                </a:lnTo>
                <a:lnTo>
                  <a:pt x="2268" y="25406"/>
                </a:lnTo>
                <a:lnTo>
                  <a:pt x="11948" y="30960"/>
                </a:lnTo>
                <a:lnTo>
                  <a:pt x="12216" y="31103"/>
                </a:lnTo>
                <a:lnTo>
                  <a:pt x="12761" y="31326"/>
                </a:lnTo>
                <a:lnTo>
                  <a:pt x="13324" y="31478"/>
                </a:lnTo>
                <a:lnTo>
                  <a:pt x="13895" y="31550"/>
                </a:lnTo>
                <a:lnTo>
                  <a:pt x="14476" y="31559"/>
                </a:lnTo>
                <a:lnTo>
                  <a:pt x="15056" y="31487"/>
                </a:lnTo>
                <a:lnTo>
                  <a:pt x="15619" y="31335"/>
                </a:lnTo>
                <a:lnTo>
                  <a:pt x="16163" y="31121"/>
                </a:lnTo>
                <a:lnTo>
                  <a:pt x="16431" y="30978"/>
                </a:lnTo>
                <a:lnTo>
                  <a:pt x="16431" y="30978"/>
                </a:lnTo>
                <a:lnTo>
                  <a:pt x="26326" y="25397"/>
                </a:lnTo>
                <a:lnTo>
                  <a:pt x="26594" y="25245"/>
                </a:lnTo>
                <a:lnTo>
                  <a:pt x="27067" y="24879"/>
                </a:lnTo>
                <a:lnTo>
                  <a:pt x="27496" y="24459"/>
                </a:lnTo>
                <a:lnTo>
                  <a:pt x="27862" y="23986"/>
                </a:lnTo>
                <a:lnTo>
                  <a:pt x="28156" y="23477"/>
                </a:lnTo>
                <a:lnTo>
                  <a:pt x="28389" y="22932"/>
                </a:lnTo>
                <a:lnTo>
                  <a:pt x="28540" y="22352"/>
                </a:lnTo>
                <a:lnTo>
                  <a:pt x="28621" y="21762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7"/>
                </a:lnTo>
                <a:lnTo>
                  <a:pt x="28621" y="9984"/>
                </a:lnTo>
                <a:lnTo>
                  <a:pt x="28549" y="9394"/>
                </a:lnTo>
                <a:lnTo>
                  <a:pt x="28397" y="8823"/>
                </a:lnTo>
                <a:lnTo>
                  <a:pt x="28165" y="8287"/>
                </a:lnTo>
                <a:lnTo>
                  <a:pt x="27880" y="7778"/>
                </a:lnTo>
                <a:lnTo>
                  <a:pt x="27522" y="7314"/>
                </a:lnTo>
                <a:lnTo>
                  <a:pt x="27112" y="6894"/>
                </a:lnTo>
                <a:lnTo>
                  <a:pt x="26638" y="6528"/>
                </a:lnTo>
                <a:lnTo>
                  <a:pt x="26379" y="6367"/>
                </a:lnTo>
                <a:lnTo>
                  <a:pt x="26379" y="6367"/>
                </a:lnTo>
                <a:lnTo>
                  <a:pt x="16485" y="607"/>
                </a:lnTo>
                <a:lnTo>
                  <a:pt x="16217" y="465"/>
                </a:lnTo>
                <a:lnTo>
                  <a:pt x="15663" y="232"/>
                </a:lnTo>
                <a:lnTo>
                  <a:pt x="15083" y="81"/>
                </a:lnTo>
                <a:lnTo>
                  <a:pt x="14502" y="0"/>
                </a:lnTo>
                <a:lnTo>
                  <a:pt x="14208" y="0"/>
                </a:lnTo>
                <a:lnTo>
                  <a:pt x="14208" y="0"/>
                </a:lnTo>
                <a:lnTo>
                  <a:pt x="13904" y="0"/>
                </a:lnTo>
                <a:lnTo>
                  <a:pt x="13315" y="81"/>
                </a:lnTo>
                <a:lnTo>
                  <a:pt x="12725" y="241"/>
                </a:lnTo>
                <a:lnTo>
                  <a:pt x="12163" y="482"/>
                </a:lnTo>
                <a:lnTo>
                  <a:pt x="11895" y="634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3" name="Google Shape;1303;p28"/>
          <p:cNvSpPr txBox="1"/>
          <p:nvPr/>
        </p:nvSpPr>
        <p:spPr>
          <a:xfrm>
            <a:off x="6558200" y="3671950"/>
            <a:ext cx="21285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4" name="Google Shape;1304;p28"/>
          <p:cNvSpPr txBox="1"/>
          <p:nvPr/>
        </p:nvSpPr>
        <p:spPr>
          <a:xfrm>
            <a:off x="6558200" y="1809325"/>
            <a:ext cx="21285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 of all of them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5" name="Google Shape;1305;p28"/>
          <p:cNvSpPr/>
          <p:nvPr/>
        </p:nvSpPr>
        <p:spPr>
          <a:xfrm>
            <a:off x="1181725" y="3728925"/>
            <a:ext cx="538500" cy="528000"/>
          </a:xfrm>
          <a:prstGeom prst="rect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28"/>
          <p:cNvSpPr/>
          <p:nvPr/>
        </p:nvSpPr>
        <p:spPr>
          <a:xfrm>
            <a:off x="2273275" y="3287625"/>
            <a:ext cx="538500" cy="969300"/>
          </a:xfrm>
          <a:prstGeom prst="rect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8"/>
          <p:cNvSpPr/>
          <p:nvPr/>
        </p:nvSpPr>
        <p:spPr>
          <a:xfrm>
            <a:off x="3387125" y="2420925"/>
            <a:ext cx="538500" cy="1836000"/>
          </a:xfrm>
          <a:prstGeom prst="rect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28"/>
          <p:cNvSpPr/>
          <p:nvPr/>
        </p:nvSpPr>
        <p:spPr>
          <a:xfrm>
            <a:off x="4500963" y="2131125"/>
            <a:ext cx="538500" cy="2125800"/>
          </a:xfrm>
          <a:prstGeom prst="rect">
            <a:avLst/>
          </a:prstGeom>
          <a:solidFill>
            <a:srgbClr val="149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8"/>
          <p:cNvSpPr/>
          <p:nvPr/>
        </p:nvSpPr>
        <p:spPr>
          <a:xfrm>
            <a:off x="5614825" y="1686525"/>
            <a:ext cx="538500" cy="2570400"/>
          </a:xfrm>
          <a:prstGeom prst="rect">
            <a:avLst/>
          </a:pr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8"/>
          <p:cNvSpPr/>
          <p:nvPr/>
        </p:nvSpPr>
        <p:spPr>
          <a:xfrm>
            <a:off x="1445600" y="1411175"/>
            <a:ext cx="4440050" cy="2088100"/>
          </a:xfrm>
          <a:custGeom>
            <a:avLst/>
            <a:gdLst/>
            <a:ahLst/>
            <a:cxnLst/>
            <a:rect l="l" t="t" r="r" b="b"/>
            <a:pathLst>
              <a:path w="177602" h="83524" extrusionOk="0">
                <a:moveTo>
                  <a:pt x="0" y="83524"/>
                </a:moveTo>
                <a:lnTo>
                  <a:pt x="21110" y="58283"/>
                </a:lnTo>
                <a:lnTo>
                  <a:pt x="45892" y="67462"/>
                </a:lnTo>
                <a:lnTo>
                  <a:pt x="67002" y="27077"/>
                </a:lnTo>
                <a:lnTo>
                  <a:pt x="89490" y="34419"/>
                </a:lnTo>
                <a:lnTo>
                  <a:pt x="110600" y="9638"/>
                </a:lnTo>
                <a:lnTo>
                  <a:pt x="133546" y="22028"/>
                </a:lnTo>
                <a:lnTo>
                  <a:pt x="156033" y="0"/>
                </a:lnTo>
                <a:lnTo>
                  <a:pt x="177602" y="6425"/>
                </a:lnTo>
              </a:path>
            </a:pathLst>
          </a:custGeom>
          <a:noFill/>
          <a:ln w="19050" cap="flat" cmpd="sng">
            <a:solidFill>
              <a:srgbClr val="69E781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1311" name="Google Shape;1311;p28"/>
          <p:cNvSpPr txBox="1"/>
          <p:nvPr/>
        </p:nvSpPr>
        <p:spPr>
          <a:xfrm>
            <a:off x="6558200" y="3377050"/>
            <a:ext cx="2128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2" name="Google Shape;1312;p28"/>
          <p:cNvSpPr txBox="1"/>
          <p:nvPr/>
        </p:nvSpPr>
        <p:spPr>
          <a:xfrm>
            <a:off x="6558200" y="1514425"/>
            <a:ext cx="2128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3" name="Google Shape;1313;p28"/>
          <p:cNvGrpSpPr/>
          <p:nvPr/>
        </p:nvGrpSpPr>
        <p:grpSpPr>
          <a:xfrm>
            <a:off x="6645459" y="2906384"/>
            <a:ext cx="366269" cy="368091"/>
            <a:chOff x="-62150375" y="2664925"/>
            <a:chExt cx="316650" cy="318225"/>
          </a:xfrm>
        </p:grpSpPr>
        <p:sp>
          <p:nvSpPr>
            <p:cNvPr id="1314" name="Google Shape;1314;p2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8" name="Google Shape;1318;p28"/>
          <p:cNvGrpSpPr/>
          <p:nvPr/>
        </p:nvGrpSpPr>
        <p:grpSpPr>
          <a:xfrm>
            <a:off x="6645923" y="1122113"/>
            <a:ext cx="365344" cy="289753"/>
            <a:chOff x="-62882850" y="1999375"/>
            <a:chExt cx="315850" cy="250500"/>
          </a:xfrm>
        </p:grpSpPr>
        <p:sp>
          <p:nvSpPr>
            <p:cNvPr id="1319" name="Google Shape;1319;p28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456220" y="1210070"/>
            <a:ext cx="3068993" cy="3076113"/>
            <a:chOff x="3273450" y="1270188"/>
            <a:chExt cx="2597100" cy="2603125"/>
          </a:xfrm>
        </p:grpSpPr>
        <p:sp>
          <p:nvSpPr>
            <p:cNvPr id="96" name="Google Shape;96;p2"/>
            <p:cNvSpPr/>
            <p:nvPr/>
          </p:nvSpPr>
          <p:spPr>
            <a:xfrm>
              <a:off x="3947900" y="1270188"/>
              <a:ext cx="1164275" cy="1056675"/>
            </a:xfrm>
            <a:custGeom>
              <a:avLst/>
              <a:gdLst/>
              <a:ahLst/>
              <a:cxnLst/>
              <a:rect l="l" t="t" r="r" b="b"/>
              <a:pathLst>
                <a:path w="46571" h="42267" extrusionOk="0">
                  <a:moveTo>
                    <a:pt x="46570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46570" y="42266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47900" y="1270188"/>
              <a:ext cx="549225" cy="1056675"/>
            </a:xfrm>
            <a:custGeom>
              <a:avLst/>
              <a:gdLst/>
              <a:ahLst/>
              <a:cxnLst/>
              <a:rect l="l" t="t" r="r" b="b"/>
              <a:pathLst>
                <a:path w="21969" h="42267" extrusionOk="0">
                  <a:moveTo>
                    <a:pt x="21968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21968" y="42266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73500" y="2572863"/>
              <a:ext cx="1959500" cy="576900"/>
            </a:xfrm>
            <a:custGeom>
              <a:avLst/>
              <a:gdLst/>
              <a:ahLst/>
              <a:cxnLst/>
              <a:rect l="l" t="t" r="r" b="b"/>
              <a:pathLst>
                <a:path w="78380" h="23076" extrusionOk="0">
                  <a:moveTo>
                    <a:pt x="11967" y="0"/>
                  </a:moveTo>
                  <a:lnTo>
                    <a:pt x="1" y="23075"/>
                  </a:lnTo>
                  <a:lnTo>
                    <a:pt x="78379" y="23075"/>
                  </a:lnTo>
                  <a:lnTo>
                    <a:pt x="64931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573500" y="2572863"/>
              <a:ext cx="924275" cy="576900"/>
            </a:xfrm>
            <a:custGeom>
              <a:avLst/>
              <a:gdLst/>
              <a:ahLst/>
              <a:cxnLst/>
              <a:rect l="l" t="t" r="r" b="b"/>
              <a:pathLst>
                <a:path w="36971" h="23076" extrusionOk="0">
                  <a:moveTo>
                    <a:pt x="36971" y="23075"/>
                  </a:moveTo>
                  <a:lnTo>
                    <a:pt x="36944" y="0"/>
                  </a:lnTo>
                  <a:lnTo>
                    <a:pt x="11967" y="0"/>
                  </a:lnTo>
                  <a:lnTo>
                    <a:pt x="1" y="23075"/>
                  </a:lnTo>
                  <a:lnTo>
                    <a:pt x="36971" y="23075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73450" y="3439288"/>
              <a:ext cx="2597100" cy="434025"/>
            </a:xfrm>
            <a:custGeom>
              <a:avLst/>
              <a:gdLst/>
              <a:ahLst/>
              <a:cxnLst/>
              <a:rect l="l" t="t" r="r" b="b"/>
              <a:pathLst>
                <a:path w="103884" h="17361" extrusionOk="0">
                  <a:moveTo>
                    <a:pt x="8993" y="0"/>
                  </a:moveTo>
                  <a:lnTo>
                    <a:pt x="1" y="17360"/>
                  </a:lnTo>
                  <a:lnTo>
                    <a:pt x="103883" y="17360"/>
                  </a:lnTo>
                  <a:lnTo>
                    <a:pt x="93766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273450" y="3439288"/>
              <a:ext cx="1225000" cy="434025"/>
            </a:xfrm>
            <a:custGeom>
              <a:avLst/>
              <a:gdLst/>
              <a:ahLst/>
              <a:cxnLst/>
              <a:rect l="l" t="t" r="r" b="b"/>
              <a:pathLst>
                <a:path w="49000" h="17361" extrusionOk="0">
                  <a:moveTo>
                    <a:pt x="8993" y="0"/>
                  </a:moveTo>
                  <a:lnTo>
                    <a:pt x="1" y="17360"/>
                  </a:lnTo>
                  <a:lnTo>
                    <a:pt x="49000" y="17342"/>
                  </a:lnTo>
                  <a:lnTo>
                    <a:pt x="48982" y="0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708842" y="2890647"/>
            <a:ext cx="366269" cy="368091"/>
            <a:chOff x="-62150375" y="2664925"/>
            <a:chExt cx="316650" cy="318225"/>
          </a:xfrm>
        </p:grpSpPr>
        <p:sp>
          <p:nvSpPr>
            <p:cNvPr id="103" name="Google Shape;103;p2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708842" y="3873086"/>
            <a:ext cx="366269" cy="369913"/>
            <a:chOff x="-64764500" y="2280550"/>
            <a:chExt cx="316650" cy="319800"/>
          </a:xfrm>
        </p:grpSpPr>
        <p:sp>
          <p:nvSpPr>
            <p:cNvPr id="108" name="Google Shape;108;p2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806807" y="1976121"/>
            <a:ext cx="368091" cy="334402"/>
            <a:chOff x="-62518200" y="2692475"/>
            <a:chExt cx="318225" cy="289100"/>
          </a:xfrm>
        </p:grpSpPr>
        <p:sp>
          <p:nvSpPr>
            <p:cNvPr id="111" name="Google Shape;111;p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5383495" y="2539585"/>
            <a:ext cx="3285373" cy="1061908"/>
            <a:chOff x="961000" y="2277645"/>
            <a:chExt cx="3656381" cy="106190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961000" y="2702653"/>
              <a:ext cx="3656381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As colunas disponíveis no conjunto foram: data e valores de negociação (abertura, fechamento, mínimo, máximo, alteração percentual e volume) separados para cada commodity.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961000" y="227764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4B85CF"/>
                  </a:solidFill>
                  <a:latin typeface="Fira Sans"/>
                  <a:ea typeface="Fira Sans"/>
                  <a:cs typeface="Fira Sans"/>
                  <a:sym typeface="Fira Sans"/>
                </a:rPr>
                <a:t>DADOS</a:t>
              </a:r>
              <a:endParaRPr sz="18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428297" y="3894695"/>
            <a:ext cx="3307971" cy="925916"/>
            <a:chOff x="960975" y="3782875"/>
            <a:chExt cx="3872596" cy="925916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987431" y="4071891"/>
              <a:ext cx="384614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Podemos notar que no conjunto de dados não possuímos negociação no Trigo entre os anos de 2010 a 2015.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960975" y="3782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1064C3"/>
                  </a:solidFill>
                  <a:latin typeface="Fira Sans"/>
                  <a:ea typeface="Fira Sans"/>
                  <a:cs typeface="Fira Sans"/>
                  <a:sym typeface="Fira Sans"/>
                </a:rPr>
                <a:t>DADOS FALTANTES</a:t>
              </a:r>
              <a:endParaRPr sz="18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406073" y="1085997"/>
            <a:ext cx="3189419" cy="1208509"/>
            <a:chOff x="932691" y="1235412"/>
            <a:chExt cx="3733808" cy="1208509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932691" y="1807021"/>
              <a:ext cx="3733808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sng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Commodities Prices - Investing.com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Foram escolhidas  as seguintes commodities: Petróleo, Trigo, Ouro e Gás Natural, entre os anos de de 2004 a 2022.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932691" y="1235412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65A6F8"/>
                  </a:solidFill>
                  <a:latin typeface="Fira Sans"/>
                  <a:ea typeface="Fira Sans"/>
                  <a:cs typeface="Fira Sans"/>
                  <a:sym typeface="Fira Sans"/>
                </a:rPr>
                <a:t>DATASET</a:t>
              </a:r>
              <a:endParaRPr sz="18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457200" y="303491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Premissas para a Análise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>
            <a:off x="3398436" y="1683752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4" name="Google Shape;124;p2"/>
          <p:cNvCxnSpPr/>
          <p:nvPr/>
        </p:nvCxnSpPr>
        <p:spPr>
          <a:xfrm>
            <a:off x="3500036" y="2945991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5" name="Google Shape;125;p2"/>
          <p:cNvCxnSpPr/>
          <p:nvPr/>
        </p:nvCxnSpPr>
        <p:spPr>
          <a:xfrm>
            <a:off x="3594678" y="4089071"/>
            <a:ext cx="166875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9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7" name="Google Shape;1327;p29"/>
          <p:cNvSpPr txBox="1"/>
          <p:nvPr/>
        </p:nvSpPr>
        <p:spPr>
          <a:xfrm>
            <a:off x="457200" y="16468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28" name="Google Shape;1328;p29"/>
          <p:cNvGrpSpPr/>
          <p:nvPr/>
        </p:nvGrpSpPr>
        <p:grpSpPr>
          <a:xfrm>
            <a:off x="2726905" y="2083500"/>
            <a:ext cx="3684885" cy="3572900"/>
            <a:chOff x="2395550" y="1942612"/>
            <a:chExt cx="3975494" cy="3854677"/>
          </a:xfrm>
        </p:grpSpPr>
        <p:sp>
          <p:nvSpPr>
            <p:cNvPr id="1329" name="Google Shape;1329;p29"/>
            <p:cNvSpPr/>
            <p:nvPr/>
          </p:nvSpPr>
          <p:spPr>
            <a:xfrm>
              <a:off x="2395550" y="3134473"/>
              <a:ext cx="993911" cy="2455290"/>
            </a:xfrm>
            <a:custGeom>
              <a:avLst/>
              <a:gdLst/>
              <a:ahLst/>
              <a:cxnLst/>
              <a:rect l="l" t="t" r="r" b="b"/>
              <a:pathLst>
                <a:path w="49393" h="122002" extrusionOk="0">
                  <a:moveTo>
                    <a:pt x="20522" y="1099"/>
                  </a:moveTo>
                  <a:lnTo>
                    <a:pt x="3832" y="10984"/>
                  </a:lnTo>
                  <a:lnTo>
                    <a:pt x="3394" y="11261"/>
                  </a:lnTo>
                  <a:lnTo>
                    <a:pt x="2591" y="11886"/>
                  </a:lnTo>
                  <a:lnTo>
                    <a:pt x="1885" y="12610"/>
                  </a:lnTo>
                  <a:lnTo>
                    <a:pt x="1287" y="13413"/>
                  </a:lnTo>
                  <a:lnTo>
                    <a:pt x="787" y="14280"/>
                  </a:lnTo>
                  <a:lnTo>
                    <a:pt x="412" y="15208"/>
                  </a:lnTo>
                  <a:lnTo>
                    <a:pt x="153" y="16182"/>
                  </a:lnTo>
                  <a:lnTo>
                    <a:pt x="19" y="17191"/>
                  </a:lnTo>
                  <a:lnTo>
                    <a:pt x="1" y="17709"/>
                  </a:lnTo>
                  <a:lnTo>
                    <a:pt x="1" y="17709"/>
                  </a:lnTo>
                  <a:lnTo>
                    <a:pt x="1" y="104624"/>
                  </a:lnTo>
                  <a:lnTo>
                    <a:pt x="19" y="105142"/>
                  </a:lnTo>
                  <a:lnTo>
                    <a:pt x="153" y="106169"/>
                  </a:lnTo>
                  <a:lnTo>
                    <a:pt x="421" y="107151"/>
                  </a:lnTo>
                  <a:lnTo>
                    <a:pt x="814" y="108089"/>
                  </a:lnTo>
                  <a:lnTo>
                    <a:pt x="1323" y="108964"/>
                  </a:lnTo>
                  <a:lnTo>
                    <a:pt x="1939" y="109776"/>
                  </a:lnTo>
                  <a:lnTo>
                    <a:pt x="2662" y="110491"/>
                  </a:lnTo>
                  <a:lnTo>
                    <a:pt x="3475" y="111125"/>
                  </a:lnTo>
                  <a:lnTo>
                    <a:pt x="3930" y="111393"/>
                  </a:lnTo>
                  <a:lnTo>
                    <a:pt x="3930" y="111393"/>
                  </a:lnTo>
                  <a:lnTo>
                    <a:pt x="20620" y="120974"/>
                  </a:lnTo>
                  <a:lnTo>
                    <a:pt x="21067" y="121225"/>
                  </a:lnTo>
                  <a:lnTo>
                    <a:pt x="22013" y="121608"/>
                  </a:lnTo>
                  <a:lnTo>
                    <a:pt x="22987" y="121867"/>
                  </a:lnTo>
                  <a:lnTo>
                    <a:pt x="23978" y="122001"/>
                  </a:lnTo>
                  <a:lnTo>
                    <a:pt x="24978" y="122001"/>
                  </a:lnTo>
                  <a:lnTo>
                    <a:pt x="25969" y="121876"/>
                  </a:lnTo>
                  <a:lnTo>
                    <a:pt x="26943" y="121626"/>
                  </a:lnTo>
                  <a:lnTo>
                    <a:pt x="27889" y="121251"/>
                  </a:lnTo>
                  <a:lnTo>
                    <a:pt x="28345" y="121010"/>
                  </a:lnTo>
                  <a:lnTo>
                    <a:pt x="28345" y="121010"/>
                  </a:lnTo>
                  <a:lnTo>
                    <a:pt x="45419" y="111384"/>
                  </a:lnTo>
                  <a:lnTo>
                    <a:pt x="45865" y="111116"/>
                  </a:lnTo>
                  <a:lnTo>
                    <a:pt x="46696" y="110482"/>
                  </a:lnTo>
                  <a:lnTo>
                    <a:pt x="47428" y="109758"/>
                  </a:lnTo>
                  <a:lnTo>
                    <a:pt x="48053" y="108955"/>
                  </a:lnTo>
                  <a:lnTo>
                    <a:pt x="48571" y="108071"/>
                  </a:lnTo>
                  <a:lnTo>
                    <a:pt x="48964" y="107133"/>
                  </a:lnTo>
                  <a:lnTo>
                    <a:pt x="49241" y="106133"/>
                  </a:lnTo>
                  <a:lnTo>
                    <a:pt x="49375" y="105106"/>
                  </a:lnTo>
                  <a:lnTo>
                    <a:pt x="49393" y="104579"/>
                  </a:lnTo>
                  <a:lnTo>
                    <a:pt x="49393" y="104579"/>
                  </a:lnTo>
                  <a:lnTo>
                    <a:pt x="49393" y="17744"/>
                  </a:lnTo>
                  <a:lnTo>
                    <a:pt x="49375" y="17226"/>
                  </a:lnTo>
                  <a:lnTo>
                    <a:pt x="49241" y="16208"/>
                  </a:lnTo>
                  <a:lnTo>
                    <a:pt x="48982" y="15226"/>
                  </a:lnTo>
                  <a:lnTo>
                    <a:pt x="48589" y="14297"/>
                  </a:lnTo>
                  <a:lnTo>
                    <a:pt x="48089" y="13422"/>
                  </a:lnTo>
                  <a:lnTo>
                    <a:pt x="47482" y="12619"/>
                  </a:lnTo>
                  <a:lnTo>
                    <a:pt x="46758" y="11895"/>
                  </a:lnTo>
                  <a:lnTo>
                    <a:pt x="45954" y="11270"/>
                  </a:lnTo>
                  <a:lnTo>
                    <a:pt x="45508" y="10993"/>
                  </a:lnTo>
                  <a:lnTo>
                    <a:pt x="45508" y="10993"/>
                  </a:lnTo>
                  <a:lnTo>
                    <a:pt x="28434" y="1063"/>
                  </a:lnTo>
                  <a:lnTo>
                    <a:pt x="27978" y="813"/>
                  </a:lnTo>
                  <a:lnTo>
                    <a:pt x="27014" y="411"/>
                  </a:lnTo>
                  <a:lnTo>
                    <a:pt x="26023" y="143"/>
                  </a:lnTo>
                  <a:lnTo>
                    <a:pt x="25014" y="18"/>
                  </a:lnTo>
                  <a:lnTo>
                    <a:pt x="24505" y="1"/>
                  </a:lnTo>
                  <a:lnTo>
                    <a:pt x="24505" y="1"/>
                  </a:lnTo>
                  <a:lnTo>
                    <a:pt x="23987" y="18"/>
                  </a:lnTo>
                  <a:lnTo>
                    <a:pt x="22969" y="152"/>
                  </a:lnTo>
                  <a:lnTo>
                    <a:pt x="21960" y="420"/>
                  </a:lnTo>
                  <a:lnTo>
                    <a:pt x="20986" y="831"/>
                  </a:lnTo>
                  <a:lnTo>
                    <a:pt x="20522" y="1099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3389545" y="2650066"/>
              <a:ext cx="993730" cy="2455290"/>
            </a:xfrm>
            <a:custGeom>
              <a:avLst/>
              <a:gdLst/>
              <a:ahLst/>
              <a:cxnLst/>
              <a:rect l="l" t="t" r="r" b="b"/>
              <a:pathLst>
                <a:path w="49384" h="122002" extrusionOk="0">
                  <a:moveTo>
                    <a:pt x="20522" y="1099"/>
                  </a:moveTo>
                  <a:lnTo>
                    <a:pt x="3832" y="10984"/>
                  </a:lnTo>
                  <a:lnTo>
                    <a:pt x="3394" y="11261"/>
                  </a:lnTo>
                  <a:lnTo>
                    <a:pt x="2591" y="11886"/>
                  </a:lnTo>
                  <a:lnTo>
                    <a:pt x="1885" y="12610"/>
                  </a:lnTo>
                  <a:lnTo>
                    <a:pt x="1287" y="13413"/>
                  </a:lnTo>
                  <a:lnTo>
                    <a:pt x="787" y="14280"/>
                  </a:lnTo>
                  <a:lnTo>
                    <a:pt x="403" y="15208"/>
                  </a:lnTo>
                  <a:lnTo>
                    <a:pt x="144" y="16182"/>
                  </a:lnTo>
                  <a:lnTo>
                    <a:pt x="10" y="17191"/>
                  </a:lnTo>
                  <a:lnTo>
                    <a:pt x="1" y="17709"/>
                  </a:lnTo>
                  <a:lnTo>
                    <a:pt x="1" y="17709"/>
                  </a:lnTo>
                  <a:lnTo>
                    <a:pt x="1" y="104624"/>
                  </a:lnTo>
                  <a:lnTo>
                    <a:pt x="10" y="105142"/>
                  </a:lnTo>
                  <a:lnTo>
                    <a:pt x="153" y="106169"/>
                  </a:lnTo>
                  <a:lnTo>
                    <a:pt x="421" y="107151"/>
                  </a:lnTo>
                  <a:lnTo>
                    <a:pt x="805" y="108089"/>
                  </a:lnTo>
                  <a:lnTo>
                    <a:pt x="1314" y="108964"/>
                  </a:lnTo>
                  <a:lnTo>
                    <a:pt x="1939" y="109776"/>
                  </a:lnTo>
                  <a:lnTo>
                    <a:pt x="2653" y="110491"/>
                  </a:lnTo>
                  <a:lnTo>
                    <a:pt x="3475" y="111125"/>
                  </a:lnTo>
                  <a:lnTo>
                    <a:pt x="3921" y="111393"/>
                  </a:lnTo>
                  <a:lnTo>
                    <a:pt x="3921" y="111393"/>
                  </a:lnTo>
                  <a:lnTo>
                    <a:pt x="20611" y="120974"/>
                  </a:lnTo>
                  <a:lnTo>
                    <a:pt x="21067" y="121225"/>
                  </a:lnTo>
                  <a:lnTo>
                    <a:pt x="22004" y="121608"/>
                  </a:lnTo>
                  <a:lnTo>
                    <a:pt x="22978" y="121867"/>
                  </a:lnTo>
                  <a:lnTo>
                    <a:pt x="23969" y="122001"/>
                  </a:lnTo>
                  <a:lnTo>
                    <a:pt x="24969" y="122001"/>
                  </a:lnTo>
                  <a:lnTo>
                    <a:pt x="25969" y="121876"/>
                  </a:lnTo>
                  <a:lnTo>
                    <a:pt x="26943" y="121626"/>
                  </a:lnTo>
                  <a:lnTo>
                    <a:pt x="27880" y="121251"/>
                  </a:lnTo>
                  <a:lnTo>
                    <a:pt x="28336" y="121010"/>
                  </a:lnTo>
                  <a:lnTo>
                    <a:pt x="28336" y="121010"/>
                  </a:lnTo>
                  <a:lnTo>
                    <a:pt x="45410" y="111384"/>
                  </a:lnTo>
                  <a:lnTo>
                    <a:pt x="45865" y="111116"/>
                  </a:lnTo>
                  <a:lnTo>
                    <a:pt x="46696" y="110482"/>
                  </a:lnTo>
                  <a:lnTo>
                    <a:pt x="47428" y="109758"/>
                  </a:lnTo>
                  <a:lnTo>
                    <a:pt x="48053" y="108955"/>
                  </a:lnTo>
                  <a:lnTo>
                    <a:pt x="48571" y="108071"/>
                  </a:lnTo>
                  <a:lnTo>
                    <a:pt x="48964" y="107133"/>
                  </a:lnTo>
                  <a:lnTo>
                    <a:pt x="49232" y="106133"/>
                  </a:lnTo>
                  <a:lnTo>
                    <a:pt x="49375" y="105106"/>
                  </a:lnTo>
                  <a:lnTo>
                    <a:pt x="49384" y="104579"/>
                  </a:lnTo>
                  <a:lnTo>
                    <a:pt x="49384" y="104579"/>
                  </a:lnTo>
                  <a:lnTo>
                    <a:pt x="49384" y="17744"/>
                  </a:lnTo>
                  <a:lnTo>
                    <a:pt x="49375" y="17226"/>
                  </a:lnTo>
                  <a:lnTo>
                    <a:pt x="49241" y="16208"/>
                  </a:lnTo>
                  <a:lnTo>
                    <a:pt x="48973" y="15226"/>
                  </a:lnTo>
                  <a:lnTo>
                    <a:pt x="48589" y="14297"/>
                  </a:lnTo>
                  <a:lnTo>
                    <a:pt x="48089" y="13422"/>
                  </a:lnTo>
                  <a:lnTo>
                    <a:pt x="47473" y="12619"/>
                  </a:lnTo>
                  <a:lnTo>
                    <a:pt x="46758" y="11895"/>
                  </a:lnTo>
                  <a:lnTo>
                    <a:pt x="45946" y="11270"/>
                  </a:lnTo>
                  <a:lnTo>
                    <a:pt x="45508" y="10993"/>
                  </a:lnTo>
                  <a:lnTo>
                    <a:pt x="45508" y="10993"/>
                  </a:lnTo>
                  <a:lnTo>
                    <a:pt x="28434" y="1063"/>
                  </a:lnTo>
                  <a:lnTo>
                    <a:pt x="27970" y="813"/>
                  </a:lnTo>
                  <a:lnTo>
                    <a:pt x="27014" y="411"/>
                  </a:lnTo>
                  <a:lnTo>
                    <a:pt x="26023" y="143"/>
                  </a:lnTo>
                  <a:lnTo>
                    <a:pt x="25014" y="18"/>
                  </a:lnTo>
                  <a:lnTo>
                    <a:pt x="24505" y="1"/>
                  </a:lnTo>
                  <a:lnTo>
                    <a:pt x="24505" y="1"/>
                  </a:lnTo>
                  <a:lnTo>
                    <a:pt x="23987" y="18"/>
                  </a:lnTo>
                  <a:lnTo>
                    <a:pt x="22960" y="152"/>
                  </a:lnTo>
                  <a:lnTo>
                    <a:pt x="21960" y="420"/>
                  </a:lnTo>
                  <a:lnTo>
                    <a:pt x="20986" y="831"/>
                  </a:lnTo>
                  <a:lnTo>
                    <a:pt x="20522" y="1099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4383359" y="2236810"/>
              <a:ext cx="993709" cy="2455290"/>
            </a:xfrm>
            <a:custGeom>
              <a:avLst/>
              <a:gdLst/>
              <a:ahLst/>
              <a:cxnLst/>
              <a:rect l="l" t="t" r="r" b="b"/>
              <a:pathLst>
                <a:path w="49383" h="122002" extrusionOk="0">
                  <a:moveTo>
                    <a:pt x="20521" y="1099"/>
                  </a:moveTo>
                  <a:lnTo>
                    <a:pt x="3822" y="10984"/>
                  </a:lnTo>
                  <a:lnTo>
                    <a:pt x="3385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77" y="13413"/>
                  </a:lnTo>
                  <a:lnTo>
                    <a:pt x="786" y="14280"/>
                  </a:lnTo>
                  <a:lnTo>
                    <a:pt x="402" y="15208"/>
                  </a:lnTo>
                  <a:lnTo>
                    <a:pt x="143" y="16182"/>
                  </a:lnTo>
                  <a:lnTo>
                    <a:pt x="9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9" y="105142"/>
                  </a:lnTo>
                  <a:lnTo>
                    <a:pt x="143" y="106169"/>
                  </a:lnTo>
                  <a:lnTo>
                    <a:pt x="411" y="107151"/>
                  </a:lnTo>
                  <a:lnTo>
                    <a:pt x="804" y="108089"/>
                  </a:lnTo>
                  <a:lnTo>
                    <a:pt x="1313" y="108964"/>
                  </a:lnTo>
                  <a:lnTo>
                    <a:pt x="1929" y="109776"/>
                  </a:lnTo>
                  <a:lnTo>
                    <a:pt x="2652" y="110491"/>
                  </a:lnTo>
                  <a:lnTo>
                    <a:pt x="3474" y="111125"/>
                  </a:lnTo>
                  <a:lnTo>
                    <a:pt x="3920" y="111393"/>
                  </a:lnTo>
                  <a:lnTo>
                    <a:pt x="3920" y="111393"/>
                  </a:lnTo>
                  <a:lnTo>
                    <a:pt x="20610" y="120974"/>
                  </a:lnTo>
                  <a:lnTo>
                    <a:pt x="21066" y="121225"/>
                  </a:lnTo>
                  <a:lnTo>
                    <a:pt x="22003" y="121608"/>
                  </a:lnTo>
                  <a:lnTo>
                    <a:pt x="22977" y="121867"/>
                  </a:lnTo>
                  <a:lnTo>
                    <a:pt x="23968" y="122001"/>
                  </a:lnTo>
                  <a:lnTo>
                    <a:pt x="24968" y="122001"/>
                  </a:lnTo>
                  <a:lnTo>
                    <a:pt x="25959" y="121876"/>
                  </a:lnTo>
                  <a:lnTo>
                    <a:pt x="26933" y="121626"/>
                  </a:lnTo>
                  <a:lnTo>
                    <a:pt x="27879" y="121251"/>
                  </a:lnTo>
                  <a:lnTo>
                    <a:pt x="28335" y="121010"/>
                  </a:lnTo>
                  <a:lnTo>
                    <a:pt x="28335" y="121010"/>
                  </a:lnTo>
                  <a:lnTo>
                    <a:pt x="45409" y="111384"/>
                  </a:lnTo>
                  <a:lnTo>
                    <a:pt x="45864" y="111116"/>
                  </a:lnTo>
                  <a:lnTo>
                    <a:pt x="46695" y="110482"/>
                  </a:lnTo>
                  <a:lnTo>
                    <a:pt x="47418" y="109758"/>
                  </a:lnTo>
                  <a:lnTo>
                    <a:pt x="48052" y="108955"/>
                  </a:lnTo>
                  <a:lnTo>
                    <a:pt x="48561" y="108071"/>
                  </a:lnTo>
                  <a:lnTo>
                    <a:pt x="48963" y="107133"/>
                  </a:lnTo>
                  <a:lnTo>
                    <a:pt x="49231" y="106133"/>
                  </a:lnTo>
                  <a:lnTo>
                    <a:pt x="49374" y="105106"/>
                  </a:lnTo>
                  <a:lnTo>
                    <a:pt x="49383" y="104579"/>
                  </a:lnTo>
                  <a:lnTo>
                    <a:pt x="49383" y="104579"/>
                  </a:lnTo>
                  <a:lnTo>
                    <a:pt x="49383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72" y="15226"/>
                  </a:lnTo>
                  <a:lnTo>
                    <a:pt x="48588" y="14297"/>
                  </a:lnTo>
                  <a:lnTo>
                    <a:pt x="48079" y="13422"/>
                  </a:lnTo>
                  <a:lnTo>
                    <a:pt x="47472" y="12619"/>
                  </a:lnTo>
                  <a:lnTo>
                    <a:pt x="46757" y="11895"/>
                  </a:lnTo>
                  <a:lnTo>
                    <a:pt x="45945" y="11270"/>
                  </a:lnTo>
                  <a:lnTo>
                    <a:pt x="45498" y="10993"/>
                  </a:lnTo>
                  <a:lnTo>
                    <a:pt x="45498" y="10993"/>
                  </a:lnTo>
                  <a:lnTo>
                    <a:pt x="28424" y="1063"/>
                  </a:lnTo>
                  <a:lnTo>
                    <a:pt x="27969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59" y="152"/>
                  </a:lnTo>
                  <a:lnTo>
                    <a:pt x="21950" y="420"/>
                  </a:lnTo>
                  <a:lnTo>
                    <a:pt x="20985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5377153" y="1942612"/>
              <a:ext cx="993891" cy="2455290"/>
            </a:xfrm>
            <a:custGeom>
              <a:avLst/>
              <a:gdLst/>
              <a:ahLst/>
              <a:cxnLst/>
              <a:rect l="l" t="t" r="r" b="b"/>
              <a:pathLst>
                <a:path w="49392" h="122002" extrusionOk="0">
                  <a:moveTo>
                    <a:pt x="20521" y="1099"/>
                  </a:moveTo>
                  <a:lnTo>
                    <a:pt x="3831" y="10984"/>
                  </a:lnTo>
                  <a:lnTo>
                    <a:pt x="3394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86" y="13413"/>
                  </a:lnTo>
                  <a:lnTo>
                    <a:pt x="786" y="14280"/>
                  </a:lnTo>
                  <a:lnTo>
                    <a:pt x="411" y="15208"/>
                  </a:lnTo>
                  <a:lnTo>
                    <a:pt x="152" y="16182"/>
                  </a:lnTo>
                  <a:lnTo>
                    <a:pt x="18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18" y="105142"/>
                  </a:lnTo>
                  <a:lnTo>
                    <a:pt x="152" y="106169"/>
                  </a:lnTo>
                  <a:lnTo>
                    <a:pt x="420" y="107151"/>
                  </a:lnTo>
                  <a:lnTo>
                    <a:pt x="813" y="108089"/>
                  </a:lnTo>
                  <a:lnTo>
                    <a:pt x="1322" y="108964"/>
                  </a:lnTo>
                  <a:lnTo>
                    <a:pt x="1938" y="109776"/>
                  </a:lnTo>
                  <a:lnTo>
                    <a:pt x="2661" y="110491"/>
                  </a:lnTo>
                  <a:lnTo>
                    <a:pt x="3474" y="111125"/>
                  </a:lnTo>
                  <a:lnTo>
                    <a:pt x="3929" y="111393"/>
                  </a:lnTo>
                  <a:lnTo>
                    <a:pt x="3929" y="111393"/>
                  </a:lnTo>
                  <a:lnTo>
                    <a:pt x="20619" y="120974"/>
                  </a:lnTo>
                  <a:lnTo>
                    <a:pt x="21066" y="121225"/>
                  </a:lnTo>
                  <a:lnTo>
                    <a:pt x="22013" y="121608"/>
                  </a:lnTo>
                  <a:lnTo>
                    <a:pt x="22986" y="121867"/>
                  </a:lnTo>
                  <a:lnTo>
                    <a:pt x="23977" y="122001"/>
                  </a:lnTo>
                  <a:lnTo>
                    <a:pt x="24977" y="122001"/>
                  </a:lnTo>
                  <a:lnTo>
                    <a:pt x="25969" y="121876"/>
                  </a:lnTo>
                  <a:lnTo>
                    <a:pt x="26942" y="121626"/>
                  </a:lnTo>
                  <a:lnTo>
                    <a:pt x="27888" y="121251"/>
                  </a:lnTo>
                  <a:lnTo>
                    <a:pt x="28344" y="121010"/>
                  </a:lnTo>
                  <a:lnTo>
                    <a:pt x="28344" y="121010"/>
                  </a:lnTo>
                  <a:lnTo>
                    <a:pt x="45418" y="111384"/>
                  </a:lnTo>
                  <a:lnTo>
                    <a:pt x="45865" y="111116"/>
                  </a:lnTo>
                  <a:lnTo>
                    <a:pt x="46695" y="110482"/>
                  </a:lnTo>
                  <a:lnTo>
                    <a:pt x="47427" y="109758"/>
                  </a:lnTo>
                  <a:lnTo>
                    <a:pt x="48052" y="108955"/>
                  </a:lnTo>
                  <a:lnTo>
                    <a:pt x="48570" y="108071"/>
                  </a:lnTo>
                  <a:lnTo>
                    <a:pt x="48963" y="107133"/>
                  </a:lnTo>
                  <a:lnTo>
                    <a:pt x="49240" y="106133"/>
                  </a:lnTo>
                  <a:lnTo>
                    <a:pt x="49374" y="105106"/>
                  </a:lnTo>
                  <a:lnTo>
                    <a:pt x="49392" y="104579"/>
                  </a:lnTo>
                  <a:lnTo>
                    <a:pt x="49392" y="104579"/>
                  </a:lnTo>
                  <a:lnTo>
                    <a:pt x="49392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81" y="15226"/>
                  </a:lnTo>
                  <a:lnTo>
                    <a:pt x="48588" y="14297"/>
                  </a:lnTo>
                  <a:lnTo>
                    <a:pt x="48088" y="13422"/>
                  </a:lnTo>
                  <a:lnTo>
                    <a:pt x="47481" y="12619"/>
                  </a:lnTo>
                  <a:lnTo>
                    <a:pt x="46758" y="11895"/>
                  </a:lnTo>
                  <a:lnTo>
                    <a:pt x="45954" y="11270"/>
                  </a:lnTo>
                  <a:lnTo>
                    <a:pt x="45507" y="10993"/>
                  </a:lnTo>
                  <a:lnTo>
                    <a:pt x="45507" y="10993"/>
                  </a:lnTo>
                  <a:lnTo>
                    <a:pt x="28433" y="1063"/>
                  </a:lnTo>
                  <a:lnTo>
                    <a:pt x="27978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68" y="152"/>
                  </a:lnTo>
                  <a:lnTo>
                    <a:pt x="21959" y="420"/>
                  </a:lnTo>
                  <a:lnTo>
                    <a:pt x="20986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9"/>
            <p:cNvSpPr txBox="1"/>
            <p:nvPr/>
          </p:nvSpPr>
          <p:spPr>
            <a:xfrm>
              <a:off x="2548392" y="3341998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10%</a:t>
              </a:r>
              <a:endParaRPr sz="2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4" name="Google Shape;1334;p29"/>
            <p:cNvSpPr txBox="1"/>
            <p:nvPr/>
          </p:nvSpPr>
          <p:spPr>
            <a:xfrm>
              <a:off x="3477045" y="2920073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20%</a:t>
              </a:r>
              <a:endParaRPr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5" name="Google Shape;1335;p29"/>
            <p:cNvSpPr txBox="1"/>
            <p:nvPr/>
          </p:nvSpPr>
          <p:spPr>
            <a:xfrm>
              <a:off x="4470852" y="2556274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30%</a:t>
              </a:r>
              <a:endParaRPr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6" name="Google Shape;1336;p29"/>
            <p:cNvSpPr txBox="1"/>
            <p:nvPr/>
          </p:nvSpPr>
          <p:spPr>
            <a:xfrm>
              <a:off x="5464737" y="2187847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1" i="0" u="none" strike="noStrike" cap="non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40%</a:t>
              </a:r>
              <a:endParaRPr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5377153" y="2924701"/>
              <a:ext cx="993891" cy="2455290"/>
            </a:xfrm>
            <a:custGeom>
              <a:avLst/>
              <a:gdLst/>
              <a:ahLst/>
              <a:cxnLst/>
              <a:rect l="l" t="t" r="r" b="b"/>
              <a:pathLst>
                <a:path w="49392" h="122002" extrusionOk="0">
                  <a:moveTo>
                    <a:pt x="20521" y="1099"/>
                  </a:moveTo>
                  <a:lnTo>
                    <a:pt x="3831" y="10984"/>
                  </a:lnTo>
                  <a:lnTo>
                    <a:pt x="3394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86" y="13413"/>
                  </a:lnTo>
                  <a:lnTo>
                    <a:pt x="786" y="14280"/>
                  </a:lnTo>
                  <a:lnTo>
                    <a:pt x="411" y="15208"/>
                  </a:lnTo>
                  <a:lnTo>
                    <a:pt x="152" y="16182"/>
                  </a:lnTo>
                  <a:lnTo>
                    <a:pt x="18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18" y="105142"/>
                  </a:lnTo>
                  <a:lnTo>
                    <a:pt x="152" y="106169"/>
                  </a:lnTo>
                  <a:lnTo>
                    <a:pt x="420" y="107151"/>
                  </a:lnTo>
                  <a:lnTo>
                    <a:pt x="813" y="108089"/>
                  </a:lnTo>
                  <a:lnTo>
                    <a:pt x="1322" y="108964"/>
                  </a:lnTo>
                  <a:lnTo>
                    <a:pt x="1938" y="109776"/>
                  </a:lnTo>
                  <a:lnTo>
                    <a:pt x="2661" y="110491"/>
                  </a:lnTo>
                  <a:lnTo>
                    <a:pt x="3474" y="111125"/>
                  </a:lnTo>
                  <a:lnTo>
                    <a:pt x="3929" y="111393"/>
                  </a:lnTo>
                  <a:lnTo>
                    <a:pt x="3929" y="111393"/>
                  </a:lnTo>
                  <a:lnTo>
                    <a:pt x="20619" y="120974"/>
                  </a:lnTo>
                  <a:lnTo>
                    <a:pt x="21066" y="121225"/>
                  </a:lnTo>
                  <a:lnTo>
                    <a:pt x="22013" y="121608"/>
                  </a:lnTo>
                  <a:lnTo>
                    <a:pt x="22986" y="121867"/>
                  </a:lnTo>
                  <a:lnTo>
                    <a:pt x="23977" y="122001"/>
                  </a:lnTo>
                  <a:lnTo>
                    <a:pt x="24977" y="122001"/>
                  </a:lnTo>
                  <a:lnTo>
                    <a:pt x="25969" y="121876"/>
                  </a:lnTo>
                  <a:lnTo>
                    <a:pt x="26942" y="121626"/>
                  </a:lnTo>
                  <a:lnTo>
                    <a:pt x="27888" y="121251"/>
                  </a:lnTo>
                  <a:lnTo>
                    <a:pt x="28344" y="121010"/>
                  </a:lnTo>
                  <a:lnTo>
                    <a:pt x="28344" y="121010"/>
                  </a:lnTo>
                  <a:lnTo>
                    <a:pt x="45418" y="111384"/>
                  </a:lnTo>
                  <a:lnTo>
                    <a:pt x="45865" y="111116"/>
                  </a:lnTo>
                  <a:lnTo>
                    <a:pt x="46695" y="110482"/>
                  </a:lnTo>
                  <a:lnTo>
                    <a:pt x="47427" y="109758"/>
                  </a:lnTo>
                  <a:lnTo>
                    <a:pt x="48052" y="108955"/>
                  </a:lnTo>
                  <a:lnTo>
                    <a:pt x="48570" y="108071"/>
                  </a:lnTo>
                  <a:lnTo>
                    <a:pt x="48963" y="107133"/>
                  </a:lnTo>
                  <a:lnTo>
                    <a:pt x="49240" y="106133"/>
                  </a:lnTo>
                  <a:lnTo>
                    <a:pt x="49374" y="105106"/>
                  </a:lnTo>
                  <a:lnTo>
                    <a:pt x="49392" y="104579"/>
                  </a:lnTo>
                  <a:lnTo>
                    <a:pt x="49392" y="104579"/>
                  </a:lnTo>
                  <a:lnTo>
                    <a:pt x="49392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81" y="15226"/>
                  </a:lnTo>
                  <a:lnTo>
                    <a:pt x="48588" y="14297"/>
                  </a:lnTo>
                  <a:lnTo>
                    <a:pt x="48088" y="13422"/>
                  </a:lnTo>
                  <a:lnTo>
                    <a:pt x="47481" y="12619"/>
                  </a:lnTo>
                  <a:lnTo>
                    <a:pt x="46758" y="11895"/>
                  </a:lnTo>
                  <a:lnTo>
                    <a:pt x="45954" y="11270"/>
                  </a:lnTo>
                  <a:lnTo>
                    <a:pt x="45507" y="10993"/>
                  </a:lnTo>
                  <a:lnTo>
                    <a:pt x="45507" y="10993"/>
                  </a:lnTo>
                  <a:lnTo>
                    <a:pt x="28433" y="1063"/>
                  </a:lnTo>
                  <a:lnTo>
                    <a:pt x="27978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68" y="152"/>
                  </a:lnTo>
                  <a:lnTo>
                    <a:pt x="21959" y="420"/>
                  </a:lnTo>
                  <a:lnTo>
                    <a:pt x="20986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4383359" y="3043939"/>
              <a:ext cx="993709" cy="2455290"/>
            </a:xfrm>
            <a:custGeom>
              <a:avLst/>
              <a:gdLst/>
              <a:ahLst/>
              <a:cxnLst/>
              <a:rect l="l" t="t" r="r" b="b"/>
              <a:pathLst>
                <a:path w="49383" h="122002" extrusionOk="0">
                  <a:moveTo>
                    <a:pt x="20521" y="1099"/>
                  </a:moveTo>
                  <a:lnTo>
                    <a:pt x="3822" y="10984"/>
                  </a:lnTo>
                  <a:lnTo>
                    <a:pt x="3385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77" y="13413"/>
                  </a:lnTo>
                  <a:lnTo>
                    <a:pt x="786" y="14280"/>
                  </a:lnTo>
                  <a:lnTo>
                    <a:pt x="402" y="15208"/>
                  </a:lnTo>
                  <a:lnTo>
                    <a:pt x="143" y="16182"/>
                  </a:lnTo>
                  <a:lnTo>
                    <a:pt x="9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9" y="105142"/>
                  </a:lnTo>
                  <a:lnTo>
                    <a:pt x="143" y="106169"/>
                  </a:lnTo>
                  <a:lnTo>
                    <a:pt x="411" y="107151"/>
                  </a:lnTo>
                  <a:lnTo>
                    <a:pt x="804" y="108089"/>
                  </a:lnTo>
                  <a:lnTo>
                    <a:pt x="1313" y="108964"/>
                  </a:lnTo>
                  <a:lnTo>
                    <a:pt x="1929" y="109776"/>
                  </a:lnTo>
                  <a:lnTo>
                    <a:pt x="2652" y="110491"/>
                  </a:lnTo>
                  <a:lnTo>
                    <a:pt x="3474" y="111125"/>
                  </a:lnTo>
                  <a:lnTo>
                    <a:pt x="3920" y="111393"/>
                  </a:lnTo>
                  <a:lnTo>
                    <a:pt x="3920" y="111393"/>
                  </a:lnTo>
                  <a:lnTo>
                    <a:pt x="20610" y="120974"/>
                  </a:lnTo>
                  <a:lnTo>
                    <a:pt x="21066" y="121225"/>
                  </a:lnTo>
                  <a:lnTo>
                    <a:pt x="22003" y="121608"/>
                  </a:lnTo>
                  <a:lnTo>
                    <a:pt x="22977" y="121867"/>
                  </a:lnTo>
                  <a:lnTo>
                    <a:pt x="23968" y="122001"/>
                  </a:lnTo>
                  <a:lnTo>
                    <a:pt x="24968" y="122001"/>
                  </a:lnTo>
                  <a:lnTo>
                    <a:pt x="25959" y="121876"/>
                  </a:lnTo>
                  <a:lnTo>
                    <a:pt x="26933" y="121626"/>
                  </a:lnTo>
                  <a:lnTo>
                    <a:pt x="27879" y="121251"/>
                  </a:lnTo>
                  <a:lnTo>
                    <a:pt x="28335" y="121010"/>
                  </a:lnTo>
                  <a:lnTo>
                    <a:pt x="28335" y="121010"/>
                  </a:lnTo>
                  <a:lnTo>
                    <a:pt x="45409" y="111384"/>
                  </a:lnTo>
                  <a:lnTo>
                    <a:pt x="45864" y="111116"/>
                  </a:lnTo>
                  <a:lnTo>
                    <a:pt x="46695" y="110482"/>
                  </a:lnTo>
                  <a:lnTo>
                    <a:pt x="47418" y="109758"/>
                  </a:lnTo>
                  <a:lnTo>
                    <a:pt x="48052" y="108955"/>
                  </a:lnTo>
                  <a:lnTo>
                    <a:pt x="48561" y="108071"/>
                  </a:lnTo>
                  <a:lnTo>
                    <a:pt x="48963" y="107133"/>
                  </a:lnTo>
                  <a:lnTo>
                    <a:pt x="49231" y="106133"/>
                  </a:lnTo>
                  <a:lnTo>
                    <a:pt x="49374" y="105106"/>
                  </a:lnTo>
                  <a:lnTo>
                    <a:pt x="49383" y="104579"/>
                  </a:lnTo>
                  <a:lnTo>
                    <a:pt x="49383" y="104579"/>
                  </a:lnTo>
                  <a:lnTo>
                    <a:pt x="49383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72" y="15226"/>
                  </a:lnTo>
                  <a:lnTo>
                    <a:pt x="48588" y="14297"/>
                  </a:lnTo>
                  <a:lnTo>
                    <a:pt x="48079" y="13422"/>
                  </a:lnTo>
                  <a:lnTo>
                    <a:pt x="47472" y="12619"/>
                  </a:lnTo>
                  <a:lnTo>
                    <a:pt x="46757" y="11895"/>
                  </a:lnTo>
                  <a:lnTo>
                    <a:pt x="45945" y="11270"/>
                  </a:lnTo>
                  <a:lnTo>
                    <a:pt x="45498" y="10993"/>
                  </a:lnTo>
                  <a:lnTo>
                    <a:pt x="45498" y="10993"/>
                  </a:lnTo>
                  <a:lnTo>
                    <a:pt x="28424" y="1063"/>
                  </a:lnTo>
                  <a:lnTo>
                    <a:pt x="27969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59" y="152"/>
                  </a:lnTo>
                  <a:lnTo>
                    <a:pt x="21950" y="420"/>
                  </a:lnTo>
                  <a:lnTo>
                    <a:pt x="20985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389545" y="3341999"/>
              <a:ext cx="993730" cy="2455290"/>
            </a:xfrm>
            <a:custGeom>
              <a:avLst/>
              <a:gdLst/>
              <a:ahLst/>
              <a:cxnLst/>
              <a:rect l="l" t="t" r="r" b="b"/>
              <a:pathLst>
                <a:path w="49384" h="122002" extrusionOk="0">
                  <a:moveTo>
                    <a:pt x="20522" y="1099"/>
                  </a:moveTo>
                  <a:lnTo>
                    <a:pt x="3832" y="10984"/>
                  </a:lnTo>
                  <a:lnTo>
                    <a:pt x="3394" y="11261"/>
                  </a:lnTo>
                  <a:lnTo>
                    <a:pt x="2591" y="11886"/>
                  </a:lnTo>
                  <a:lnTo>
                    <a:pt x="1885" y="12610"/>
                  </a:lnTo>
                  <a:lnTo>
                    <a:pt x="1287" y="13413"/>
                  </a:lnTo>
                  <a:lnTo>
                    <a:pt x="787" y="14280"/>
                  </a:lnTo>
                  <a:lnTo>
                    <a:pt x="403" y="15208"/>
                  </a:lnTo>
                  <a:lnTo>
                    <a:pt x="144" y="16182"/>
                  </a:lnTo>
                  <a:lnTo>
                    <a:pt x="10" y="17191"/>
                  </a:lnTo>
                  <a:lnTo>
                    <a:pt x="1" y="17709"/>
                  </a:lnTo>
                  <a:lnTo>
                    <a:pt x="1" y="17709"/>
                  </a:lnTo>
                  <a:lnTo>
                    <a:pt x="1" y="104624"/>
                  </a:lnTo>
                  <a:lnTo>
                    <a:pt x="10" y="105142"/>
                  </a:lnTo>
                  <a:lnTo>
                    <a:pt x="153" y="106169"/>
                  </a:lnTo>
                  <a:lnTo>
                    <a:pt x="421" y="107151"/>
                  </a:lnTo>
                  <a:lnTo>
                    <a:pt x="805" y="108089"/>
                  </a:lnTo>
                  <a:lnTo>
                    <a:pt x="1314" y="108964"/>
                  </a:lnTo>
                  <a:lnTo>
                    <a:pt x="1939" y="109776"/>
                  </a:lnTo>
                  <a:lnTo>
                    <a:pt x="2653" y="110491"/>
                  </a:lnTo>
                  <a:lnTo>
                    <a:pt x="3475" y="111125"/>
                  </a:lnTo>
                  <a:lnTo>
                    <a:pt x="3921" y="111393"/>
                  </a:lnTo>
                  <a:lnTo>
                    <a:pt x="3921" y="111393"/>
                  </a:lnTo>
                  <a:lnTo>
                    <a:pt x="20611" y="120974"/>
                  </a:lnTo>
                  <a:lnTo>
                    <a:pt x="21067" y="121225"/>
                  </a:lnTo>
                  <a:lnTo>
                    <a:pt x="22004" y="121608"/>
                  </a:lnTo>
                  <a:lnTo>
                    <a:pt x="22978" y="121867"/>
                  </a:lnTo>
                  <a:lnTo>
                    <a:pt x="23969" y="122001"/>
                  </a:lnTo>
                  <a:lnTo>
                    <a:pt x="24969" y="122001"/>
                  </a:lnTo>
                  <a:lnTo>
                    <a:pt x="25969" y="121876"/>
                  </a:lnTo>
                  <a:lnTo>
                    <a:pt x="26943" y="121626"/>
                  </a:lnTo>
                  <a:lnTo>
                    <a:pt x="27880" y="121251"/>
                  </a:lnTo>
                  <a:lnTo>
                    <a:pt x="28336" y="121010"/>
                  </a:lnTo>
                  <a:lnTo>
                    <a:pt x="28336" y="121010"/>
                  </a:lnTo>
                  <a:lnTo>
                    <a:pt x="45410" y="111384"/>
                  </a:lnTo>
                  <a:lnTo>
                    <a:pt x="45865" y="111116"/>
                  </a:lnTo>
                  <a:lnTo>
                    <a:pt x="46696" y="110482"/>
                  </a:lnTo>
                  <a:lnTo>
                    <a:pt x="47428" y="109758"/>
                  </a:lnTo>
                  <a:lnTo>
                    <a:pt x="48053" y="108955"/>
                  </a:lnTo>
                  <a:lnTo>
                    <a:pt x="48571" y="108071"/>
                  </a:lnTo>
                  <a:lnTo>
                    <a:pt x="48964" y="107133"/>
                  </a:lnTo>
                  <a:lnTo>
                    <a:pt x="49232" y="106133"/>
                  </a:lnTo>
                  <a:lnTo>
                    <a:pt x="49375" y="105106"/>
                  </a:lnTo>
                  <a:lnTo>
                    <a:pt x="49384" y="104579"/>
                  </a:lnTo>
                  <a:lnTo>
                    <a:pt x="49384" y="104579"/>
                  </a:lnTo>
                  <a:lnTo>
                    <a:pt x="49384" y="17744"/>
                  </a:lnTo>
                  <a:lnTo>
                    <a:pt x="49375" y="17226"/>
                  </a:lnTo>
                  <a:lnTo>
                    <a:pt x="49241" y="16208"/>
                  </a:lnTo>
                  <a:lnTo>
                    <a:pt x="48973" y="15226"/>
                  </a:lnTo>
                  <a:lnTo>
                    <a:pt x="48589" y="14297"/>
                  </a:lnTo>
                  <a:lnTo>
                    <a:pt x="48089" y="13422"/>
                  </a:lnTo>
                  <a:lnTo>
                    <a:pt x="47473" y="12619"/>
                  </a:lnTo>
                  <a:lnTo>
                    <a:pt x="46758" y="11895"/>
                  </a:lnTo>
                  <a:lnTo>
                    <a:pt x="45946" y="11270"/>
                  </a:lnTo>
                  <a:lnTo>
                    <a:pt x="45508" y="10993"/>
                  </a:lnTo>
                  <a:lnTo>
                    <a:pt x="45508" y="10993"/>
                  </a:lnTo>
                  <a:lnTo>
                    <a:pt x="28434" y="1063"/>
                  </a:lnTo>
                  <a:lnTo>
                    <a:pt x="27970" y="813"/>
                  </a:lnTo>
                  <a:lnTo>
                    <a:pt x="27014" y="411"/>
                  </a:lnTo>
                  <a:lnTo>
                    <a:pt x="26023" y="143"/>
                  </a:lnTo>
                  <a:lnTo>
                    <a:pt x="25014" y="18"/>
                  </a:lnTo>
                  <a:lnTo>
                    <a:pt x="24505" y="1"/>
                  </a:lnTo>
                  <a:lnTo>
                    <a:pt x="24505" y="1"/>
                  </a:lnTo>
                  <a:lnTo>
                    <a:pt x="23987" y="18"/>
                  </a:lnTo>
                  <a:lnTo>
                    <a:pt x="22960" y="152"/>
                  </a:lnTo>
                  <a:lnTo>
                    <a:pt x="21960" y="420"/>
                  </a:lnTo>
                  <a:lnTo>
                    <a:pt x="20986" y="831"/>
                  </a:lnTo>
                  <a:lnTo>
                    <a:pt x="20522" y="1099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29"/>
          <p:cNvGrpSpPr/>
          <p:nvPr/>
        </p:nvGrpSpPr>
        <p:grpSpPr>
          <a:xfrm>
            <a:off x="456294" y="2805841"/>
            <a:ext cx="368091" cy="334402"/>
            <a:chOff x="-62518200" y="2692475"/>
            <a:chExt cx="318225" cy="289100"/>
          </a:xfrm>
        </p:grpSpPr>
        <p:sp>
          <p:nvSpPr>
            <p:cNvPr id="1341" name="Google Shape;1341;p29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29"/>
          <p:cNvGrpSpPr/>
          <p:nvPr/>
        </p:nvGrpSpPr>
        <p:grpSpPr>
          <a:xfrm>
            <a:off x="8320534" y="2756547"/>
            <a:ext cx="366269" cy="368091"/>
            <a:chOff x="-62150375" y="2664925"/>
            <a:chExt cx="316650" cy="318225"/>
          </a:xfrm>
        </p:grpSpPr>
        <p:sp>
          <p:nvSpPr>
            <p:cNvPr id="1344" name="Google Shape;1344;p29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8" name="Google Shape;1348;p29"/>
          <p:cNvGrpSpPr/>
          <p:nvPr/>
        </p:nvGrpSpPr>
        <p:grpSpPr>
          <a:xfrm>
            <a:off x="457197" y="876846"/>
            <a:ext cx="366269" cy="359907"/>
            <a:chOff x="-60988625" y="2310475"/>
            <a:chExt cx="316650" cy="311150"/>
          </a:xfrm>
        </p:grpSpPr>
        <p:sp>
          <p:nvSpPr>
            <p:cNvPr id="1349" name="Google Shape;1349;p29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29"/>
          <p:cNvGrpSpPr/>
          <p:nvPr/>
        </p:nvGrpSpPr>
        <p:grpSpPr>
          <a:xfrm>
            <a:off x="8320998" y="947001"/>
            <a:ext cx="365344" cy="289753"/>
            <a:chOff x="-62882850" y="1999375"/>
            <a:chExt cx="315850" cy="250500"/>
          </a:xfrm>
        </p:grpSpPr>
        <p:sp>
          <p:nvSpPr>
            <p:cNvPr id="1356" name="Google Shape;1356;p29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29"/>
          <p:cNvSpPr txBox="1"/>
          <p:nvPr/>
        </p:nvSpPr>
        <p:spPr>
          <a:xfrm>
            <a:off x="457200" y="12367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9" name="Google Shape;1359;p29"/>
          <p:cNvSpPr txBox="1"/>
          <p:nvPr/>
        </p:nvSpPr>
        <p:spPr>
          <a:xfrm>
            <a:off x="457200" y="35347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very cold place full of iron oxide dust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0" name="Google Shape;1360;p29"/>
          <p:cNvSpPr txBox="1"/>
          <p:nvPr/>
        </p:nvSpPr>
        <p:spPr>
          <a:xfrm>
            <a:off x="457200" y="31246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1" name="Google Shape;1361;p29"/>
          <p:cNvSpPr txBox="1"/>
          <p:nvPr/>
        </p:nvSpPr>
        <p:spPr>
          <a:xfrm>
            <a:off x="6519375" y="16468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hydrogen and helium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2" name="Google Shape;1362;p29"/>
          <p:cNvSpPr txBox="1"/>
          <p:nvPr/>
        </p:nvSpPr>
        <p:spPr>
          <a:xfrm>
            <a:off x="6519363" y="12367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3" name="Google Shape;1363;p29"/>
          <p:cNvSpPr txBox="1"/>
          <p:nvPr/>
        </p:nvSpPr>
        <p:spPr>
          <a:xfrm>
            <a:off x="6519375" y="35347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4" name="Google Shape;1364;p29"/>
          <p:cNvSpPr txBox="1"/>
          <p:nvPr/>
        </p:nvSpPr>
        <p:spPr>
          <a:xfrm>
            <a:off x="6519363" y="31246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5" name="Google Shape;136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0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71" name="Google Shape;1371;p30"/>
          <p:cNvGrpSpPr/>
          <p:nvPr/>
        </p:nvGrpSpPr>
        <p:grpSpPr>
          <a:xfrm>
            <a:off x="1691968" y="1180362"/>
            <a:ext cx="5717503" cy="2038325"/>
            <a:chOff x="814475" y="1637350"/>
            <a:chExt cx="7338600" cy="2038325"/>
          </a:xfrm>
        </p:grpSpPr>
        <p:cxnSp>
          <p:nvCxnSpPr>
            <p:cNvPr id="1372" name="Google Shape;1372;p30"/>
            <p:cNvCxnSpPr/>
            <p:nvPr/>
          </p:nvCxnSpPr>
          <p:spPr>
            <a:xfrm>
              <a:off x="814475" y="1637350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3" name="Google Shape;1373;p30"/>
            <p:cNvCxnSpPr/>
            <p:nvPr/>
          </p:nvCxnSpPr>
          <p:spPr>
            <a:xfrm>
              <a:off x="814475" y="2146931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4" name="Google Shape;1374;p30"/>
            <p:cNvCxnSpPr/>
            <p:nvPr/>
          </p:nvCxnSpPr>
          <p:spPr>
            <a:xfrm>
              <a:off x="814475" y="2656513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5" name="Google Shape;1375;p30"/>
            <p:cNvCxnSpPr/>
            <p:nvPr/>
          </p:nvCxnSpPr>
          <p:spPr>
            <a:xfrm>
              <a:off x="814475" y="3166094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30"/>
            <p:cNvCxnSpPr/>
            <p:nvPr/>
          </p:nvCxnSpPr>
          <p:spPr>
            <a:xfrm>
              <a:off x="814475" y="3675675"/>
              <a:ext cx="73386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77" name="Google Shape;1377;p30"/>
          <p:cNvSpPr/>
          <p:nvPr/>
        </p:nvSpPr>
        <p:spPr>
          <a:xfrm>
            <a:off x="1747542" y="1289461"/>
            <a:ext cx="5652156" cy="1956500"/>
          </a:xfrm>
          <a:custGeom>
            <a:avLst/>
            <a:gdLst/>
            <a:ahLst/>
            <a:cxnLst/>
            <a:rect l="l" t="t" r="r" b="b"/>
            <a:pathLst>
              <a:path w="290189" h="78260" extrusionOk="0">
                <a:moveTo>
                  <a:pt x="0" y="78260"/>
                </a:moveTo>
                <a:cubicBezTo>
                  <a:pt x="6236" y="69024"/>
                  <a:pt x="22520" y="24521"/>
                  <a:pt x="37413" y="22842"/>
                </a:cubicBezTo>
                <a:cubicBezTo>
                  <a:pt x="52306" y="21163"/>
                  <a:pt x="73743" y="68016"/>
                  <a:pt x="89358" y="68184"/>
                </a:cubicBezTo>
                <a:cubicBezTo>
                  <a:pt x="104973" y="68352"/>
                  <a:pt x="116620" y="26928"/>
                  <a:pt x="131101" y="23849"/>
                </a:cubicBezTo>
                <a:cubicBezTo>
                  <a:pt x="145582" y="20770"/>
                  <a:pt x="161659" y="53686"/>
                  <a:pt x="176243" y="49711"/>
                </a:cubicBezTo>
                <a:cubicBezTo>
                  <a:pt x="190827" y="45737"/>
                  <a:pt x="204432" y="-334"/>
                  <a:pt x="218604" y="2"/>
                </a:cubicBezTo>
                <a:cubicBezTo>
                  <a:pt x="232776" y="338"/>
                  <a:pt x="249343" y="38851"/>
                  <a:pt x="261274" y="51726"/>
                </a:cubicBezTo>
                <a:cubicBezTo>
                  <a:pt x="273205" y="64601"/>
                  <a:pt x="285370" y="72998"/>
                  <a:pt x="290189" y="77252"/>
                </a:cubicBez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0"/>
          <p:cNvSpPr/>
          <p:nvPr/>
        </p:nvSpPr>
        <p:spPr>
          <a:xfrm>
            <a:off x="1701750" y="1660637"/>
            <a:ext cx="5750284" cy="1593725"/>
          </a:xfrm>
          <a:custGeom>
            <a:avLst/>
            <a:gdLst/>
            <a:ahLst/>
            <a:cxnLst/>
            <a:rect l="l" t="t" r="r" b="b"/>
            <a:pathLst>
              <a:path w="295227" h="63749" extrusionOk="0">
                <a:moveTo>
                  <a:pt x="0" y="63077"/>
                </a:moveTo>
                <a:cubicBezTo>
                  <a:pt x="6661" y="60950"/>
                  <a:pt x="28157" y="57983"/>
                  <a:pt x="39968" y="50314"/>
                </a:cubicBezTo>
                <a:cubicBezTo>
                  <a:pt x="51779" y="42645"/>
                  <a:pt x="58217" y="17791"/>
                  <a:pt x="70868" y="17063"/>
                </a:cubicBezTo>
                <a:cubicBezTo>
                  <a:pt x="83519" y="16335"/>
                  <a:pt x="100648" y="46564"/>
                  <a:pt x="115874" y="45948"/>
                </a:cubicBezTo>
                <a:cubicBezTo>
                  <a:pt x="131100" y="45332"/>
                  <a:pt x="146158" y="15887"/>
                  <a:pt x="162224" y="13368"/>
                </a:cubicBezTo>
                <a:cubicBezTo>
                  <a:pt x="178290" y="10849"/>
                  <a:pt x="195251" y="32961"/>
                  <a:pt x="212268" y="30834"/>
                </a:cubicBezTo>
                <a:cubicBezTo>
                  <a:pt x="229285" y="28707"/>
                  <a:pt x="250502" y="-4881"/>
                  <a:pt x="264328" y="605"/>
                </a:cubicBezTo>
                <a:cubicBezTo>
                  <a:pt x="278155" y="6091"/>
                  <a:pt x="290077" y="53225"/>
                  <a:pt x="295227" y="63749"/>
                </a:cubicBezTo>
              </a:path>
            </a:pathLst>
          </a:custGeom>
          <a:solidFill>
            <a:srgbClr val="149597">
              <a:alpha val="2627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0"/>
          <p:cNvSpPr/>
          <p:nvPr/>
        </p:nvSpPr>
        <p:spPr>
          <a:xfrm>
            <a:off x="1727909" y="1792368"/>
            <a:ext cx="5671790" cy="1445175"/>
          </a:xfrm>
          <a:custGeom>
            <a:avLst/>
            <a:gdLst/>
            <a:ahLst/>
            <a:cxnLst/>
            <a:rect l="l" t="t" r="r" b="b"/>
            <a:pathLst>
              <a:path w="291197" h="57807" extrusionOk="0">
                <a:moveTo>
                  <a:pt x="0" y="57807"/>
                </a:moveTo>
                <a:cubicBezTo>
                  <a:pt x="5150" y="53385"/>
                  <a:pt x="19257" y="32673"/>
                  <a:pt x="30900" y="31273"/>
                </a:cubicBezTo>
                <a:cubicBezTo>
                  <a:pt x="42544" y="29874"/>
                  <a:pt x="59841" y="48179"/>
                  <a:pt x="69861" y="49410"/>
                </a:cubicBezTo>
                <a:cubicBezTo>
                  <a:pt x="79881" y="50642"/>
                  <a:pt x="85422" y="39054"/>
                  <a:pt x="91020" y="38662"/>
                </a:cubicBezTo>
                <a:cubicBezTo>
                  <a:pt x="96618" y="38270"/>
                  <a:pt x="93539" y="47843"/>
                  <a:pt x="103447" y="47059"/>
                </a:cubicBezTo>
                <a:cubicBezTo>
                  <a:pt x="113355" y="46275"/>
                  <a:pt x="137594" y="41797"/>
                  <a:pt x="150469" y="33960"/>
                </a:cubicBezTo>
                <a:cubicBezTo>
                  <a:pt x="163344" y="26123"/>
                  <a:pt x="166031" y="-578"/>
                  <a:pt x="180697" y="38"/>
                </a:cubicBezTo>
                <a:cubicBezTo>
                  <a:pt x="195363" y="654"/>
                  <a:pt x="220049" y="28195"/>
                  <a:pt x="238466" y="37655"/>
                </a:cubicBezTo>
                <a:cubicBezTo>
                  <a:pt x="256883" y="47115"/>
                  <a:pt x="282409" y="53608"/>
                  <a:pt x="291197" y="56799"/>
                </a:cubicBezTo>
              </a:path>
            </a:pathLst>
          </a:custGeom>
          <a:solidFill>
            <a:srgbClr val="5EB2FC">
              <a:alpha val="2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0"/>
          <p:cNvSpPr txBox="1"/>
          <p:nvPr/>
        </p:nvSpPr>
        <p:spPr>
          <a:xfrm>
            <a:off x="1119100" y="3831263"/>
            <a:ext cx="204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2200" b="1" i="0" u="none" strike="noStrike" cap="non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1" name="Google Shape;1381;p30"/>
          <p:cNvSpPr txBox="1"/>
          <p:nvPr/>
        </p:nvSpPr>
        <p:spPr>
          <a:xfrm>
            <a:off x="1119099" y="4360525"/>
            <a:ext cx="2041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2" name="Google Shape;1382;p30"/>
          <p:cNvSpPr txBox="1"/>
          <p:nvPr/>
        </p:nvSpPr>
        <p:spPr>
          <a:xfrm>
            <a:off x="5983400" y="3838613"/>
            <a:ext cx="204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22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3" name="Google Shape;1383;p30"/>
          <p:cNvSpPr txBox="1"/>
          <p:nvPr/>
        </p:nvSpPr>
        <p:spPr>
          <a:xfrm>
            <a:off x="5983400" y="4360525"/>
            <a:ext cx="2041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4" name="Google Shape;1384;p30"/>
          <p:cNvSpPr txBox="1"/>
          <p:nvPr/>
        </p:nvSpPr>
        <p:spPr>
          <a:xfrm>
            <a:off x="3551250" y="3838613"/>
            <a:ext cx="2041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rgbClr val="22C45E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200" b="1" i="0" u="none" strike="noStrike" cap="none">
              <a:solidFill>
                <a:srgbClr val="22C45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5" name="Google Shape;1385;p30"/>
          <p:cNvSpPr txBox="1"/>
          <p:nvPr/>
        </p:nvSpPr>
        <p:spPr>
          <a:xfrm>
            <a:off x="3551249" y="4360525"/>
            <a:ext cx="2041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86" name="Google Shape;1386;p30"/>
          <p:cNvGrpSpPr/>
          <p:nvPr/>
        </p:nvGrpSpPr>
        <p:grpSpPr>
          <a:xfrm>
            <a:off x="6820107" y="3491506"/>
            <a:ext cx="368091" cy="334402"/>
            <a:chOff x="-62518200" y="2692475"/>
            <a:chExt cx="318225" cy="289100"/>
          </a:xfrm>
        </p:grpSpPr>
        <p:sp>
          <p:nvSpPr>
            <p:cNvPr id="1387" name="Google Shape;1387;p30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>
            <a:off x="4388872" y="3474662"/>
            <a:ext cx="366269" cy="368091"/>
            <a:chOff x="-62150375" y="2664925"/>
            <a:chExt cx="316650" cy="318225"/>
          </a:xfrm>
        </p:grpSpPr>
        <p:sp>
          <p:nvSpPr>
            <p:cNvPr id="1390" name="Google Shape;1390;p30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30"/>
          <p:cNvGrpSpPr/>
          <p:nvPr/>
        </p:nvGrpSpPr>
        <p:grpSpPr>
          <a:xfrm>
            <a:off x="1958561" y="3513831"/>
            <a:ext cx="365344" cy="289753"/>
            <a:chOff x="-62882850" y="1999375"/>
            <a:chExt cx="315850" cy="250500"/>
          </a:xfrm>
        </p:grpSpPr>
        <p:sp>
          <p:nvSpPr>
            <p:cNvPr id="1395" name="Google Shape;1395;p30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7" name="Google Shape;139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1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3" name="Google Shape;1403;p31"/>
          <p:cNvSpPr/>
          <p:nvPr/>
        </p:nvSpPr>
        <p:spPr>
          <a:xfrm flipH="1">
            <a:off x="4478838" y="2853913"/>
            <a:ext cx="1308925" cy="1309600"/>
          </a:xfrm>
          <a:custGeom>
            <a:avLst/>
            <a:gdLst/>
            <a:ahLst/>
            <a:cxnLst/>
            <a:rect l="l" t="t" r="r" b="b"/>
            <a:pathLst>
              <a:path w="52357" h="52384" extrusionOk="0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22C4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31"/>
          <p:cNvSpPr/>
          <p:nvPr/>
        </p:nvSpPr>
        <p:spPr>
          <a:xfrm flipH="1">
            <a:off x="4477038" y="1546788"/>
            <a:ext cx="1309600" cy="1308925"/>
          </a:xfrm>
          <a:custGeom>
            <a:avLst/>
            <a:gdLst/>
            <a:ahLst/>
            <a:cxnLst/>
            <a:rect l="l" t="t" r="r" b="b"/>
            <a:pathLst>
              <a:path w="52384" h="52357" extrusionOk="0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1"/>
          <p:cNvSpPr/>
          <p:nvPr/>
        </p:nvSpPr>
        <p:spPr>
          <a:xfrm>
            <a:off x="3167438" y="1546788"/>
            <a:ext cx="1309600" cy="1308925"/>
          </a:xfrm>
          <a:custGeom>
            <a:avLst/>
            <a:gdLst/>
            <a:ahLst/>
            <a:cxnLst/>
            <a:rect l="l" t="t" r="r" b="b"/>
            <a:pathLst>
              <a:path w="52384" h="52357" extrusionOk="0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31"/>
          <p:cNvSpPr/>
          <p:nvPr/>
        </p:nvSpPr>
        <p:spPr>
          <a:xfrm rot="2050486" flipH="1">
            <a:off x="4724320" y="2016957"/>
            <a:ext cx="1309556" cy="1308881"/>
          </a:xfrm>
          <a:custGeom>
            <a:avLst/>
            <a:gdLst/>
            <a:ahLst/>
            <a:cxnLst/>
            <a:rect l="l" t="t" r="r" b="b"/>
            <a:pathLst>
              <a:path w="52384" h="52357" extrusionOk="0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1"/>
          <p:cNvSpPr/>
          <p:nvPr/>
        </p:nvSpPr>
        <p:spPr>
          <a:xfrm>
            <a:off x="3166313" y="2853913"/>
            <a:ext cx="1308925" cy="1309600"/>
          </a:xfrm>
          <a:custGeom>
            <a:avLst/>
            <a:gdLst/>
            <a:ahLst/>
            <a:cxnLst/>
            <a:rect l="l" t="t" r="r" b="b"/>
            <a:pathLst>
              <a:path w="52357" h="52384" extrusionOk="0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1"/>
          <p:cNvSpPr/>
          <p:nvPr/>
        </p:nvSpPr>
        <p:spPr>
          <a:xfrm>
            <a:off x="3514363" y="1893938"/>
            <a:ext cx="1922650" cy="1923300"/>
          </a:xfrm>
          <a:custGeom>
            <a:avLst/>
            <a:gdLst/>
            <a:ahLst/>
            <a:cxnLst/>
            <a:rect l="l" t="t" r="r" b="b"/>
            <a:pathLst>
              <a:path w="76906" h="76932" extrusionOk="0">
                <a:moveTo>
                  <a:pt x="38453" y="1"/>
                </a:moveTo>
                <a:lnTo>
                  <a:pt x="39444" y="9"/>
                </a:lnTo>
                <a:lnTo>
                  <a:pt x="41409" y="108"/>
                </a:lnTo>
                <a:lnTo>
                  <a:pt x="43346" y="304"/>
                </a:lnTo>
                <a:lnTo>
                  <a:pt x="45257" y="599"/>
                </a:lnTo>
                <a:lnTo>
                  <a:pt x="47133" y="983"/>
                </a:lnTo>
                <a:lnTo>
                  <a:pt x="48981" y="1456"/>
                </a:lnTo>
                <a:lnTo>
                  <a:pt x="50785" y="2019"/>
                </a:lnTo>
                <a:lnTo>
                  <a:pt x="52553" y="2662"/>
                </a:lnTo>
                <a:lnTo>
                  <a:pt x="54277" y="3394"/>
                </a:lnTo>
                <a:lnTo>
                  <a:pt x="55955" y="4207"/>
                </a:lnTo>
                <a:lnTo>
                  <a:pt x="57590" y="5091"/>
                </a:lnTo>
                <a:lnTo>
                  <a:pt x="59179" y="6055"/>
                </a:lnTo>
                <a:lnTo>
                  <a:pt x="60715" y="7091"/>
                </a:lnTo>
                <a:lnTo>
                  <a:pt x="62189" y="8198"/>
                </a:lnTo>
                <a:lnTo>
                  <a:pt x="63617" y="9377"/>
                </a:lnTo>
                <a:lnTo>
                  <a:pt x="64984" y="10618"/>
                </a:lnTo>
                <a:lnTo>
                  <a:pt x="66287" y="11922"/>
                </a:lnTo>
                <a:lnTo>
                  <a:pt x="67529" y="13288"/>
                </a:lnTo>
                <a:lnTo>
                  <a:pt x="68707" y="14717"/>
                </a:lnTo>
                <a:lnTo>
                  <a:pt x="69815" y="16199"/>
                </a:lnTo>
                <a:lnTo>
                  <a:pt x="70851" y="17735"/>
                </a:lnTo>
                <a:lnTo>
                  <a:pt x="71815" y="19316"/>
                </a:lnTo>
                <a:lnTo>
                  <a:pt x="72699" y="20950"/>
                </a:lnTo>
                <a:lnTo>
                  <a:pt x="73512" y="22638"/>
                </a:lnTo>
                <a:lnTo>
                  <a:pt x="74235" y="24361"/>
                </a:lnTo>
                <a:lnTo>
                  <a:pt x="74887" y="26130"/>
                </a:lnTo>
                <a:lnTo>
                  <a:pt x="75450" y="27933"/>
                </a:lnTo>
                <a:lnTo>
                  <a:pt x="75923" y="29782"/>
                </a:lnTo>
                <a:lnTo>
                  <a:pt x="76307" y="31657"/>
                </a:lnTo>
                <a:lnTo>
                  <a:pt x="76602" y="33568"/>
                </a:lnTo>
                <a:lnTo>
                  <a:pt x="76798" y="35506"/>
                </a:lnTo>
                <a:lnTo>
                  <a:pt x="76896" y="37471"/>
                </a:lnTo>
                <a:lnTo>
                  <a:pt x="76905" y="38471"/>
                </a:lnTo>
                <a:lnTo>
                  <a:pt x="76896" y="39462"/>
                </a:lnTo>
                <a:lnTo>
                  <a:pt x="76798" y="41427"/>
                </a:lnTo>
                <a:lnTo>
                  <a:pt x="76602" y="43364"/>
                </a:lnTo>
                <a:lnTo>
                  <a:pt x="76307" y="45275"/>
                </a:lnTo>
                <a:lnTo>
                  <a:pt x="75923" y="47151"/>
                </a:lnTo>
                <a:lnTo>
                  <a:pt x="75450" y="48999"/>
                </a:lnTo>
                <a:lnTo>
                  <a:pt x="74887" y="50803"/>
                </a:lnTo>
                <a:lnTo>
                  <a:pt x="74235" y="52571"/>
                </a:lnTo>
                <a:lnTo>
                  <a:pt x="73512" y="54295"/>
                </a:lnTo>
                <a:lnTo>
                  <a:pt x="72699" y="55982"/>
                </a:lnTo>
                <a:lnTo>
                  <a:pt x="71815" y="57617"/>
                </a:lnTo>
                <a:lnTo>
                  <a:pt x="70851" y="59197"/>
                </a:lnTo>
                <a:lnTo>
                  <a:pt x="69815" y="60733"/>
                </a:lnTo>
                <a:lnTo>
                  <a:pt x="68707" y="62215"/>
                </a:lnTo>
                <a:lnTo>
                  <a:pt x="67529" y="63644"/>
                </a:lnTo>
                <a:lnTo>
                  <a:pt x="66287" y="65011"/>
                </a:lnTo>
                <a:lnTo>
                  <a:pt x="64984" y="66314"/>
                </a:lnTo>
                <a:lnTo>
                  <a:pt x="63617" y="67556"/>
                </a:lnTo>
                <a:lnTo>
                  <a:pt x="62189" y="68725"/>
                </a:lnTo>
                <a:lnTo>
                  <a:pt x="60715" y="69833"/>
                </a:lnTo>
                <a:lnTo>
                  <a:pt x="59179" y="70878"/>
                </a:lnTo>
                <a:lnTo>
                  <a:pt x="57590" y="71842"/>
                </a:lnTo>
                <a:lnTo>
                  <a:pt x="55955" y="72726"/>
                </a:lnTo>
                <a:lnTo>
                  <a:pt x="54277" y="73539"/>
                </a:lnTo>
                <a:lnTo>
                  <a:pt x="52553" y="74262"/>
                </a:lnTo>
                <a:lnTo>
                  <a:pt x="50785" y="74914"/>
                </a:lnTo>
                <a:lnTo>
                  <a:pt x="48981" y="75476"/>
                </a:lnTo>
                <a:lnTo>
                  <a:pt x="47133" y="75950"/>
                </a:lnTo>
                <a:lnTo>
                  <a:pt x="45257" y="76334"/>
                </a:lnTo>
                <a:lnTo>
                  <a:pt x="43346" y="76628"/>
                </a:lnTo>
                <a:lnTo>
                  <a:pt x="41409" y="76825"/>
                </a:lnTo>
                <a:lnTo>
                  <a:pt x="39444" y="76923"/>
                </a:lnTo>
                <a:lnTo>
                  <a:pt x="38453" y="76932"/>
                </a:lnTo>
                <a:lnTo>
                  <a:pt x="37461" y="76923"/>
                </a:lnTo>
                <a:lnTo>
                  <a:pt x="35488" y="76825"/>
                </a:lnTo>
                <a:lnTo>
                  <a:pt x="33550" y="76628"/>
                </a:lnTo>
                <a:lnTo>
                  <a:pt x="31648" y="76334"/>
                </a:lnTo>
                <a:lnTo>
                  <a:pt x="29764" y="75950"/>
                </a:lnTo>
                <a:lnTo>
                  <a:pt x="27924" y="75476"/>
                </a:lnTo>
                <a:lnTo>
                  <a:pt x="26120" y="74914"/>
                </a:lnTo>
                <a:lnTo>
                  <a:pt x="24352" y="74262"/>
                </a:lnTo>
                <a:lnTo>
                  <a:pt x="22629" y="73539"/>
                </a:lnTo>
                <a:lnTo>
                  <a:pt x="20950" y="72726"/>
                </a:lnTo>
                <a:lnTo>
                  <a:pt x="19316" y="71842"/>
                </a:lnTo>
                <a:lnTo>
                  <a:pt x="17726" y="70878"/>
                </a:lnTo>
                <a:lnTo>
                  <a:pt x="16190" y="69833"/>
                </a:lnTo>
                <a:lnTo>
                  <a:pt x="14708" y="68725"/>
                </a:lnTo>
                <a:lnTo>
                  <a:pt x="13288" y="67556"/>
                </a:lnTo>
                <a:lnTo>
                  <a:pt x="11922" y="66314"/>
                </a:lnTo>
                <a:lnTo>
                  <a:pt x="10618" y="65011"/>
                </a:lnTo>
                <a:lnTo>
                  <a:pt x="9377" y="63644"/>
                </a:lnTo>
                <a:lnTo>
                  <a:pt x="8198" y="62215"/>
                </a:lnTo>
                <a:lnTo>
                  <a:pt x="7091" y="60733"/>
                </a:lnTo>
                <a:lnTo>
                  <a:pt x="6055" y="59197"/>
                </a:lnTo>
                <a:lnTo>
                  <a:pt x="5099" y="57617"/>
                </a:lnTo>
                <a:lnTo>
                  <a:pt x="4206" y="55982"/>
                </a:lnTo>
                <a:lnTo>
                  <a:pt x="3394" y="54295"/>
                </a:lnTo>
                <a:lnTo>
                  <a:pt x="2670" y="52571"/>
                </a:lnTo>
                <a:lnTo>
                  <a:pt x="2018" y="50803"/>
                </a:lnTo>
                <a:lnTo>
                  <a:pt x="1456" y="48999"/>
                </a:lnTo>
                <a:lnTo>
                  <a:pt x="983" y="47151"/>
                </a:lnTo>
                <a:lnTo>
                  <a:pt x="599" y="45275"/>
                </a:lnTo>
                <a:lnTo>
                  <a:pt x="313" y="43364"/>
                </a:lnTo>
                <a:lnTo>
                  <a:pt x="116" y="41427"/>
                </a:lnTo>
                <a:lnTo>
                  <a:pt x="9" y="39462"/>
                </a:lnTo>
                <a:lnTo>
                  <a:pt x="0" y="38471"/>
                </a:lnTo>
                <a:lnTo>
                  <a:pt x="9" y="37471"/>
                </a:lnTo>
                <a:lnTo>
                  <a:pt x="116" y="35506"/>
                </a:lnTo>
                <a:lnTo>
                  <a:pt x="313" y="33568"/>
                </a:lnTo>
                <a:lnTo>
                  <a:pt x="599" y="31657"/>
                </a:lnTo>
                <a:lnTo>
                  <a:pt x="983" y="29782"/>
                </a:lnTo>
                <a:lnTo>
                  <a:pt x="1456" y="27933"/>
                </a:lnTo>
                <a:lnTo>
                  <a:pt x="2018" y="26130"/>
                </a:lnTo>
                <a:lnTo>
                  <a:pt x="2670" y="24361"/>
                </a:lnTo>
                <a:lnTo>
                  <a:pt x="3394" y="22638"/>
                </a:lnTo>
                <a:lnTo>
                  <a:pt x="4206" y="20950"/>
                </a:lnTo>
                <a:lnTo>
                  <a:pt x="5099" y="19316"/>
                </a:lnTo>
                <a:lnTo>
                  <a:pt x="6055" y="17735"/>
                </a:lnTo>
                <a:lnTo>
                  <a:pt x="7091" y="16199"/>
                </a:lnTo>
                <a:lnTo>
                  <a:pt x="8198" y="14717"/>
                </a:lnTo>
                <a:lnTo>
                  <a:pt x="9377" y="13288"/>
                </a:lnTo>
                <a:lnTo>
                  <a:pt x="10618" y="11922"/>
                </a:lnTo>
                <a:lnTo>
                  <a:pt x="11922" y="10618"/>
                </a:lnTo>
                <a:lnTo>
                  <a:pt x="13288" y="9377"/>
                </a:lnTo>
                <a:lnTo>
                  <a:pt x="14708" y="8198"/>
                </a:lnTo>
                <a:lnTo>
                  <a:pt x="16190" y="7091"/>
                </a:lnTo>
                <a:lnTo>
                  <a:pt x="17726" y="6055"/>
                </a:lnTo>
                <a:lnTo>
                  <a:pt x="19316" y="5091"/>
                </a:lnTo>
                <a:lnTo>
                  <a:pt x="20950" y="4207"/>
                </a:lnTo>
                <a:lnTo>
                  <a:pt x="22629" y="3394"/>
                </a:lnTo>
                <a:lnTo>
                  <a:pt x="24352" y="2662"/>
                </a:lnTo>
                <a:lnTo>
                  <a:pt x="26120" y="2019"/>
                </a:lnTo>
                <a:lnTo>
                  <a:pt x="27924" y="1456"/>
                </a:lnTo>
                <a:lnTo>
                  <a:pt x="29764" y="983"/>
                </a:lnTo>
                <a:lnTo>
                  <a:pt x="31648" y="599"/>
                </a:lnTo>
                <a:lnTo>
                  <a:pt x="33550" y="304"/>
                </a:lnTo>
                <a:lnTo>
                  <a:pt x="35488" y="108"/>
                </a:lnTo>
                <a:lnTo>
                  <a:pt x="37461" y="9"/>
                </a:lnTo>
                <a:lnTo>
                  <a:pt x="38453" y="1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1"/>
          <p:cNvSpPr/>
          <p:nvPr/>
        </p:nvSpPr>
        <p:spPr>
          <a:xfrm>
            <a:off x="3759938" y="2139513"/>
            <a:ext cx="1431500" cy="1431950"/>
          </a:xfrm>
          <a:custGeom>
            <a:avLst/>
            <a:gdLst/>
            <a:ahLst/>
            <a:cxnLst/>
            <a:rect l="l" t="t" r="r" b="b"/>
            <a:pathLst>
              <a:path w="57260" h="57278" extrusionOk="0">
                <a:moveTo>
                  <a:pt x="0" y="28648"/>
                </a:moveTo>
                <a:lnTo>
                  <a:pt x="9" y="29380"/>
                </a:lnTo>
                <a:lnTo>
                  <a:pt x="81" y="30845"/>
                </a:lnTo>
                <a:lnTo>
                  <a:pt x="232" y="32291"/>
                </a:lnTo>
                <a:lnTo>
                  <a:pt x="447" y="33711"/>
                </a:lnTo>
                <a:lnTo>
                  <a:pt x="732" y="35113"/>
                </a:lnTo>
                <a:lnTo>
                  <a:pt x="1090" y="36488"/>
                </a:lnTo>
                <a:lnTo>
                  <a:pt x="1509" y="37828"/>
                </a:lnTo>
                <a:lnTo>
                  <a:pt x="1983" y="39149"/>
                </a:lnTo>
                <a:lnTo>
                  <a:pt x="2527" y="40426"/>
                </a:lnTo>
                <a:lnTo>
                  <a:pt x="3135" y="41685"/>
                </a:lnTo>
                <a:lnTo>
                  <a:pt x="3795" y="42900"/>
                </a:lnTo>
                <a:lnTo>
                  <a:pt x="4510" y="44079"/>
                </a:lnTo>
                <a:lnTo>
                  <a:pt x="5287" y="45222"/>
                </a:lnTo>
                <a:lnTo>
                  <a:pt x="6108" y="46329"/>
                </a:lnTo>
                <a:lnTo>
                  <a:pt x="6983" y="47383"/>
                </a:lnTo>
                <a:lnTo>
                  <a:pt x="7903" y="48401"/>
                </a:lnTo>
                <a:lnTo>
                  <a:pt x="8877" y="49374"/>
                </a:lnTo>
                <a:lnTo>
                  <a:pt x="9895" y="50303"/>
                </a:lnTo>
                <a:lnTo>
                  <a:pt x="10957" y="51178"/>
                </a:lnTo>
                <a:lnTo>
                  <a:pt x="12056" y="52000"/>
                </a:lnTo>
                <a:lnTo>
                  <a:pt x="13199" y="52768"/>
                </a:lnTo>
                <a:lnTo>
                  <a:pt x="14377" y="53491"/>
                </a:lnTo>
                <a:lnTo>
                  <a:pt x="15592" y="54152"/>
                </a:lnTo>
                <a:lnTo>
                  <a:pt x="16851" y="54750"/>
                </a:lnTo>
                <a:lnTo>
                  <a:pt x="18128" y="55295"/>
                </a:lnTo>
                <a:lnTo>
                  <a:pt x="19450" y="55777"/>
                </a:lnTo>
                <a:lnTo>
                  <a:pt x="20789" y="56197"/>
                </a:lnTo>
                <a:lnTo>
                  <a:pt x="22164" y="56554"/>
                </a:lnTo>
                <a:lnTo>
                  <a:pt x="23557" y="56840"/>
                </a:lnTo>
                <a:lnTo>
                  <a:pt x="24986" y="57054"/>
                </a:lnTo>
                <a:lnTo>
                  <a:pt x="26424" y="57197"/>
                </a:lnTo>
                <a:lnTo>
                  <a:pt x="27889" y="57277"/>
                </a:lnTo>
                <a:lnTo>
                  <a:pt x="28630" y="57277"/>
                </a:lnTo>
                <a:lnTo>
                  <a:pt x="28630" y="57277"/>
                </a:lnTo>
                <a:lnTo>
                  <a:pt x="29371" y="57277"/>
                </a:lnTo>
                <a:lnTo>
                  <a:pt x="30835" y="57197"/>
                </a:lnTo>
                <a:lnTo>
                  <a:pt x="32273" y="57054"/>
                </a:lnTo>
                <a:lnTo>
                  <a:pt x="33702" y="56840"/>
                </a:lnTo>
                <a:lnTo>
                  <a:pt x="35095" y="56554"/>
                </a:lnTo>
                <a:lnTo>
                  <a:pt x="36470" y="56197"/>
                </a:lnTo>
                <a:lnTo>
                  <a:pt x="37810" y="55777"/>
                </a:lnTo>
                <a:lnTo>
                  <a:pt x="39131" y="55295"/>
                </a:lnTo>
                <a:lnTo>
                  <a:pt x="40408" y="54750"/>
                </a:lnTo>
                <a:lnTo>
                  <a:pt x="41667" y="54152"/>
                </a:lnTo>
                <a:lnTo>
                  <a:pt x="42882" y="53491"/>
                </a:lnTo>
                <a:lnTo>
                  <a:pt x="44061" y="52768"/>
                </a:lnTo>
                <a:lnTo>
                  <a:pt x="45204" y="52000"/>
                </a:lnTo>
                <a:lnTo>
                  <a:pt x="46302" y="51178"/>
                </a:lnTo>
                <a:lnTo>
                  <a:pt x="47365" y="50303"/>
                </a:lnTo>
                <a:lnTo>
                  <a:pt x="48383" y="49374"/>
                </a:lnTo>
                <a:lnTo>
                  <a:pt x="49356" y="48401"/>
                </a:lnTo>
                <a:lnTo>
                  <a:pt x="50276" y="47383"/>
                </a:lnTo>
                <a:lnTo>
                  <a:pt x="51151" y="46329"/>
                </a:lnTo>
                <a:lnTo>
                  <a:pt x="51973" y="45222"/>
                </a:lnTo>
                <a:lnTo>
                  <a:pt x="52750" y="44079"/>
                </a:lnTo>
                <a:lnTo>
                  <a:pt x="53464" y="42900"/>
                </a:lnTo>
                <a:lnTo>
                  <a:pt x="54125" y="41685"/>
                </a:lnTo>
                <a:lnTo>
                  <a:pt x="54732" y="40426"/>
                </a:lnTo>
                <a:lnTo>
                  <a:pt x="55277" y="39149"/>
                </a:lnTo>
                <a:lnTo>
                  <a:pt x="55759" y="37828"/>
                </a:lnTo>
                <a:lnTo>
                  <a:pt x="56170" y="36488"/>
                </a:lnTo>
                <a:lnTo>
                  <a:pt x="56527" y="35113"/>
                </a:lnTo>
                <a:lnTo>
                  <a:pt x="56813" y="33711"/>
                </a:lnTo>
                <a:lnTo>
                  <a:pt x="57027" y="32291"/>
                </a:lnTo>
                <a:lnTo>
                  <a:pt x="57179" y="30845"/>
                </a:lnTo>
                <a:lnTo>
                  <a:pt x="57250" y="29380"/>
                </a:lnTo>
                <a:lnTo>
                  <a:pt x="57259" y="28648"/>
                </a:lnTo>
                <a:lnTo>
                  <a:pt x="57259" y="28648"/>
                </a:lnTo>
                <a:lnTo>
                  <a:pt x="57250" y="27907"/>
                </a:lnTo>
                <a:lnTo>
                  <a:pt x="57179" y="26442"/>
                </a:lnTo>
                <a:lnTo>
                  <a:pt x="57027" y="24995"/>
                </a:lnTo>
                <a:lnTo>
                  <a:pt x="56813" y="23576"/>
                </a:lnTo>
                <a:lnTo>
                  <a:pt x="56527" y="22174"/>
                </a:lnTo>
                <a:lnTo>
                  <a:pt x="56170" y="20798"/>
                </a:lnTo>
                <a:lnTo>
                  <a:pt x="55759" y="19459"/>
                </a:lnTo>
                <a:lnTo>
                  <a:pt x="55277" y="18137"/>
                </a:lnTo>
                <a:lnTo>
                  <a:pt x="54732" y="16860"/>
                </a:lnTo>
                <a:lnTo>
                  <a:pt x="54125" y="15601"/>
                </a:lnTo>
                <a:lnTo>
                  <a:pt x="53464" y="14387"/>
                </a:lnTo>
                <a:lnTo>
                  <a:pt x="52750" y="13208"/>
                </a:lnTo>
                <a:lnTo>
                  <a:pt x="51973" y="12065"/>
                </a:lnTo>
                <a:lnTo>
                  <a:pt x="51151" y="10958"/>
                </a:lnTo>
                <a:lnTo>
                  <a:pt x="50276" y="9904"/>
                </a:lnTo>
                <a:lnTo>
                  <a:pt x="49356" y="8886"/>
                </a:lnTo>
                <a:lnTo>
                  <a:pt x="48383" y="7912"/>
                </a:lnTo>
                <a:lnTo>
                  <a:pt x="47365" y="6984"/>
                </a:lnTo>
                <a:lnTo>
                  <a:pt x="46302" y="6109"/>
                </a:lnTo>
                <a:lnTo>
                  <a:pt x="45204" y="5287"/>
                </a:lnTo>
                <a:lnTo>
                  <a:pt x="44061" y="4510"/>
                </a:lnTo>
                <a:lnTo>
                  <a:pt x="42882" y="3796"/>
                </a:lnTo>
                <a:lnTo>
                  <a:pt x="41667" y="3135"/>
                </a:lnTo>
                <a:lnTo>
                  <a:pt x="40408" y="2528"/>
                </a:lnTo>
                <a:lnTo>
                  <a:pt x="39131" y="1992"/>
                </a:lnTo>
                <a:lnTo>
                  <a:pt x="37810" y="1510"/>
                </a:lnTo>
                <a:lnTo>
                  <a:pt x="36470" y="1090"/>
                </a:lnTo>
                <a:lnTo>
                  <a:pt x="35095" y="733"/>
                </a:lnTo>
                <a:lnTo>
                  <a:pt x="33702" y="447"/>
                </a:lnTo>
                <a:lnTo>
                  <a:pt x="32273" y="233"/>
                </a:lnTo>
                <a:lnTo>
                  <a:pt x="30835" y="81"/>
                </a:lnTo>
                <a:lnTo>
                  <a:pt x="29371" y="9"/>
                </a:lnTo>
                <a:lnTo>
                  <a:pt x="28630" y="0"/>
                </a:lnTo>
                <a:lnTo>
                  <a:pt x="28630" y="0"/>
                </a:lnTo>
                <a:lnTo>
                  <a:pt x="27889" y="9"/>
                </a:lnTo>
                <a:lnTo>
                  <a:pt x="26424" y="81"/>
                </a:lnTo>
                <a:lnTo>
                  <a:pt x="24986" y="233"/>
                </a:lnTo>
                <a:lnTo>
                  <a:pt x="23557" y="447"/>
                </a:lnTo>
                <a:lnTo>
                  <a:pt x="22164" y="733"/>
                </a:lnTo>
                <a:lnTo>
                  <a:pt x="20789" y="1090"/>
                </a:lnTo>
                <a:lnTo>
                  <a:pt x="19450" y="1510"/>
                </a:lnTo>
                <a:lnTo>
                  <a:pt x="18128" y="1992"/>
                </a:lnTo>
                <a:lnTo>
                  <a:pt x="16851" y="2528"/>
                </a:lnTo>
                <a:lnTo>
                  <a:pt x="15592" y="3135"/>
                </a:lnTo>
                <a:lnTo>
                  <a:pt x="14377" y="3796"/>
                </a:lnTo>
                <a:lnTo>
                  <a:pt x="13199" y="4510"/>
                </a:lnTo>
                <a:lnTo>
                  <a:pt x="12056" y="5287"/>
                </a:lnTo>
                <a:lnTo>
                  <a:pt x="10957" y="6109"/>
                </a:lnTo>
                <a:lnTo>
                  <a:pt x="9895" y="6984"/>
                </a:lnTo>
                <a:lnTo>
                  <a:pt x="8877" y="7912"/>
                </a:lnTo>
                <a:lnTo>
                  <a:pt x="7903" y="8886"/>
                </a:lnTo>
                <a:lnTo>
                  <a:pt x="6983" y="9904"/>
                </a:lnTo>
                <a:lnTo>
                  <a:pt x="6108" y="10958"/>
                </a:lnTo>
                <a:lnTo>
                  <a:pt x="5287" y="12065"/>
                </a:lnTo>
                <a:lnTo>
                  <a:pt x="4510" y="13208"/>
                </a:lnTo>
                <a:lnTo>
                  <a:pt x="3795" y="14387"/>
                </a:lnTo>
                <a:lnTo>
                  <a:pt x="3135" y="15601"/>
                </a:lnTo>
                <a:lnTo>
                  <a:pt x="2527" y="16860"/>
                </a:lnTo>
                <a:lnTo>
                  <a:pt x="1983" y="18137"/>
                </a:lnTo>
                <a:lnTo>
                  <a:pt x="1509" y="19459"/>
                </a:lnTo>
                <a:lnTo>
                  <a:pt x="1090" y="20798"/>
                </a:lnTo>
                <a:lnTo>
                  <a:pt x="732" y="22174"/>
                </a:lnTo>
                <a:lnTo>
                  <a:pt x="447" y="23576"/>
                </a:lnTo>
                <a:lnTo>
                  <a:pt x="232" y="24995"/>
                </a:lnTo>
                <a:lnTo>
                  <a:pt x="81" y="26442"/>
                </a:lnTo>
                <a:lnTo>
                  <a:pt x="9" y="27907"/>
                </a:lnTo>
                <a:lnTo>
                  <a:pt x="0" y="28648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1"/>
          <p:cNvSpPr/>
          <p:nvPr/>
        </p:nvSpPr>
        <p:spPr>
          <a:xfrm>
            <a:off x="3873563" y="2252913"/>
            <a:ext cx="1204450" cy="1205125"/>
          </a:xfrm>
          <a:custGeom>
            <a:avLst/>
            <a:gdLst/>
            <a:ahLst/>
            <a:cxnLst/>
            <a:rect l="l" t="t" r="r" b="b"/>
            <a:pathLst>
              <a:path w="48178" h="48205" extrusionOk="0">
                <a:moveTo>
                  <a:pt x="7046" y="7064"/>
                </a:moveTo>
                <a:lnTo>
                  <a:pt x="6618" y="7502"/>
                </a:lnTo>
                <a:lnTo>
                  <a:pt x="5787" y="8422"/>
                </a:lnTo>
                <a:lnTo>
                  <a:pt x="5010" y="9368"/>
                </a:lnTo>
                <a:lnTo>
                  <a:pt x="4296" y="10342"/>
                </a:lnTo>
                <a:lnTo>
                  <a:pt x="3635" y="11342"/>
                </a:lnTo>
                <a:lnTo>
                  <a:pt x="3028" y="12369"/>
                </a:lnTo>
                <a:lnTo>
                  <a:pt x="2474" y="13423"/>
                </a:lnTo>
                <a:lnTo>
                  <a:pt x="1983" y="14494"/>
                </a:lnTo>
                <a:lnTo>
                  <a:pt x="1537" y="15584"/>
                </a:lnTo>
                <a:lnTo>
                  <a:pt x="1153" y="16682"/>
                </a:lnTo>
                <a:lnTo>
                  <a:pt x="822" y="17807"/>
                </a:lnTo>
                <a:lnTo>
                  <a:pt x="545" y="18932"/>
                </a:lnTo>
                <a:lnTo>
                  <a:pt x="331" y="20075"/>
                </a:lnTo>
                <a:lnTo>
                  <a:pt x="161" y="21218"/>
                </a:lnTo>
                <a:lnTo>
                  <a:pt x="54" y="22370"/>
                </a:lnTo>
                <a:lnTo>
                  <a:pt x="1" y="23531"/>
                </a:lnTo>
                <a:lnTo>
                  <a:pt x="1" y="24683"/>
                </a:lnTo>
                <a:lnTo>
                  <a:pt x="54" y="25835"/>
                </a:lnTo>
                <a:lnTo>
                  <a:pt x="161" y="26996"/>
                </a:lnTo>
                <a:lnTo>
                  <a:pt x="331" y="28139"/>
                </a:lnTo>
                <a:lnTo>
                  <a:pt x="545" y="29282"/>
                </a:lnTo>
                <a:lnTo>
                  <a:pt x="822" y="30407"/>
                </a:lnTo>
                <a:lnTo>
                  <a:pt x="1153" y="31524"/>
                </a:lnTo>
                <a:lnTo>
                  <a:pt x="1537" y="32631"/>
                </a:lnTo>
                <a:lnTo>
                  <a:pt x="1983" y="33720"/>
                </a:lnTo>
                <a:lnTo>
                  <a:pt x="2474" y="34792"/>
                </a:lnTo>
                <a:lnTo>
                  <a:pt x="3028" y="35837"/>
                </a:lnTo>
                <a:lnTo>
                  <a:pt x="3635" y="36864"/>
                </a:lnTo>
                <a:lnTo>
                  <a:pt x="4296" y="37864"/>
                </a:lnTo>
                <a:lnTo>
                  <a:pt x="5010" y="38846"/>
                </a:lnTo>
                <a:lnTo>
                  <a:pt x="5787" y="39793"/>
                </a:lnTo>
                <a:lnTo>
                  <a:pt x="6609" y="40704"/>
                </a:lnTo>
                <a:lnTo>
                  <a:pt x="7046" y="41150"/>
                </a:lnTo>
                <a:lnTo>
                  <a:pt x="7046" y="41150"/>
                </a:lnTo>
                <a:lnTo>
                  <a:pt x="7493" y="41588"/>
                </a:lnTo>
                <a:lnTo>
                  <a:pt x="8404" y="42409"/>
                </a:lnTo>
                <a:lnTo>
                  <a:pt x="9350" y="43186"/>
                </a:lnTo>
                <a:lnTo>
                  <a:pt x="10333" y="43901"/>
                </a:lnTo>
                <a:lnTo>
                  <a:pt x="11333" y="44561"/>
                </a:lnTo>
                <a:lnTo>
                  <a:pt x="12360" y="45169"/>
                </a:lnTo>
                <a:lnTo>
                  <a:pt x="13404" y="45722"/>
                </a:lnTo>
                <a:lnTo>
                  <a:pt x="14476" y="46222"/>
                </a:lnTo>
                <a:lnTo>
                  <a:pt x="15566" y="46660"/>
                </a:lnTo>
                <a:lnTo>
                  <a:pt x="16664" y="47044"/>
                </a:lnTo>
                <a:lnTo>
                  <a:pt x="17789" y="47374"/>
                </a:lnTo>
                <a:lnTo>
                  <a:pt x="18914" y="47651"/>
                </a:lnTo>
                <a:lnTo>
                  <a:pt x="20057" y="47874"/>
                </a:lnTo>
                <a:lnTo>
                  <a:pt x="21200" y="48035"/>
                </a:lnTo>
                <a:lnTo>
                  <a:pt x="22352" y="48151"/>
                </a:lnTo>
                <a:lnTo>
                  <a:pt x="23504" y="48205"/>
                </a:lnTo>
                <a:lnTo>
                  <a:pt x="24665" y="48205"/>
                </a:lnTo>
                <a:lnTo>
                  <a:pt x="25817" y="48151"/>
                </a:lnTo>
                <a:lnTo>
                  <a:pt x="26969" y="48035"/>
                </a:lnTo>
                <a:lnTo>
                  <a:pt x="28121" y="47874"/>
                </a:lnTo>
                <a:lnTo>
                  <a:pt x="29255" y="47651"/>
                </a:lnTo>
                <a:lnTo>
                  <a:pt x="30389" y="47374"/>
                </a:lnTo>
                <a:lnTo>
                  <a:pt x="31505" y="47044"/>
                </a:lnTo>
                <a:lnTo>
                  <a:pt x="32604" y="46660"/>
                </a:lnTo>
                <a:lnTo>
                  <a:pt x="33693" y="46222"/>
                </a:lnTo>
                <a:lnTo>
                  <a:pt x="34765" y="45722"/>
                </a:lnTo>
                <a:lnTo>
                  <a:pt x="35810" y="45169"/>
                </a:lnTo>
                <a:lnTo>
                  <a:pt x="36837" y="44561"/>
                </a:lnTo>
                <a:lnTo>
                  <a:pt x="37837" y="43901"/>
                </a:lnTo>
                <a:lnTo>
                  <a:pt x="38819" y="43186"/>
                </a:lnTo>
                <a:lnTo>
                  <a:pt x="39766" y="42409"/>
                </a:lnTo>
                <a:lnTo>
                  <a:pt x="40677" y="41588"/>
                </a:lnTo>
                <a:lnTo>
                  <a:pt x="41123" y="41150"/>
                </a:lnTo>
                <a:lnTo>
                  <a:pt x="41123" y="41150"/>
                </a:lnTo>
                <a:lnTo>
                  <a:pt x="41561" y="40704"/>
                </a:lnTo>
                <a:lnTo>
                  <a:pt x="42382" y="39793"/>
                </a:lnTo>
                <a:lnTo>
                  <a:pt x="43159" y="38846"/>
                </a:lnTo>
                <a:lnTo>
                  <a:pt x="43873" y="37864"/>
                </a:lnTo>
                <a:lnTo>
                  <a:pt x="44534" y="36864"/>
                </a:lnTo>
                <a:lnTo>
                  <a:pt x="45142" y="35837"/>
                </a:lnTo>
                <a:lnTo>
                  <a:pt x="45695" y="34792"/>
                </a:lnTo>
                <a:lnTo>
                  <a:pt x="46186" y="33720"/>
                </a:lnTo>
                <a:lnTo>
                  <a:pt x="46633" y="32631"/>
                </a:lnTo>
                <a:lnTo>
                  <a:pt x="47017" y="31524"/>
                </a:lnTo>
                <a:lnTo>
                  <a:pt x="47347" y="30407"/>
                </a:lnTo>
                <a:lnTo>
                  <a:pt x="47624" y="29282"/>
                </a:lnTo>
                <a:lnTo>
                  <a:pt x="47847" y="28139"/>
                </a:lnTo>
                <a:lnTo>
                  <a:pt x="48008" y="26996"/>
                </a:lnTo>
                <a:lnTo>
                  <a:pt x="48115" y="25835"/>
                </a:lnTo>
                <a:lnTo>
                  <a:pt x="48178" y="24683"/>
                </a:lnTo>
                <a:lnTo>
                  <a:pt x="48178" y="23531"/>
                </a:lnTo>
                <a:lnTo>
                  <a:pt x="48115" y="22370"/>
                </a:lnTo>
                <a:lnTo>
                  <a:pt x="48008" y="21218"/>
                </a:lnTo>
                <a:lnTo>
                  <a:pt x="47838" y="20075"/>
                </a:lnTo>
                <a:lnTo>
                  <a:pt x="47624" y="18932"/>
                </a:lnTo>
                <a:lnTo>
                  <a:pt x="47347" y="17807"/>
                </a:lnTo>
                <a:lnTo>
                  <a:pt x="47017" y="16682"/>
                </a:lnTo>
                <a:lnTo>
                  <a:pt x="46633" y="15584"/>
                </a:lnTo>
                <a:lnTo>
                  <a:pt x="46186" y="14494"/>
                </a:lnTo>
                <a:lnTo>
                  <a:pt x="45695" y="13423"/>
                </a:lnTo>
                <a:lnTo>
                  <a:pt x="45142" y="12369"/>
                </a:lnTo>
                <a:lnTo>
                  <a:pt x="44534" y="11342"/>
                </a:lnTo>
                <a:lnTo>
                  <a:pt x="43873" y="10342"/>
                </a:lnTo>
                <a:lnTo>
                  <a:pt x="43159" y="9368"/>
                </a:lnTo>
                <a:lnTo>
                  <a:pt x="42382" y="8422"/>
                </a:lnTo>
                <a:lnTo>
                  <a:pt x="41561" y="7502"/>
                </a:lnTo>
                <a:lnTo>
                  <a:pt x="41123" y="7064"/>
                </a:lnTo>
                <a:lnTo>
                  <a:pt x="41123" y="7064"/>
                </a:lnTo>
                <a:lnTo>
                  <a:pt x="40677" y="6627"/>
                </a:lnTo>
                <a:lnTo>
                  <a:pt x="39766" y="5796"/>
                </a:lnTo>
                <a:lnTo>
                  <a:pt x="38819" y="5028"/>
                </a:lnTo>
                <a:lnTo>
                  <a:pt x="37837" y="4305"/>
                </a:lnTo>
                <a:lnTo>
                  <a:pt x="36837" y="3644"/>
                </a:lnTo>
                <a:lnTo>
                  <a:pt x="35810" y="3037"/>
                </a:lnTo>
                <a:lnTo>
                  <a:pt x="34765" y="2492"/>
                </a:lnTo>
                <a:lnTo>
                  <a:pt x="33693" y="1992"/>
                </a:lnTo>
                <a:lnTo>
                  <a:pt x="32604" y="1555"/>
                </a:lnTo>
                <a:lnTo>
                  <a:pt x="31505" y="1162"/>
                </a:lnTo>
                <a:lnTo>
                  <a:pt x="30380" y="831"/>
                </a:lnTo>
                <a:lnTo>
                  <a:pt x="29255" y="555"/>
                </a:lnTo>
                <a:lnTo>
                  <a:pt x="28112" y="340"/>
                </a:lnTo>
                <a:lnTo>
                  <a:pt x="26969" y="171"/>
                </a:lnTo>
                <a:lnTo>
                  <a:pt x="25817" y="63"/>
                </a:lnTo>
                <a:lnTo>
                  <a:pt x="24665" y="10"/>
                </a:lnTo>
                <a:lnTo>
                  <a:pt x="24085" y="1"/>
                </a:lnTo>
                <a:lnTo>
                  <a:pt x="24085" y="1"/>
                </a:lnTo>
                <a:lnTo>
                  <a:pt x="23504" y="10"/>
                </a:lnTo>
                <a:lnTo>
                  <a:pt x="22352" y="63"/>
                </a:lnTo>
                <a:lnTo>
                  <a:pt x="21200" y="171"/>
                </a:lnTo>
                <a:lnTo>
                  <a:pt x="20057" y="340"/>
                </a:lnTo>
                <a:lnTo>
                  <a:pt x="18914" y="555"/>
                </a:lnTo>
                <a:lnTo>
                  <a:pt x="17789" y="831"/>
                </a:lnTo>
                <a:lnTo>
                  <a:pt x="16664" y="1162"/>
                </a:lnTo>
                <a:lnTo>
                  <a:pt x="15566" y="1555"/>
                </a:lnTo>
                <a:lnTo>
                  <a:pt x="14476" y="1992"/>
                </a:lnTo>
                <a:lnTo>
                  <a:pt x="13404" y="2492"/>
                </a:lnTo>
                <a:lnTo>
                  <a:pt x="12360" y="3037"/>
                </a:lnTo>
                <a:lnTo>
                  <a:pt x="11333" y="3644"/>
                </a:lnTo>
                <a:lnTo>
                  <a:pt x="10333" y="4305"/>
                </a:lnTo>
                <a:lnTo>
                  <a:pt x="9359" y="5028"/>
                </a:lnTo>
                <a:lnTo>
                  <a:pt x="8413" y="5796"/>
                </a:lnTo>
                <a:lnTo>
                  <a:pt x="7493" y="6627"/>
                </a:lnTo>
                <a:lnTo>
                  <a:pt x="7046" y="7064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1"/>
          <p:cNvSpPr txBox="1"/>
          <p:nvPr/>
        </p:nvSpPr>
        <p:spPr>
          <a:xfrm>
            <a:off x="6368950" y="2087350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of them all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2" name="Google Shape;1412;p31"/>
          <p:cNvSpPr txBox="1"/>
          <p:nvPr/>
        </p:nvSpPr>
        <p:spPr>
          <a:xfrm>
            <a:off x="636725" y="29190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3" name="Google Shape;1413;p31"/>
          <p:cNvSpPr txBox="1"/>
          <p:nvPr/>
        </p:nvSpPr>
        <p:spPr>
          <a:xfrm>
            <a:off x="6368950" y="376712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4" name="Google Shape;1414;p31"/>
          <p:cNvSpPr txBox="1"/>
          <p:nvPr/>
        </p:nvSpPr>
        <p:spPr>
          <a:xfrm>
            <a:off x="636725" y="243585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20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5" name="Google Shape;1415;p31"/>
          <p:cNvSpPr txBox="1"/>
          <p:nvPr/>
        </p:nvSpPr>
        <p:spPr>
          <a:xfrm>
            <a:off x="6368950" y="15468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2000" b="1" i="0" u="none" strike="noStrike" cap="non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6" name="Google Shape;1416;p31"/>
          <p:cNvSpPr txBox="1"/>
          <p:nvPr/>
        </p:nvSpPr>
        <p:spPr>
          <a:xfrm>
            <a:off x="6368950" y="32839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22C45E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2000" b="1" i="0" u="none" strike="noStrike" cap="none">
              <a:solidFill>
                <a:srgbClr val="22C45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17" name="Google Shape;1417;p31"/>
          <p:cNvGrpSpPr/>
          <p:nvPr/>
        </p:nvGrpSpPr>
        <p:grpSpPr>
          <a:xfrm>
            <a:off x="4224910" y="2627567"/>
            <a:ext cx="501777" cy="455853"/>
            <a:chOff x="-62518200" y="2692475"/>
            <a:chExt cx="318225" cy="289100"/>
          </a:xfrm>
        </p:grpSpPr>
        <p:sp>
          <p:nvSpPr>
            <p:cNvPr id="1418" name="Google Shape;1418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0" name="Google Shape;1420;p31"/>
          <p:cNvSpPr txBox="1"/>
          <p:nvPr/>
        </p:nvSpPr>
        <p:spPr>
          <a:xfrm>
            <a:off x="4572000" y="35337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1" name="Google Shape;1421;p31"/>
          <p:cNvSpPr txBox="1"/>
          <p:nvPr/>
        </p:nvSpPr>
        <p:spPr>
          <a:xfrm>
            <a:off x="3261188" y="33036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19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2" name="Google Shape;1422;p31"/>
          <p:cNvSpPr txBox="1"/>
          <p:nvPr/>
        </p:nvSpPr>
        <p:spPr>
          <a:xfrm>
            <a:off x="4067150" y="16772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sz="19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3" name="Google Shape;142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32"/>
          <p:cNvGrpSpPr/>
          <p:nvPr/>
        </p:nvGrpSpPr>
        <p:grpSpPr>
          <a:xfrm>
            <a:off x="4117147" y="2860447"/>
            <a:ext cx="864842" cy="864824"/>
            <a:chOff x="1247450" y="1888075"/>
            <a:chExt cx="1180350" cy="1180325"/>
          </a:xfrm>
        </p:grpSpPr>
        <p:sp>
          <p:nvSpPr>
            <p:cNvPr id="1429" name="Google Shape;1429;p32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32"/>
          <p:cNvGrpSpPr/>
          <p:nvPr/>
        </p:nvGrpSpPr>
        <p:grpSpPr>
          <a:xfrm>
            <a:off x="4117147" y="3747047"/>
            <a:ext cx="864842" cy="864824"/>
            <a:chOff x="1247450" y="1888075"/>
            <a:chExt cx="1180350" cy="1180325"/>
          </a:xfrm>
        </p:grpSpPr>
        <p:sp>
          <p:nvSpPr>
            <p:cNvPr id="1435" name="Google Shape;1435;p32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32"/>
          <p:cNvGrpSpPr/>
          <p:nvPr/>
        </p:nvGrpSpPr>
        <p:grpSpPr>
          <a:xfrm>
            <a:off x="4117147" y="1973847"/>
            <a:ext cx="864842" cy="864824"/>
            <a:chOff x="1247450" y="1888075"/>
            <a:chExt cx="1180350" cy="1180325"/>
          </a:xfrm>
        </p:grpSpPr>
        <p:sp>
          <p:nvSpPr>
            <p:cNvPr id="1441" name="Google Shape;1441;p32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32"/>
          <p:cNvGrpSpPr/>
          <p:nvPr/>
        </p:nvGrpSpPr>
        <p:grpSpPr>
          <a:xfrm>
            <a:off x="4117147" y="1124197"/>
            <a:ext cx="864842" cy="864824"/>
            <a:chOff x="1247450" y="1888075"/>
            <a:chExt cx="1180350" cy="1180325"/>
          </a:xfrm>
        </p:grpSpPr>
        <p:sp>
          <p:nvSpPr>
            <p:cNvPr id="1447" name="Google Shape;1447;p32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32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53" name="Google Shape;1453;p32"/>
          <p:cNvGrpSpPr/>
          <p:nvPr/>
        </p:nvGrpSpPr>
        <p:grpSpPr>
          <a:xfrm>
            <a:off x="4390144" y="1389391"/>
            <a:ext cx="368091" cy="334402"/>
            <a:chOff x="-62518200" y="2692475"/>
            <a:chExt cx="318225" cy="289100"/>
          </a:xfrm>
        </p:grpSpPr>
        <p:sp>
          <p:nvSpPr>
            <p:cNvPr id="1454" name="Google Shape;1454;p3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32"/>
          <p:cNvGrpSpPr/>
          <p:nvPr/>
        </p:nvGrpSpPr>
        <p:grpSpPr>
          <a:xfrm>
            <a:off x="4366434" y="3974122"/>
            <a:ext cx="366269" cy="368091"/>
            <a:chOff x="-62150375" y="2664925"/>
            <a:chExt cx="316650" cy="318225"/>
          </a:xfrm>
        </p:grpSpPr>
        <p:sp>
          <p:nvSpPr>
            <p:cNvPr id="1457" name="Google Shape;1457;p32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1" name="Google Shape;1461;p32"/>
          <p:cNvSpPr txBox="1"/>
          <p:nvPr/>
        </p:nvSpPr>
        <p:spPr>
          <a:xfrm>
            <a:off x="870850" y="3468325"/>
            <a:ext cx="2070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2" name="Google Shape;1462;p32"/>
          <p:cNvSpPr txBox="1"/>
          <p:nvPr/>
        </p:nvSpPr>
        <p:spPr>
          <a:xfrm>
            <a:off x="870850" y="30452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32"/>
          <p:cNvSpPr txBox="1"/>
          <p:nvPr/>
        </p:nvSpPr>
        <p:spPr>
          <a:xfrm>
            <a:off x="870850" y="1769375"/>
            <a:ext cx="2070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very cold place full of iron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4" name="Google Shape;1464;p32"/>
          <p:cNvSpPr txBox="1"/>
          <p:nvPr/>
        </p:nvSpPr>
        <p:spPr>
          <a:xfrm>
            <a:off x="870850" y="135782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32"/>
          <p:cNvSpPr txBox="1"/>
          <p:nvPr/>
        </p:nvSpPr>
        <p:spPr>
          <a:xfrm>
            <a:off x="6621725" y="22692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6" name="Google Shape;1466;p32"/>
          <p:cNvSpPr txBox="1"/>
          <p:nvPr/>
        </p:nvSpPr>
        <p:spPr>
          <a:xfrm>
            <a:off x="6621725" y="18576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32"/>
          <p:cNvSpPr txBox="1"/>
          <p:nvPr/>
        </p:nvSpPr>
        <p:spPr>
          <a:xfrm>
            <a:off x="6621725" y="3861692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8" name="Google Shape;1468;p32"/>
          <p:cNvSpPr txBox="1"/>
          <p:nvPr/>
        </p:nvSpPr>
        <p:spPr>
          <a:xfrm>
            <a:off x="6621725" y="343865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69" name="Google Shape;1469;p32"/>
          <p:cNvGrpSpPr/>
          <p:nvPr/>
        </p:nvGrpSpPr>
        <p:grpSpPr>
          <a:xfrm>
            <a:off x="4366898" y="3147981"/>
            <a:ext cx="365344" cy="289753"/>
            <a:chOff x="-62882850" y="1999375"/>
            <a:chExt cx="315850" cy="250500"/>
          </a:xfrm>
        </p:grpSpPr>
        <p:sp>
          <p:nvSpPr>
            <p:cNvPr id="1470" name="Google Shape;1470;p32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72" name="Google Shape;1472;p32"/>
          <p:cNvCxnSpPr/>
          <p:nvPr/>
        </p:nvCxnSpPr>
        <p:spPr>
          <a:xfrm rot="10800000">
            <a:off x="5083987" y="2465425"/>
            <a:ext cx="1410600" cy="0"/>
          </a:xfrm>
          <a:prstGeom prst="straightConnector1">
            <a:avLst/>
          </a:prstGeom>
          <a:noFill/>
          <a:ln w="19050" cap="flat" cmpd="sng">
            <a:solidFill>
              <a:srgbClr val="65A6F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73" name="Google Shape;1473;p32"/>
          <p:cNvCxnSpPr/>
          <p:nvPr/>
        </p:nvCxnSpPr>
        <p:spPr>
          <a:xfrm rot="10800000">
            <a:off x="5083987" y="4179475"/>
            <a:ext cx="1410600" cy="0"/>
          </a:xfrm>
          <a:prstGeom prst="straightConnector1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74" name="Google Shape;1474;p32"/>
          <p:cNvGrpSpPr/>
          <p:nvPr/>
        </p:nvGrpSpPr>
        <p:grpSpPr>
          <a:xfrm>
            <a:off x="4398071" y="2231987"/>
            <a:ext cx="352230" cy="348542"/>
            <a:chOff x="1049375" y="2318350"/>
            <a:chExt cx="298525" cy="295400"/>
          </a:xfrm>
        </p:grpSpPr>
        <p:sp>
          <p:nvSpPr>
            <p:cNvPr id="1475" name="Google Shape;1475;p32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79" name="Google Shape;1479;p32"/>
          <p:cNvCxnSpPr/>
          <p:nvPr/>
        </p:nvCxnSpPr>
        <p:spPr>
          <a:xfrm rot="10800000">
            <a:off x="2604587" y="1549225"/>
            <a:ext cx="1410600" cy="0"/>
          </a:xfrm>
          <a:prstGeom prst="straightConnector1">
            <a:avLst/>
          </a:prstGeom>
          <a:noFill/>
          <a:ln w="19050" cap="flat" cmpd="sng">
            <a:solidFill>
              <a:srgbClr val="65A6F8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80" name="Google Shape;1480;p32"/>
          <p:cNvCxnSpPr/>
          <p:nvPr/>
        </p:nvCxnSpPr>
        <p:spPr>
          <a:xfrm rot="10800000">
            <a:off x="2604587" y="3263275"/>
            <a:ext cx="1410600" cy="0"/>
          </a:xfrm>
          <a:prstGeom prst="straightConnector1">
            <a:avLst/>
          </a:prstGeom>
          <a:noFill/>
          <a:ln w="19050" cap="flat" cmpd="sng">
            <a:solidFill>
              <a:srgbClr val="49D47D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1" name="Google Shape;148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3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33"/>
          <p:cNvSpPr/>
          <p:nvPr/>
        </p:nvSpPr>
        <p:spPr>
          <a:xfrm>
            <a:off x="2553664" y="1348549"/>
            <a:ext cx="1436131" cy="1583129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33"/>
          <p:cNvSpPr/>
          <p:nvPr/>
        </p:nvSpPr>
        <p:spPr>
          <a:xfrm>
            <a:off x="2553671" y="3075607"/>
            <a:ext cx="1436131" cy="1583129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33"/>
          <p:cNvSpPr/>
          <p:nvPr/>
        </p:nvSpPr>
        <p:spPr>
          <a:xfrm>
            <a:off x="5080371" y="1348549"/>
            <a:ext cx="1436131" cy="1583129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91C2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33"/>
          <p:cNvSpPr/>
          <p:nvPr/>
        </p:nvSpPr>
        <p:spPr>
          <a:xfrm>
            <a:off x="5080378" y="3075607"/>
            <a:ext cx="1436131" cy="1583129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0E5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1" name="Google Shape;1491;p33"/>
          <p:cNvCxnSpPr/>
          <p:nvPr/>
        </p:nvCxnSpPr>
        <p:spPr>
          <a:xfrm rot="10800000">
            <a:off x="4173175" y="2140113"/>
            <a:ext cx="7977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92" name="Google Shape;1492;p33"/>
          <p:cNvCxnSpPr/>
          <p:nvPr/>
        </p:nvCxnSpPr>
        <p:spPr>
          <a:xfrm rot="10800000">
            <a:off x="4173175" y="3867175"/>
            <a:ext cx="780900" cy="0"/>
          </a:xfrm>
          <a:prstGeom prst="straightConnector1">
            <a:avLst/>
          </a:prstGeom>
          <a:noFill/>
          <a:ln w="19050" cap="flat" cmpd="sng">
            <a:solidFill>
              <a:srgbClr val="14959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93" name="Google Shape;1493;p33"/>
          <p:cNvSpPr txBox="1"/>
          <p:nvPr/>
        </p:nvSpPr>
        <p:spPr>
          <a:xfrm>
            <a:off x="6773700" y="18317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33"/>
          <p:cNvSpPr txBox="1"/>
          <p:nvPr/>
        </p:nvSpPr>
        <p:spPr>
          <a:xfrm>
            <a:off x="457200" y="3488713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5" name="Google Shape;1495;p33"/>
          <p:cNvSpPr txBox="1"/>
          <p:nvPr/>
        </p:nvSpPr>
        <p:spPr>
          <a:xfrm>
            <a:off x="5080375" y="2140125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20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6" name="Google Shape;1496;p33"/>
          <p:cNvSpPr txBox="1"/>
          <p:nvPr/>
        </p:nvSpPr>
        <p:spPr>
          <a:xfrm>
            <a:off x="457200" y="18317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7" name="Google Shape;1497;p33"/>
          <p:cNvSpPr txBox="1"/>
          <p:nvPr/>
        </p:nvSpPr>
        <p:spPr>
          <a:xfrm>
            <a:off x="2553675" y="2140125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9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8" name="Google Shape;1498;p33"/>
          <p:cNvSpPr txBox="1"/>
          <p:nvPr/>
        </p:nvSpPr>
        <p:spPr>
          <a:xfrm>
            <a:off x="6773700" y="3488713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also helium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9" name="Google Shape;1499;p33"/>
          <p:cNvSpPr txBox="1"/>
          <p:nvPr/>
        </p:nvSpPr>
        <p:spPr>
          <a:xfrm>
            <a:off x="5080375" y="3867163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20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0" name="Google Shape;1500;p33"/>
          <p:cNvSpPr txBox="1"/>
          <p:nvPr/>
        </p:nvSpPr>
        <p:spPr>
          <a:xfrm>
            <a:off x="2553675" y="3867163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9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01" name="Google Shape;1501;p33"/>
          <p:cNvGrpSpPr/>
          <p:nvPr/>
        </p:nvGrpSpPr>
        <p:grpSpPr>
          <a:xfrm>
            <a:off x="5622332" y="3457791"/>
            <a:ext cx="368091" cy="334402"/>
            <a:chOff x="-62518200" y="2692475"/>
            <a:chExt cx="318225" cy="289100"/>
          </a:xfrm>
        </p:grpSpPr>
        <p:sp>
          <p:nvSpPr>
            <p:cNvPr id="1502" name="Google Shape;1502;p33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4" name="Google Shape;1504;p33"/>
          <p:cNvGrpSpPr/>
          <p:nvPr/>
        </p:nvGrpSpPr>
        <p:grpSpPr>
          <a:xfrm>
            <a:off x="3088609" y="1700659"/>
            <a:ext cx="366269" cy="368091"/>
            <a:chOff x="-62150375" y="2664925"/>
            <a:chExt cx="316650" cy="318225"/>
          </a:xfrm>
        </p:grpSpPr>
        <p:sp>
          <p:nvSpPr>
            <p:cNvPr id="1505" name="Google Shape;1505;p33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9" name="Google Shape;1509;p33"/>
          <p:cNvGrpSpPr/>
          <p:nvPr/>
        </p:nvGrpSpPr>
        <p:grpSpPr>
          <a:xfrm>
            <a:off x="3089048" y="3480118"/>
            <a:ext cx="365344" cy="289753"/>
            <a:chOff x="-62882850" y="1999375"/>
            <a:chExt cx="315850" cy="250500"/>
          </a:xfrm>
        </p:grpSpPr>
        <p:sp>
          <p:nvSpPr>
            <p:cNvPr id="1510" name="Google Shape;1510;p33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3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33"/>
          <p:cNvGrpSpPr/>
          <p:nvPr/>
        </p:nvGrpSpPr>
        <p:grpSpPr>
          <a:xfrm>
            <a:off x="5622321" y="1710437"/>
            <a:ext cx="352230" cy="348542"/>
            <a:chOff x="1049375" y="2318350"/>
            <a:chExt cx="298525" cy="295400"/>
          </a:xfrm>
        </p:grpSpPr>
        <p:sp>
          <p:nvSpPr>
            <p:cNvPr id="1513" name="Google Shape;1513;p33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7" name="Google Shape;151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4"/>
          <p:cNvSpPr/>
          <p:nvPr/>
        </p:nvSpPr>
        <p:spPr>
          <a:xfrm rot="5400000" flipH="1">
            <a:off x="6567540" y="849589"/>
            <a:ext cx="1602679" cy="2427592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34"/>
          <p:cNvSpPr/>
          <p:nvPr/>
        </p:nvSpPr>
        <p:spPr>
          <a:xfrm rot="5400000" flipH="1">
            <a:off x="3830665" y="849589"/>
            <a:ext cx="1602679" cy="2427592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34"/>
          <p:cNvSpPr/>
          <p:nvPr/>
        </p:nvSpPr>
        <p:spPr>
          <a:xfrm rot="-5400000" flipH="1">
            <a:off x="1104664" y="2619262"/>
            <a:ext cx="1580946" cy="2394673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34"/>
          <p:cNvSpPr/>
          <p:nvPr/>
        </p:nvSpPr>
        <p:spPr>
          <a:xfrm rot="5400000" flipH="1">
            <a:off x="1105293" y="866993"/>
            <a:ext cx="1579712" cy="2392803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34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7" name="Google Shape;1527;p34"/>
          <p:cNvSpPr txBox="1"/>
          <p:nvPr/>
        </p:nvSpPr>
        <p:spPr>
          <a:xfrm>
            <a:off x="1037274" y="3508650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8" name="Google Shape;1528;p34"/>
          <p:cNvSpPr txBox="1"/>
          <p:nvPr/>
        </p:nvSpPr>
        <p:spPr>
          <a:xfrm>
            <a:off x="1037287" y="3155238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1711977" y="1499722"/>
            <a:ext cx="366269" cy="368091"/>
            <a:chOff x="-62150375" y="2664925"/>
            <a:chExt cx="316650" cy="318225"/>
          </a:xfrm>
        </p:grpSpPr>
        <p:sp>
          <p:nvSpPr>
            <p:cNvPr id="1530" name="Google Shape;1530;p34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4" name="Google Shape;1534;p34"/>
          <p:cNvGrpSpPr/>
          <p:nvPr/>
        </p:nvGrpSpPr>
        <p:grpSpPr>
          <a:xfrm>
            <a:off x="4440640" y="1538890"/>
            <a:ext cx="365344" cy="289753"/>
            <a:chOff x="-62882850" y="1999375"/>
            <a:chExt cx="315850" cy="250500"/>
          </a:xfrm>
        </p:grpSpPr>
        <p:sp>
          <p:nvSpPr>
            <p:cNvPr id="1535" name="Google Shape;1535;p3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7" name="Google Shape;1537;p34"/>
          <p:cNvGrpSpPr/>
          <p:nvPr/>
        </p:nvGrpSpPr>
        <p:grpSpPr>
          <a:xfrm>
            <a:off x="7185755" y="1499279"/>
            <a:ext cx="365373" cy="368987"/>
            <a:chOff x="-59100700" y="1911950"/>
            <a:chExt cx="315875" cy="319000"/>
          </a:xfrm>
        </p:grpSpPr>
        <p:sp>
          <p:nvSpPr>
            <p:cNvPr id="1538" name="Google Shape;1538;p34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8" name="Google Shape;1548;p34"/>
          <p:cNvSpPr txBox="1"/>
          <p:nvPr/>
        </p:nvSpPr>
        <p:spPr>
          <a:xfrm>
            <a:off x="801025" y="1872663"/>
            <a:ext cx="2188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100,000,000</a:t>
            </a:r>
            <a:endParaRPr sz="2500" b="0" i="0" u="none" strike="noStrike" cap="none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49" name="Google Shape;1549;p34"/>
          <p:cNvSpPr/>
          <p:nvPr/>
        </p:nvSpPr>
        <p:spPr>
          <a:xfrm rot="-5400000" flipH="1">
            <a:off x="3841563" y="2619262"/>
            <a:ext cx="1580946" cy="2394673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 txBox="1"/>
          <p:nvPr/>
        </p:nvSpPr>
        <p:spPr>
          <a:xfrm>
            <a:off x="3774162" y="3508650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3774174" y="3155238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2" name="Google Shape;1552;p34"/>
          <p:cNvSpPr txBox="1"/>
          <p:nvPr/>
        </p:nvSpPr>
        <p:spPr>
          <a:xfrm>
            <a:off x="3537912" y="1872663"/>
            <a:ext cx="2188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200,000,000</a:t>
            </a:r>
            <a:endParaRPr sz="2500" b="0" i="0" u="none" strike="noStrike" cap="none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53" name="Google Shape;1553;p34"/>
          <p:cNvSpPr/>
          <p:nvPr/>
        </p:nvSpPr>
        <p:spPr>
          <a:xfrm rot="-5400000" flipH="1">
            <a:off x="6578438" y="2619262"/>
            <a:ext cx="1580946" cy="2394673"/>
          </a:xfrm>
          <a:custGeom>
            <a:avLst/>
            <a:gdLst/>
            <a:ahLst/>
            <a:cxnLst/>
            <a:rect l="l" t="t" r="r" b="b"/>
            <a:pathLst>
              <a:path w="49393" h="74816" extrusionOk="0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 txBox="1"/>
          <p:nvPr/>
        </p:nvSpPr>
        <p:spPr>
          <a:xfrm>
            <a:off x="6511037" y="3508650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4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5" name="Google Shape;1555;p34"/>
          <p:cNvSpPr txBox="1"/>
          <p:nvPr/>
        </p:nvSpPr>
        <p:spPr>
          <a:xfrm>
            <a:off x="6511049" y="3155238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6" name="Google Shape;1556;p34"/>
          <p:cNvSpPr txBox="1"/>
          <p:nvPr/>
        </p:nvSpPr>
        <p:spPr>
          <a:xfrm>
            <a:off x="6274787" y="1872663"/>
            <a:ext cx="2188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300,000,000</a:t>
            </a:r>
            <a:endParaRPr sz="2500" b="0" i="0" u="none" strike="noStrike" cap="none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pic>
        <p:nvPicPr>
          <p:cNvPr id="1557" name="Google Shape;1557;p34" descr="Juanje Millá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4050" y="-230505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4"/>
          <p:cNvSpPr txBox="1"/>
          <p:nvPr/>
        </p:nvSpPr>
        <p:spPr>
          <a:xfrm>
            <a:off x="13506450" y="-215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Juanje Millán</a:t>
            </a:r>
            <a:endParaRPr sz="1050" b="0" i="0" u="none" strike="noStrike" cap="non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160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7:56 Hoy</a:t>
            </a:r>
            <a:endParaRPr sz="900" b="0" i="0" u="none" strike="noStrike" cap="non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0800" marR="12700" lvl="0" indent="0" algn="l" rtl="0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Mirar el espacio entre párrafos, sobre todo en la columna de la izquierda</a:t>
            </a:r>
            <a:endParaRPr sz="1050" b="0" i="0" u="none" strike="noStrike" cap="non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35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5" name="Google Shape;1565;p35"/>
          <p:cNvSpPr/>
          <p:nvPr/>
        </p:nvSpPr>
        <p:spPr>
          <a:xfrm>
            <a:off x="2813030" y="242781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5"/>
          <p:cNvSpPr/>
          <p:nvPr/>
        </p:nvSpPr>
        <p:spPr>
          <a:xfrm>
            <a:off x="3446622" y="3521072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5"/>
          <p:cNvSpPr/>
          <p:nvPr/>
        </p:nvSpPr>
        <p:spPr>
          <a:xfrm>
            <a:off x="5297748" y="242781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5"/>
          <p:cNvSpPr/>
          <p:nvPr/>
        </p:nvSpPr>
        <p:spPr>
          <a:xfrm>
            <a:off x="4676539" y="3521072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5"/>
          <p:cNvSpPr/>
          <p:nvPr/>
        </p:nvSpPr>
        <p:spPr>
          <a:xfrm>
            <a:off x="3446622" y="131960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5"/>
          <p:cNvSpPr/>
          <p:nvPr/>
        </p:nvSpPr>
        <p:spPr>
          <a:xfrm>
            <a:off x="4676539" y="131960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1" name="Google Shape;1571;p35"/>
          <p:cNvGrpSpPr/>
          <p:nvPr/>
        </p:nvGrpSpPr>
        <p:grpSpPr>
          <a:xfrm>
            <a:off x="5672644" y="2869341"/>
            <a:ext cx="368091" cy="334402"/>
            <a:chOff x="-62518200" y="2692475"/>
            <a:chExt cx="318225" cy="289100"/>
          </a:xfrm>
        </p:grpSpPr>
        <p:sp>
          <p:nvSpPr>
            <p:cNvPr id="1572" name="Google Shape;1572;p35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Google Shape;1574;p35"/>
          <p:cNvGrpSpPr/>
          <p:nvPr/>
        </p:nvGrpSpPr>
        <p:grpSpPr>
          <a:xfrm>
            <a:off x="3822434" y="1700659"/>
            <a:ext cx="366269" cy="368091"/>
            <a:chOff x="-62150375" y="2664925"/>
            <a:chExt cx="316650" cy="318225"/>
          </a:xfrm>
        </p:grpSpPr>
        <p:sp>
          <p:nvSpPr>
            <p:cNvPr id="1575" name="Google Shape;1575;p35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9" name="Google Shape;1579;p35"/>
          <p:cNvGrpSpPr/>
          <p:nvPr/>
        </p:nvGrpSpPr>
        <p:grpSpPr>
          <a:xfrm>
            <a:off x="3189311" y="2913993"/>
            <a:ext cx="365344" cy="289753"/>
            <a:chOff x="-62882850" y="1999375"/>
            <a:chExt cx="315850" cy="250500"/>
          </a:xfrm>
        </p:grpSpPr>
        <p:sp>
          <p:nvSpPr>
            <p:cNvPr id="1580" name="Google Shape;1580;p35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35"/>
          <p:cNvGrpSpPr/>
          <p:nvPr/>
        </p:nvGrpSpPr>
        <p:grpSpPr>
          <a:xfrm>
            <a:off x="5059371" y="1710437"/>
            <a:ext cx="352230" cy="348542"/>
            <a:chOff x="1049375" y="2318350"/>
            <a:chExt cx="298525" cy="295400"/>
          </a:xfrm>
        </p:grpSpPr>
        <p:sp>
          <p:nvSpPr>
            <p:cNvPr id="1583" name="Google Shape;1583;p35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7" name="Google Shape;1587;p35"/>
          <p:cNvGrpSpPr/>
          <p:nvPr/>
        </p:nvGrpSpPr>
        <p:grpSpPr>
          <a:xfrm>
            <a:off x="3846128" y="3954054"/>
            <a:ext cx="318873" cy="366471"/>
            <a:chOff x="-62496925" y="1931475"/>
            <a:chExt cx="275675" cy="316825"/>
          </a:xfrm>
        </p:grpSpPr>
        <p:sp>
          <p:nvSpPr>
            <p:cNvPr id="1588" name="Google Shape;1588;p35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0" name="Google Shape;1590;p35"/>
          <p:cNvGrpSpPr/>
          <p:nvPr/>
        </p:nvGrpSpPr>
        <p:grpSpPr>
          <a:xfrm>
            <a:off x="5052356" y="3954170"/>
            <a:ext cx="366269" cy="366240"/>
            <a:chOff x="-65131525" y="1914325"/>
            <a:chExt cx="316650" cy="316625"/>
          </a:xfrm>
        </p:grpSpPr>
        <p:sp>
          <p:nvSpPr>
            <p:cNvPr id="1591" name="Google Shape;1591;p35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3" name="Google Shape;1593;p35"/>
          <p:cNvSpPr txBox="1"/>
          <p:nvPr/>
        </p:nvSpPr>
        <p:spPr>
          <a:xfrm>
            <a:off x="3816638" y="2835550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sz="17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94" name="Google Shape;1594;p35"/>
          <p:cNvGrpSpPr/>
          <p:nvPr/>
        </p:nvGrpSpPr>
        <p:grpSpPr>
          <a:xfrm>
            <a:off x="4431643" y="2523941"/>
            <a:ext cx="365373" cy="368987"/>
            <a:chOff x="-59100700" y="1911950"/>
            <a:chExt cx="315875" cy="319000"/>
          </a:xfrm>
        </p:grpSpPr>
        <p:sp>
          <p:nvSpPr>
            <p:cNvPr id="1595" name="Google Shape;1595;p35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35"/>
          <p:cNvSpPr txBox="1"/>
          <p:nvPr/>
        </p:nvSpPr>
        <p:spPr>
          <a:xfrm>
            <a:off x="605125" y="12636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6" name="Google Shape;1606;p35"/>
          <p:cNvSpPr txBox="1"/>
          <p:nvPr/>
        </p:nvSpPr>
        <p:spPr>
          <a:xfrm>
            <a:off x="605125" y="91680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07" name="Google Shape;1607;p35"/>
          <p:cNvCxnSpPr/>
          <p:nvPr/>
        </p:nvCxnSpPr>
        <p:spPr>
          <a:xfrm rot="10800000">
            <a:off x="2781613" y="1759700"/>
            <a:ext cx="4077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08" name="Google Shape;1608;p35"/>
          <p:cNvCxnSpPr/>
          <p:nvPr/>
        </p:nvCxnSpPr>
        <p:spPr>
          <a:xfrm rot="10800000">
            <a:off x="5955263" y="1759700"/>
            <a:ext cx="4077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09" name="Google Shape;1609;p35"/>
          <p:cNvCxnSpPr/>
          <p:nvPr/>
        </p:nvCxnSpPr>
        <p:spPr>
          <a:xfrm rot="10800000">
            <a:off x="2412438" y="297115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10" name="Google Shape;1610;p35"/>
          <p:cNvCxnSpPr/>
          <p:nvPr/>
        </p:nvCxnSpPr>
        <p:spPr>
          <a:xfrm rot="10800000">
            <a:off x="6501038" y="297115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11" name="Google Shape;1611;p35"/>
          <p:cNvCxnSpPr/>
          <p:nvPr/>
        </p:nvCxnSpPr>
        <p:spPr>
          <a:xfrm rot="10800000">
            <a:off x="2781613" y="4199100"/>
            <a:ext cx="4077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12" name="Google Shape;1612;p35"/>
          <p:cNvCxnSpPr/>
          <p:nvPr/>
        </p:nvCxnSpPr>
        <p:spPr>
          <a:xfrm rot="10800000">
            <a:off x="5955263" y="4199100"/>
            <a:ext cx="4077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13" name="Google Shape;1613;p35"/>
          <p:cNvSpPr txBox="1"/>
          <p:nvPr/>
        </p:nvSpPr>
        <p:spPr>
          <a:xfrm>
            <a:off x="605125" y="25737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4" name="Google Shape;1614;p35"/>
          <p:cNvSpPr txBox="1"/>
          <p:nvPr/>
        </p:nvSpPr>
        <p:spPr>
          <a:xfrm>
            <a:off x="605125" y="2226875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5" name="Google Shape;1615;p35"/>
          <p:cNvSpPr txBox="1"/>
          <p:nvPr/>
        </p:nvSpPr>
        <p:spPr>
          <a:xfrm>
            <a:off x="605125" y="38837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6" name="Google Shape;1616;p35"/>
          <p:cNvSpPr txBox="1"/>
          <p:nvPr/>
        </p:nvSpPr>
        <p:spPr>
          <a:xfrm>
            <a:off x="605125" y="353695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7" name="Google Shape;1617;p35"/>
          <p:cNvSpPr txBox="1"/>
          <p:nvPr/>
        </p:nvSpPr>
        <p:spPr>
          <a:xfrm>
            <a:off x="6848837" y="12636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35"/>
          <p:cNvSpPr txBox="1"/>
          <p:nvPr/>
        </p:nvSpPr>
        <p:spPr>
          <a:xfrm>
            <a:off x="6848838" y="91680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9" name="Google Shape;1619;p35"/>
          <p:cNvSpPr txBox="1"/>
          <p:nvPr/>
        </p:nvSpPr>
        <p:spPr>
          <a:xfrm>
            <a:off x="6848837" y="25737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35"/>
          <p:cNvSpPr txBox="1"/>
          <p:nvPr/>
        </p:nvSpPr>
        <p:spPr>
          <a:xfrm>
            <a:off x="6848838" y="2226875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1" name="Google Shape;1621;p35"/>
          <p:cNvSpPr txBox="1"/>
          <p:nvPr/>
        </p:nvSpPr>
        <p:spPr>
          <a:xfrm>
            <a:off x="6848837" y="38837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35"/>
          <p:cNvSpPr txBox="1"/>
          <p:nvPr/>
        </p:nvSpPr>
        <p:spPr>
          <a:xfrm>
            <a:off x="6848838" y="353695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3" name="Google Shape;162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6"/>
          <p:cNvSpPr/>
          <p:nvPr/>
        </p:nvSpPr>
        <p:spPr>
          <a:xfrm>
            <a:off x="7276685" y="2618202"/>
            <a:ext cx="1485589" cy="1485557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6"/>
          <p:cNvSpPr/>
          <p:nvPr/>
        </p:nvSpPr>
        <p:spPr>
          <a:xfrm>
            <a:off x="7417035" y="2758410"/>
            <a:ext cx="1204889" cy="1204858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36"/>
          <p:cNvSpPr/>
          <p:nvPr/>
        </p:nvSpPr>
        <p:spPr>
          <a:xfrm>
            <a:off x="7371237" y="2712597"/>
            <a:ext cx="1296484" cy="1296484"/>
          </a:xfrm>
          <a:custGeom>
            <a:avLst/>
            <a:gdLst/>
            <a:ahLst/>
            <a:cxnLst/>
            <a:rect l="l" t="t" r="r" b="b"/>
            <a:pathLst>
              <a:path w="41204" h="41204" extrusionOk="0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36"/>
          <p:cNvSpPr/>
          <p:nvPr/>
        </p:nvSpPr>
        <p:spPr>
          <a:xfrm>
            <a:off x="7513695" y="2855070"/>
            <a:ext cx="1011568" cy="1011537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36"/>
          <p:cNvSpPr/>
          <p:nvPr/>
        </p:nvSpPr>
        <p:spPr>
          <a:xfrm>
            <a:off x="7594057" y="2935149"/>
            <a:ext cx="850845" cy="851097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36"/>
          <p:cNvSpPr/>
          <p:nvPr/>
        </p:nvSpPr>
        <p:spPr>
          <a:xfrm>
            <a:off x="5864535" y="1583064"/>
            <a:ext cx="1485589" cy="1485557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6"/>
          <p:cNvSpPr/>
          <p:nvPr/>
        </p:nvSpPr>
        <p:spPr>
          <a:xfrm>
            <a:off x="6004885" y="1723272"/>
            <a:ext cx="1204889" cy="1204858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6"/>
          <p:cNvSpPr/>
          <p:nvPr/>
        </p:nvSpPr>
        <p:spPr>
          <a:xfrm>
            <a:off x="5959087" y="1677459"/>
            <a:ext cx="1296484" cy="1296484"/>
          </a:xfrm>
          <a:custGeom>
            <a:avLst/>
            <a:gdLst/>
            <a:ahLst/>
            <a:cxnLst/>
            <a:rect l="l" t="t" r="r" b="b"/>
            <a:pathLst>
              <a:path w="41204" h="41204" extrusionOk="0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6"/>
          <p:cNvSpPr/>
          <p:nvPr/>
        </p:nvSpPr>
        <p:spPr>
          <a:xfrm>
            <a:off x="6101545" y="1819933"/>
            <a:ext cx="1011568" cy="1011537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6"/>
          <p:cNvSpPr/>
          <p:nvPr/>
        </p:nvSpPr>
        <p:spPr>
          <a:xfrm>
            <a:off x="6181907" y="1900011"/>
            <a:ext cx="850845" cy="851097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6"/>
          <p:cNvSpPr/>
          <p:nvPr/>
        </p:nvSpPr>
        <p:spPr>
          <a:xfrm>
            <a:off x="4520210" y="2618202"/>
            <a:ext cx="1485589" cy="1485557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6"/>
          <p:cNvSpPr/>
          <p:nvPr/>
        </p:nvSpPr>
        <p:spPr>
          <a:xfrm>
            <a:off x="4660560" y="2758410"/>
            <a:ext cx="1204889" cy="1204858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6"/>
          <p:cNvSpPr/>
          <p:nvPr/>
        </p:nvSpPr>
        <p:spPr>
          <a:xfrm>
            <a:off x="4614762" y="2712597"/>
            <a:ext cx="1296484" cy="1296484"/>
          </a:xfrm>
          <a:custGeom>
            <a:avLst/>
            <a:gdLst/>
            <a:ahLst/>
            <a:cxnLst/>
            <a:rect l="l" t="t" r="r" b="b"/>
            <a:pathLst>
              <a:path w="41204" h="41204" extrusionOk="0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6"/>
          <p:cNvSpPr/>
          <p:nvPr/>
        </p:nvSpPr>
        <p:spPr>
          <a:xfrm>
            <a:off x="4757220" y="2855070"/>
            <a:ext cx="1011568" cy="1011537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6"/>
          <p:cNvSpPr/>
          <p:nvPr/>
        </p:nvSpPr>
        <p:spPr>
          <a:xfrm>
            <a:off x="4837582" y="2935149"/>
            <a:ext cx="850845" cy="851097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6"/>
          <p:cNvSpPr/>
          <p:nvPr/>
        </p:nvSpPr>
        <p:spPr>
          <a:xfrm>
            <a:off x="3202448" y="1583064"/>
            <a:ext cx="1485589" cy="1485557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36"/>
          <p:cNvSpPr/>
          <p:nvPr/>
        </p:nvSpPr>
        <p:spPr>
          <a:xfrm>
            <a:off x="3342797" y="1723272"/>
            <a:ext cx="1204889" cy="1204858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36"/>
          <p:cNvSpPr/>
          <p:nvPr/>
        </p:nvSpPr>
        <p:spPr>
          <a:xfrm>
            <a:off x="3297000" y="1677459"/>
            <a:ext cx="1296484" cy="1296484"/>
          </a:xfrm>
          <a:custGeom>
            <a:avLst/>
            <a:gdLst/>
            <a:ahLst/>
            <a:cxnLst/>
            <a:rect l="l" t="t" r="r" b="b"/>
            <a:pathLst>
              <a:path w="41204" h="41204" extrusionOk="0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36"/>
          <p:cNvSpPr/>
          <p:nvPr/>
        </p:nvSpPr>
        <p:spPr>
          <a:xfrm>
            <a:off x="3439458" y="1819933"/>
            <a:ext cx="1011568" cy="1011537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6"/>
          <p:cNvSpPr/>
          <p:nvPr/>
        </p:nvSpPr>
        <p:spPr>
          <a:xfrm>
            <a:off x="3519819" y="1900011"/>
            <a:ext cx="850845" cy="851097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6"/>
          <p:cNvSpPr/>
          <p:nvPr/>
        </p:nvSpPr>
        <p:spPr>
          <a:xfrm>
            <a:off x="1858123" y="2618202"/>
            <a:ext cx="1485589" cy="1485557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6"/>
          <p:cNvSpPr/>
          <p:nvPr/>
        </p:nvSpPr>
        <p:spPr>
          <a:xfrm>
            <a:off x="1998614" y="2758410"/>
            <a:ext cx="1204889" cy="1204858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6"/>
          <p:cNvSpPr/>
          <p:nvPr/>
        </p:nvSpPr>
        <p:spPr>
          <a:xfrm>
            <a:off x="1952832" y="2712597"/>
            <a:ext cx="1296484" cy="1296484"/>
          </a:xfrm>
          <a:custGeom>
            <a:avLst/>
            <a:gdLst/>
            <a:ahLst/>
            <a:cxnLst/>
            <a:rect l="l" t="t" r="r" b="b"/>
            <a:pathLst>
              <a:path w="41204" h="41204" extrusionOk="0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6"/>
          <p:cNvSpPr/>
          <p:nvPr/>
        </p:nvSpPr>
        <p:spPr>
          <a:xfrm>
            <a:off x="2095274" y="2855070"/>
            <a:ext cx="1011568" cy="1011537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6"/>
          <p:cNvSpPr/>
          <p:nvPr/>
        </p:nvSpPr>
        <p:spPr>
          <a:xfrm>
            <a:off x="2175636" y="2935149"/>
            <a:ext cx="850845" cy="851097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36"/>
          <p:cNvGrpSpPr/>
          <p:nvPr/>
        </p:nvGrpSpPr>
        <p:grpSpPr>
          <a:xfrm>
            <a:off x="513898" y="1583102"/>
            <a:ext cx="1485589" cy="1485557"/>
            <a:chOff x="301024" y="681700"/>
            <a:chExt cx="1180350" cy="11803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1024" y="681700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412649" y="793100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76274" y="756700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489449" y="869900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53299" y="933525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9" name="Google Shape;1659;p36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0" name="Google Shape;1660;p36"/>
          <p:cNvSpPr txBox="1"/>
          <p:nvPr/>
        </p:nvSpPr>
        <p:spPr>
          <a:xfrm>
            <a:off x="756125" y="31410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6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1" name="Google Shape;1661;p36"/>
          <p:cNvSpPr txBox="1"/>
          <p:nvPr/>
        </p:nvSpPr>
        <p:spPr>
          <a:xfrm>
            <a:off x="381738" y="3728175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2" name="Google Shape;1662;p36"/>
          <p:cNvSpPr txBox="1"/>
          <p:nvPr/>
        </p:nvSpPr>
        <p:spPr>
          <a:xfrm>
            <a:off x="697708" y="2111038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6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3" name="Google Shape;1663;p36"/>
          <p:cNvSpPr txBox="1"/>
          <p:nvPr/>
        </p:nvSpPr>
        <p:spPr>
          <a:xfrm>
            <a:off x="3386342" y="2111038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6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4" name="Google Shape;1664;p36"/>
          <p:cNvSpPr txBox="1"/>
          <p:nvPr/>
        </p:nvSpPr>
        <p:spPr>
          <a:xfrm>
            <a:off x="6048429" y="2111038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6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5" name="Google Shape;1665;p36"/>
          <p:cNvSpPr txBox="1"/>
          <p:nvPr/>
        </p:nvSpPr>
        <p:spPr>
          <a:xfrm>
            <a:off x="2015763" y="3146175"/>
            <a:ext cx="117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04104" y="3146163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7460579" y="3146163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3489550" y="31410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26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9" name="Google Shape;1669;p36"/>
          <p:cNvSpPr txBox="1"/>
          <p:nvPr/>
        </p:nvSpPr>
        <p:spPr>
          <a:xfrm>
            <a:off x="3115163" y="3728175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0" name="Google Shape;1670;p36"/>
          <p:cNvSpPr txBox="1"/>
          <p:nvPr/>
        </p:nvSpPr>
        <p:spPr>
          <a:xfrm>
            <a:off x="6178089" y="3141050"/>
            <a:ext cx="1014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26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1" name="Google Shape;1671;p36"/>
          <p:cNvSpPr txBox="1"/>
          <p:nvPr/>
        </p:nvSpPr>
        <p:spPr>
          <a:xfrm>
            <a:off x="5803688" y="3728175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2" name="Google Shape;1672;p36"/>
          <p:cNvSpPr txBox="1"/>
          <p:nvPr/>
        </p:nvSpPr>
        <p:spPr>
          <a:xfrm>
            <a:off x="2203750" y="2120788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2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3" name="Google Shape;1673;p36"/>
          <p:cNvSpPr txBox="1"/>
          <p:nvPr/>
        </p:nvSpPr>
        <p:spPr>
          <a:xfrm>
            <a:off x="4775313" y="2120800"/>
            <a:ext cx="993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4" name="Google Shape;1674;p36"/>
          <p:cNvSpPr txBox="1"/>
          <p:nvPr/>
        </p:nvSpPr>
        <p:spPr>
          <a:xfrm>
            <a:off x="1770738" y="1148200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5" name="Google Shape;1675;p36"/>
          <p:cNvSpPr txBox="1"/>
          <p:nvPr/>
        </p:nvSpPr>
        <p:spPr>
          <a:xfrm>
            <a:off x="4459413" y="1148200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6" name="Google Shape;1676;p36"/>
          <p:cNvSpPr txBox="1"/>
          <p:nvPr/>
        </p:nvSpPr>
        <p:spPr>
          <a:xfrm>
            <a:off x="7071963" y="1148200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7" name="Google Shape;1677;p36"/>
          <p:cNvSpPr txBox="1"/>
          <p:nvPr/>
        </p:nvSpPr>
        <p:spPr>
          <a:xfrm>
            <a:off x="7498663" y="2120800"/>
            <a:ext cx="993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60%</a:t>
            </a:r>
            <a:endParaRPr sz="2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8" name="Google Shape;167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7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37"/>
          <p:cNvSpPr txBox="1"/>
          <p:nvPr/>
        </p:nvSpPr>
        <p:spPr>
          <a:xfrm>
            <a:off x="457200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5" name="Google Shape;1685;p37"/>
          <p:cNvSpPr txBox="1"/>
          <p:nvPr/>
        </p:nvSpPr>
        <p:spPr>
          <a:xfrm>
            <a:off x="457200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37"/>
          <p:cNvSpPr txBox="1"/>
          <p:nvPr/>
        </p:nvSpPr>
        <p:spPr>
          <a:xfrm>
            <a:off x="457200" y="26485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7" name="Google Shape;1687;p37"/>
          <p:cNvSpPr txBox="1"/>
          <p:nvPr/>
        </p:nvSpPr>
        <p:spPr>
          <a:xfrm>
            <a:off x="457200" y="23016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8" name="Google Shape;1688;p37"/>
          <p:cNvSpPr txBox="1"/>
          <p:nvPr/>
        </p:nvSpPr>
        <p:spPr>
          <a:xfrm>
            <a:off x="457200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helium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9" name="Google Shape;1689;p37"/>
          <p:cNvSpPr txBox="1"/>
          <p:nvPr/>
        </p:nvSpPr>
        <p:spPr>
          <a:xfrm>
            <a:off x="457200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0" name="Google Shape;1690;p37"/>
          <p:cNvSpPr txBox="1"/>
          <p:nvPr/>
        </p:nvSpPr>
        <p:spPr>
          <a:xfrm>
            <a:off x="6945750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1" name="Google Shape;1691;p37"/>
          <p:cNvSpPr txBox="1"/>
          <p:nvPr/>
        </p:nvSpPr>
        <p:spPr>
          <a:xfrm>
            <a:off x="6945750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700" b="1" i="0" u="none" strike="noStrike" cap="non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2" name="Google Shape;1692;p37"/>
          <p:cNvSpPr txBox="1"/>
          <p:nvPr/>
        </p:nvSpPr>
        <p:spPr>
          <a:xfrm>
            <a:off x="6945750" y="26485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3" name="Google Shape;1693;p37"/>
          <p:cNvSpPr txBox="1"/>
          <p:nvPr/>
        </p:nvSpPr>
        <p:spPr>
          <a:xfrm>
            <a:off x="6945750" y="23016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78B0FC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78B0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4" name="Google Shape;1694;p37"/>
          <p:cNvSpPr txBox="1"/>
          <p:nvPr/>
        </p:nvSpPr>
        <p:spPr>
          <a:xfrm>
            <a:off x="6945750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5" name="Google Shape;1695;p37"/>
          <p:cNvSpPr txBox="1"/>
          <p:nvPr/>
        </p:nvSpPr>
        <p:spPr>
          <a:xfrm>
            <a:off x="6945750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700" b="1" i="0" u="none" strike="noStrike" cap="none">
              <a:solidFill>
                <a:srgbClr val="91C0F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6" name="Google Shape;1696;p37"/>
          <p:cNvSpPr txBox="1"/>
          <p:nvPr/>
        </p:nvSpPr>
        <p:spPr>
          <a:xfrm>
            <a:off x="3698100" y="1497550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sz="19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37"/>
          <p:cNvSpPr/>
          <p:nvPr/>
        </p:nvSpPr>
        <p:spPr>
          <a:xfrm>
            <a:off x="4808470" y="242781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37"/>
          <p:cNvSpPr/>
          <p:nvPr/>
        </p:nvSpPr>
        <p:spPr>
          <a:xfrm>
            <a:off x="5442062" y="3521072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37"/>
          <p:cNvSpPr/>
          <p:nvPr/>
        </p:nvSpPr>
        <p:spPr>
          <a:xfrm>
            <a:off x="3129050" y="242781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37"/>
          <p:cNvSpPr/>
          <p:nvPr/>
        </p:nvSpPr>
        <p:spPr>
          <a:xfrm>
            <a:off x="2507841" y="3521072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37"/>
          <p:cNvSpPr/>
          <p:nvPr/>
        </p:nvSpPr>
        <p:spPr>
          <a:xfrm>
            <a:off x="5442062" y="131960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37"/>
          <p:cNvSpPr/>
          <p:nvPr/>
        </p:nvSpPr>
        <p:spPr>
          <a:xfrm>
            <a:off x="2507841" y="1319600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37"/>
          <p:cNvSpPr/>
          <p:nvPr/>
        </p:nvSpPr>
        <p:spPr>
          <a:xfrm>
            <a:off x="3503947" y="2869341"/>
            <a:ext cx="368091" cy="334402"/>
          </a:xfrm>
          <a:custGeom>
            <a:avLst/>
            <a:gdLst/>
            <a:ahLst/>
            <a:cxnLst/>
            <a:rect l="l" t="t" r="r" b="b"/>
            <a:pathLst>
              <a:path w="12729" h="11564" extrusionOk="0">
                <a:moveTo>
                  <a:pt x="3750" y="851"/>
                </a:moveTo>
                <a:cubicBezTo>
                  <a:pt x="5420" y="851"/>
                  <a:pt x="6617" y="1513"/>
                  <a:pt x="6617" y="2112"/>
                </a:cubicBezTo>
                <a:cubicBezTo>
                  <a:pt x="6617" y="2679"/>
                  <a:pt x="5420" y="3309"/>
                  <a:pt x="3750" y="3309"/>
                </a:cubicBezTo>
                <a:cubicBezTo>
                  <a:pt x="2206" y="3309"/>
                  <a:pt x="851" y="2679"/>
                  <a:pt x="851" y="2112"/>
                </a:cubicBezTo>
                <a:cubicBezTo>
                  <a:pt x="851" y="1481"/>
                  <a:pt x="2112" y="851"/>
                  <a:pt x="3750" y="851"/>
                </a:cubicBezTo>
                <a:close/>
                <a:moveTo>
                  <a:pt x="6617" y="3403"/>
                </a:moveTo>
                <a:lnTo>
                  <a:pt x="6617" y="3781"/>
                </a:lnTo>
                <a:cubicBezTo>
                  <a:pt x="5829" y="4222"/>
                  <a:pt x="5199" y="4884"/>
                  <a:pt x="4821" y="5672"/>
                </a:cubicBezTo>
                <a:cubicBezTo>
                  <a:pt x="4475" y="5766"/>
                  <a:pt x="4096" y="5766"/>
                  <a:pt x="3750" y="5766"/>
                </a:cubicBezTo>
                <a:cubicBezTo>
                  <a:pt x="2206" y="5766"/>
                  <a:pt x="851" y="5136"/>
                  <a:pt x="851" y="4506"/>
                </a:cubicBezTo>
                <a:lnTo>
                  <a:pt x="851" y="3403"/>
                </a:lnTo>
                <a:cubicBezTo>
                  <a:pt x="1639" y="3939"/>
                  <a:pt x="2742" y="4159"/>
                  <a:pt x="3750" y="4159"/>
                </a:cubicBezTo>
                <a:cubicBezTo>
                  <a:pt x="4727" y="4159"/>
                  <a:pt x="5829" y="3939"/>
                  <a:pt x="6617" y="3403"/>
                </a:cubicBezTo>
                <a:close/>
                <a:moveTo>
                  <a:pt x="883" y="5913"/>
                </a:moveTo>
                <a:cubicBezTo>
                  <a:pt x="1396" y="6254"/>
                  <a:pt x="2361" y="6617"/>
                  <a:pt x="3750" y="6617"/>
                </a:cubicBezTo>
                <a:cubicBezTo>
                  <a:pt x="4033" y="6617"/>
                  <a:pt x="4254" y="6617"/>
                  <a:pt x="4538" y="6585"/>
                </a:cubicBezTo>
                <a:lnTo>
                  <a:pt x="4538" y="6585"/>
                </a:lnTo>
                <a:cubicBezTo>
                  <a:pt x="4475" y="6869"/>
                  <a:pt x="4475" y="7184"/>
                  <a:pt x="4475" y="7467"/>
                </a:cubicBezTo>
                <a:cubicBezTo>
                  <a:pt x="4475" y="7719"/>
                  <a:pt x="4506" y="7971"/>
                  <a:pt x="4538" y="8255"/>
                </a:cubicBezTo>
                <a:cubicBezTo>
                  <a:pt x="4317" y="8287"/>
                  <a:pt x="4033" y="8287"/>
                  <a:pt x="3781" y="8287"/>
                </a:cubicBezTo>
                <a:cubicBezTo>
                  <a:pt x="2269" y="8287"/>
                  <a:pt x="883" y="7656"/>
                  <a:pt x="883" y="7026"/>
                </a:cubicBezTo>
                <a:lnTo>
                  <a:pt x="883" y="5913"/>
                </a:lnTo>
                <a:close/>
                <a:moveTo>
                  <a:pt x="851" y="8350"/>
                </a:moveTo>
                <a:cubicBezTo>
                  <a:pt x="1639" y="8917"/>
                  <a:pt x="2773" y="9106"/>
                  <a:pt x="3750" y="9106"/>
                </a:cubicBezTo>
                <a:cubicBezTo>
                  <a:pt x="4096" y="9106"/>
                  <a:pt x="4412" y="9074"/>
                  <a:pt x="4727" y="9043"/>
                </a:cubicBezTo>
                <a:cubicBezTo>
                  <a:pt x="4979" y="9547"/>
                  <a:pt x="5294" y="10019"/>
                  <a:pt x="5672" y="10397"/>
                </a:cubicBezTo>
                <a:cubicBezTo>
                  <a:pt x="5136" y="10649"/>
                  <a:pt x="4475" y="10775"/>
                  <a:pt x="3750" y="10775"/>
                </a:cubicBezTo>
                <a:cubicBezTo>
                  <a:pt x="2112" y="10775"/>
                  <a:pt x="851" y="10082"/>
                  <a:pt x="851" y="9547"/>
                </a:cubicBezTo>
                <a:lnTo>
                  <a:pt x="851" y="8350"/>
                </a:lnTo>
                <a:close/>
                <a:moveTo>
                  <a:pt x="8570" y="4159"/>
                </a:moveTo>
                <a:cubicBezTo>
                  <a:pt x="10366" y="4159"/>
                  <a:pt x="11878" y="5640"/>
                  <a:pt x="11878" y="7467"/>
                </a:cubicBezTo>
                <a:cubicBezTo>
                  <a:pt x="11878" y="9263"/>
                  <a:pt x="10366" y="10775"/>
                  <a:pt x="8570" y="10775"/>
                </a:cubicBezTo>
                <a:cubicBezTo>
                  <a:pt x="6743" y="10775"/>
                  <a:pt x="5262" y="9263"/>
                  <a:pt x="5262" y="7467"/>
                </a:cubicBezTo>
                <a:cubicBezTo>
                  <a:pt x="5262" y="5609"/>
                  <a:pt x="6743" y="4159"/>
                  <a:pt x="8570" y="4159"/>
                </a:cubicBezTo>
                <a:close/>
                <a:moveTo>
                  <a:pt x="3781" y="1"/>
                </a:moveTo>
                <a:cubicBezTo>
                  <a:pt x="1797" y="1"/>
                  <a:pt x="64" y="851"/>
                  <a:pt x="64" y="2112"/>
                </a:cubicBezTo>
                <a:lnTo>
                  <a:pt x="64" y="9547"/>
                </a:lnTo>
                <a:cubicBezTo>
                  <a:pt x="1" y="10082"/>
                  <a:pt x="442" y="10649"/>
                  <a:pt x="1230" y="11027"/>
                </a:cubicBezTo>
                <a:cubicBezTo>
                  <a:pt x="1891" y="11405"/>
                  <a:pt x="2805" y="11563"/>
                  <a:pt x="3750" y="11563"/>
                </a:cubicBezTo>
                <a:cubicBezTo>
                  <a:pt x="4790" y="11563"/>
                  <a:pt x="5735" y="11311"/>
                  <a:pt x="6428" y="10964"/>
                </a:cubicBezTo>
                <a:cubicBezTo>
                  <a:pt x="7058" y="11342"/>
                  <a:pt x="7814" y="11563"/>
                  <a:pt x="8602" y="11563"/>
                </a:cubicBezTo>
                <a:cubicBezTo>
                  <a:pt x="10870" y="11563"/>
                  <a:pt x="12729" y="9704"/>
                  <a:pt x="12729" y="7404"/>
                </a:cubicBezTo>
                <a:cubicBezTo>
                  <a:pt x="12729" y="5136"/>
                  <a:pt x="10870" y="3277"/>
                  <a:pt x="8602" y="3277"/>
                </a:cubicBezTo>
                <a:cubicBezTo>
                  <a:pt x="8192" y="3277"/>
                  <a:pt x="7846" y="3309"/>
                  <a:pt x="7499" y="3435"/>
                </a:cubicBezTo>
                <a:lnTo>
                  <a:pt x="7499" y="2049"/>
                </a:lnTo>
                <a:cubicBezTo>
                  <a:pt x="7499" y="1481"/>
                  <a:pt x="7058" y="914"/>
                  <a:pt x="6302" y="536"/>
                </a:cubicBezTo>
                <a:cubicBezTo>
                  <a:pt x="5640" y="158"/>
                  <a:pt x="4727" y="1"/>
                  <a:pt x="37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37"/>
          <p:cNvSpPr/>
          <p:nvPr/>
        </p:nvSpPr>
        <p:spPr>
          <a:xfrm>
            <a:off x="3715305" y="2998718"/>
            <a:ext cx="72005" cy="169485"/>
          </a:xfrm>
          <a:custGeom>
            <a:avLst/>
            <a:gdLst/>
            <a:ahLst/>
            <a:cxnLst/>
            <a:rect l="l" t="t" r="r" b="b"/>
            <a:pathLst>
              <a:path w="2490" h="5861" extrusionOk="0">
                <a:moveTo>
                  <a:pt x="1261" y="0"/>
                </a:moveTo>
                <a:cubicBezTo>
                  <a:pt x="1009" y="0"/>
                  <a:pt x="820" y="189"/>
                  <a:pt x="820" y="410"/>
                </a:cubicBezTo>
                <a:lnTo>
                  <a:pt x="820" y="694"/>
                </a:lnTo>
                <a:cubicBezTo>
                  <a:pt x="348" y="851"/>
                  <a:pt x="1" y="1324"/>
                  <a:pt x="1" y="1891"/>
                </a:cubicBezTo>
                <a:cubicBezTo>
                  <a:pt x="1" y="2552"/>
                  <a:pt x="537" y="2930"/>
                  <a:pt x="978" y="3245"/>
                </a:cubicBezTo>
                <a:cubicBezTo>
                  <a:pt x="1293" y="3497"/>
                  <a:pt x="1639" y="3718"/>
                  <a:pt x="1639" y="3970"/>
                </a:cubicBezTo>
                <a:cubicBezTo>
                  <a:pt x="1671" y="4254"/>
                  <a:pt x="1482" y="4411"/>
                  <a:pt x="1261" y="4411"/>
                </a:cubicBezTo>
                <a:cubicBezTo>
                  <a:pt x="1009" y="4411"/>
                  <a:pt x="820" y="4191"/>
                  <a:pt x="820" y="3970"/>
                </a:cubicBezTo>
                <a:cubicBezTo>
                  <a:pt x="820" y="3718"/>
                  <a:pt x="631" y="3529"/>
                  <a:pt x="411" y="3529"/>
                </a:cubicBezTo>
                <a:cubicBezTo>
                  <a:pt x="190" y="3529"/>
                  <a:pt x="1" y="3718"/>
                  <a:pt x="1" y="3970"/>
                </a:cubicBezTo>
                <a:cubicBezTo>
                  <a:pt x="1" y="4506"/>
                  <a:pt x="348" y="4947"/>
                  <a:pt x="820" y="5136"/>
                </a:cubicBezTo>
                <a:lnTo>
                  <a:pt x="820" y="5419"/>
                </a:lnTo>
                <a:cubicBezTo>
                  <a:pt x="820" y="5671"/>
                  <a:pt x="1009" y="5860"/>
                  <a:pt x="1261" y="5860"/>
                </a:cubicBezTo>
                <a:cubicBezTo>
                  <a:pt x="1482" y="5860"/>
                  <a:pt x="1639" y="5671"/>
                  <a:pt x="1639" y="5419"/>
                </a:cubicBezTo>
                <a:lnTo>
                  <a:pt x="1639" y="5136"/>
                </a:lnTo>
                <a:cubicBezTo>
                  <a:pt x="2112" y="4978"/>
                  <a:pt x="2458" y="4506"/>
                  <a:pt x="2458" y="3970"/>
                </a:cubicBezTo>
                <a:cubicBezTo>
                  <a:pt x="2458" y="3308"/>
                  <a:pt x="1923" y="2899"/>
                  <a:pt x="1482" y="2584"/>
                </a:cubicBezTo>
                <a:cubicBezTo>
                  <a:pt x="1167" y="2363"/>
                  <a:pt x="820" y="2111"/>
                  <a:pt x="820" y="1891"/>
                </a:cubicBezTo>
                <a:cubicBezTo>
                  <a:pt x="820" y="1639"/>
                  <a:pt x="1009" y="1450"/>
                  <a:pt x="1261" y="1450"/>
                </a:cubicBezTo>
                <a:cubicBezTo>
                  <a:pt x="1482" y="1450"/>
                  <a:pt x="1639" y="1639"/>
                  <a:pt x="1639" y="1891"/>
                </a:cubicBezTo>
                <a:cubicBezTo>
                  <a:pt x="1639" y="2111"/>
                  <a:pt x="1860" y="2300"/>
                  <a:pt x="2049" y="2300"/>
                </a:cubicBezTo>
                <a:cubicBezTo>
                  <a:pt x="2269" y="2300"/>
                  <a:pt x="2490" y="2111"/>
                  <a:pt x="2490" y="1891"/>
                </a:cubicBezTo>
                <a:cubicBezTo>
                  <a:pt x="2490" y="1324"/>
                  <a:pt x="2112" y="883"/>
                  <a:pt x="1639" y="694"/>
                </a:cubicBezTo>
                <a:lnTo>
                  <a:pt x="1639" y="410"/>
                </a:lnTo>
                <a:cubicBezTo>
                  <a:pt x="1639" y="189"/>
                  <a:pt x="1450" y="0"/>
                  <a:pt x="12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37"/>
          <p:cNvSpPr/>
          <p:nvPr/>
        </p:nvSpPr>
        <p:spPr>
          <a:xfrm>
            <a:off x="5817874" y="2044112"/>
            <a:ext cx="366269" cy="24638"/>
          </a:xfrm>
          <a:custGeom>
            <a:avLst/>
            <a:gdLst/>
            <a:ahLst/>
            <a:cxnLst/>
            <a:rect l="l" t="t" r="r" b="b"/>
            <a:pathLst>
              <a:path w="12666" h="852" extrusionOk="0">
                <a:moveTo>
                  <a:pt x="379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62"/>
                  <a:pt x="190" y="851"/>
                  <a:pt x="379" y="851"/>
                </a:cubicBezTo>
                <a:lnTo>
                  <a:pt x="12225" y="851"/>
                </a:lnTo>
                <a:cubicBezTo>
                  <a:pt x="12477" y="851"/>
                  <a:pt x="12634" y="662"/>
                  <a:pt x="12634" y="410"/>
                </a:cubicBezTo>
                <a:cubicBezTo>
                  <a:pt x="12666" y="158"/>
                  <a:pt x="12477" y="0"/>
                  <a:pt x="122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37"/>
          <p:cNvSpPr/>
          <p:nvPr/>
        </p:nvSpPr>
        <p:spPr>
          <a:xfrm>
            <a:off x="5817874" y="1901086"/>
            <a:ext cx="95688" cy="118446"/>
          </a:xfrm>
          <a:custGeom>
            <a:avLst/>
            <a:gdLst/>
            <a:ahLst/>
            <a:cxnLst/>
            <a:rect l="l" t="t" r="r" b="b"/>
            <a:pathLst>
              <a:path w="3309" h="4096" extrusionOk="0">
                <a:moveTo>
                  <a:pt x="2363" y="756"/>
                </a:moveTo>
                <a:cubicBezTo>
                  <a:pt x="2427" y="756"/>
                  <a:pt x="2521" y="851"/>
                  <a:pt x="2521" y="914"/>
                </a:cubicBezTo>
                <a:lnTo>
                  <a:pt x="2521" y="3119"/>
                </a:lnTo>
                <a:cubicBezTo>
                  <a:pt x="2521" y="3214"/>
                  <a:pt x="2427" y="3245"/>
                  <a:pt x="2363" y="3245"/>
                </a:cubicBezTo>
                <a:lnTo>
                  <a:pt x="977" y="3245"/>
                </a:lnTo>
                <a:cubicBezTo>
                  <a:pt x="883" y="3245"/>
                  <a:pt x="820" y="3151"/>
                  <a:pt x="820" y="3119"/>
                </a:cubicBezTo>
                <a:lnTo>
                  <a:pt x="820" y="914"/>
                </a:lnTo>
                <a:cubicBezTo>
                  <a:pt x="820" y="851"/>
                  <a:pt x="883" y="756"/>
                  <a:pt x="977" y="756"/>
                </a:cubicBezTo>
                <a:close/>
                <a:moveTo>
                  <a:pt x="946" y="0"/>
                </a:moveTo>
                <a:cubicBezTo>
                  <a:pt x="379" y="0"/>
                  <a:pt x="1" y="441"/>
                  <a:pt x="1" y="945"/>
                </a:cubicBezTo>
                <a:lnTo>
                  <a:pt x="1" y="3151"/>
                </a:lnTo>
                <a:cubicBezTo>
                  <a:pt x="1" y="3686"/>
                  <a:pt x="410" y="4096"/>
                  <a:pt x="946" y="4096"/>
                </a:cubicBezTo>
                <a:lnTo>
                  <a:pt x="2300" y="4096"/>
                </a:lnTo>
                <a:cubicBezTo>
                  <a:pt x="2868" y="4096"/>
                  <a:pt x="3309" y="3686"/>
                  <a:pt x="3309" y="3151"/>
                </a:cubicBezTo>
                <a:lnTo>
                  <a:pt x="3309" y="945"/>
                </a:lnTo>
                <a:cubicBezTo>
                  <a:pt x="3309" y="410"/>
                  <a:pt x="2868" y="0"/>
                  <a:pt x="23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37"/>
          <p:cNvSpPr/>
          <p:nvPr/>
        </p:nvSpPr>
        <p:spPr>
          <a:xfrm>
            <a:off x="5952716" y="1700659"/>
            <a:ext cx="95688" cy="317977"/>
          </a:xfrm>
          <a:custGeom>
            <a:avLst/>
            <a:gdLst/>
            <a:ahLst/>
            <a:cxnLst/>
            <a:rect l="l" t="t" r="r" b="b"/>
            <a:pathLst>
              <a:path w="3309" h="10996" extrusionOk="0">
                <a:moveTo>
                  <a:pt x="2332" y="788"/>
                </a:moveTo>
                <a:cubicBezTo>
                  <a:pt x="2426" y="851"/>
                  <a:pt x="2489" y="882"/>
                  <a:pt x="2489" y="945"/>
                </a:cubicBezTo>
                <a:lnTo>
                  <a:pt x="2489" y="10050"/>
                </a:lnTo>
                <a:cubicBezTo>
                  <a:pt x="2489" y="10145"/>
                  <a:pt x="2426" y="10176"/>
                  <a:pt x="2332" y="10176"/>
                </a:cubicBezTo>
                <a:lnTo>
                  <a:pt x="946" y="10176"/>
                </a:lnTo>
                <a:cubicBezTo>
                  <a:pt x="882" y="10176"/>
                  <a:pt x="851" y="10082"/>
                  <a:pt x="851" y="10050"/>
                </a:cubicBezTo>
                <a:lnTo>
                  <a:pt x="851" y="945"/>
                </a:lnTo>
                <a:cubicBezTo>
                  <a:pt x="851" y="882"/>
                  <a:pt x="914" y="788"/>
                  <a:pt x="946" y="788"/>
                </a:cubicBezTo>
                <a:close/>
                <a:moveTo>
                  <a:pt x="946" y="0"/>
                </a:moveTo>
                <a:cubicBezTo>
                  <a:pt x="410" y="0"/>
                  <a:pt x="0" y="441"/>
                  <a:pt x="0" y="945"/>
                </a:cubicBezTo>
                <a:lnTo>
                  <a:pt x="0" y="10050"/>
                </a:lnTo>
                <a:cubicBezTo>
                  <a:pt x="0" y="10617"/>
                  <a:pt x="441" y="10995"/>
                  <a:pt x="946" y="10995"/>
                </a:cubicBezTo>
                <a:lnTo>
                  <a:pt x="2332" y="10995"/>
                </a:lnTo>
                <a:cubicBezTo>
                  <a:pt x="2899" y="10995"/>
                  <a:pt x="3308" y="10554"/>
                  <a:pt x="3308" y="10050"/>
                </a:cubicBezTo>
                <a:lnTo>
                  <a:pt x="3308" y="945"/>
                </a:lnTo>
                <a:cubicBezTo>
                  <a:pt x="3308" y="410"/>
                  <a:pt x="2899" y="0"/>
                  <a:pt x="23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37"/>
          <p:cNvSpPr/>
          <p:nvPr/>
        </p:nvSpPr>
        <p:spPr>
          <a:xfrm>
            <a:off x="6087559" y="1804502"/>
            <a:ext cx="96584" cy="215031"/>
          </a:xfrm>
          <a:custGeom>
            <a:avLst/>
            <a:gdLst/>
            <a:ahLst/>
            <a:cxnLst/>
            <a:rect l="l" t="t" r="r" b="b"/>
            <a:pathLst>
              <a:path w="3340" h="7436" extrusionOk="0">
                <a:moveTo>
                  <a:pt x="2394" y="788"/>
                </a:moveTo>
                <a:cubicBezTo>
                  <a:pt x="2489" y="788"/>
                  <a:pt x="2520" y="883"/>
                  <a:pt x="2520" y="946"/>
                </a:cubicBezTo>
                <a:lnTo>
                  <a:pt x="2520" y="6459"/>
                </a:lnTo>
                <a:cubicBezTo>
                  <a:pt x="2520" y="6554"/>
                  <a:pt x="2426" y="6585"/>
                  <a:pt x="2394" y="6585"/>
                </a:cubicBezTo>
                <a:lnTo>
                  <a:pt x="1008" y="6585"/>
                </a:lnTo>
                <a:cubicBezTo>
                  <a:pt x="945" y="6585"/>
                  <a:pt x="851" y="6491"/>
                  <a:pt x="851" y="6459"/>
                </a:cubicBezTo>
                <a:lnTo>
                  <a:pt x="851" y="946"/>
                </a:lnTo>
                <a:cubicBezTo>
                  <a:pt x="851" y="883"/>
                  <a:pt x="945" y="788"/>
                  <a:pt x="1008" y="788"/>
                </a:cubicBezTo>
                <a:close/>
                <a:moveTo>
                  <a:pt x="977" y="1"/>
                </a:moveTo>
                <a:cubicBezTo>
                  <a:pt x="441" y="1"/>
                  <a:pt x="0" y="442"/>
                  <a:pt x="0" y="977"/>
                </a:cubicBezTo>
                <a:lnTo>
                  <a:pt x="0" y="6491"/>
                </a:lnTo>
                <a:cubicBezTo>
                  <a:pt x="0" y="7058"/>
                  <a:pt x="441" y="7436"/>
                  <a:pt x="977" y="7436"/>
                </a:cubicBezTo>
                <a:lnTo>
                  <a:pt x="2363" y="7436"/>
                </a:lnTo>
                <a:cubicBezTo>
                  <a:pt x="2899" y="7436"/>
                  <a:pt x="3308" y="7026"/>
                  <a:pt x="3308" y="6491"/>
                </a:cubicBezTo>
                <a:lnTo>
                  <a:pt x="3308" y="977"/>
                </a:lnTo>
                <a:cubicBezTo>
                  <a:pt x="3340" y="442"/>
                  <a:pt x="2899" y="1"/>
                  <a:pt x="23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37"/>
          <p:cNvSpPr/>
          <p:nvPr/>
        </p:nvSpPr>
        <p:spPr>
          <a:xfrm>
            <a:off x="5184750" y="2913993"/>
            <a:ext cx="365344" cy="289753"/>
          </a:xfrm>
          <a:custGeom>
            <a:avLst/>
            <a:gdLst/>
            <a:ahLst/>
            <a:cxnLst/>
            <a:rect l="l" t="t" r="r" b="b"/>
            <a:pathLst>
              <a:path w="12634" h="10020" extrusionOk="0">
                <a:moveTo>
                  <a:pt x="10586" y="851"/>
                </a:moveTo>
                <a:cubicBezTo>
                  <a:pt x="10838" y="851"/>
                  <a:pt x="11027" y="1040"/>
                  <a:pt x="11027" y="1261"/>
                </a:cubicBezTo>
                <a:lnTo>
                  <a:pt x="11027" y="7499"/>
                </a:lnTo>
                <a:lnTo>
                  <a:pt x="1638" y="7499"/>
                </a:lnTo>
                <a:lnTo>
                  <a:pt x="1638" y="1261"/>
                </a:lnTo>
                <a:lnTo>
                  <a:pt x="1607" y="1261"/>
                </a:lnTo>
                <a:cubicBezTo>
                  <a:pt x="1607" y="1040"/>
                  <a:pt x="1796" y="851"/>
                  <a:pt x="2048" y="851"/>
                </a:cubicBezTo>
                <a:close/>
                <a:moveTo>
                  <a:pt x="11814" y="8318"/>
                </a:moveTo>
                <a:lnTo>
                  <a:pt x="11814" y="8727"/>
                </a:lnTo>
                <a:cubicBezTo>
                  <a:pt x="11814" y="8948"/>
                  <a:pt x="11594" y="9137"/>
                  <a:pt x="11405" y="9137"/>
                </a:cubicBezTo>
                <a:lnTo>
                  <a:pt x="1197" y="9137"/>
                </a:lnTo>
                <a:cubicBezTo>
                  <a:pt x="977" y="9137"/>
                  <a:pt x="788" y="8948"/>
                  <a:pt x="788" y="8727"/>
                </a:cubicBezTo>
                <a:lnTo>
                  <a:pt x="788" y="8318"/>
                </a:lnTo>
                <a:close/>
                <a:moveTo>
                  <a:pt x="2048" y="1"/>
                </a:moveTo>
                <a:cubicBezTo>
                  <a:pt x="1355" y="1"/>
                  <a:pt x="788" y="568"/>
                  <a:pt x="788" y="1261"/>
                </a:cubicBezTo>
                <a:lnTo>
                  <a:pt x="788" y="7499"/>
                </a:lnTo>
                <a:lnTo>
                  <a:pt x="378" y="7499"/>
                </a:lnTo>
                <a:cubicBezTo>
                  <a:pt x="158" y="7499"/>
                  <a:pt x="0" y="7688"/>
                  <a:pt x="0" y="7940"/>
                </a:cubicBezTo>
                <a:lnTo>
                  <a:pt x="0" y="8759"/>
                </a:lnTo>
                <a:cubicBezTo>
                  <a:pt x="0" y="9420"/>
                  <a:pt x="536" y="10019"/>
                  <a:pt x="1197" y="10019"/>
                </a:cubicBezTo>
                <a:lnTo>
                  <a:pt x="11405" y="10019"/>
                </a:lnTo>
                <a:cubicBezTo>
                  <a:pt x="12066" y="10019"/>
                  <a:pt x="12634" y="9452"/>
                  <a:pt x="12634" y="8759"/>
                </a:cubicBezTo>
                <a:lnTo>
                  <a:pt x="12634" y="7940"/>
                </a:lnTo>
                <a:cubicBezTo>
                  <a:pt x="12634" y="7656"/>
                  <a:pt x="12444" y="7499"/>
                  <a:pt x="12224" y="7499"/>
                </a:cubicBezTo>
                <a:lnTo>
                  <a:pt x="11814" y="7499"/>
                </a:lnTo>
                <a:lnTo>
                  <a:pt x="11814" y="1261"/>
                </a:lnTo>
                <a:cubicBezTo>
                  <a:pt x="11814" y="599"/>
                  <a:pt x="11247" y="1"/>
                  <a:pt x="105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7"/>
          <p:cNvSpPr/>
          <p:nvPr/>
        </p:nvSpPr>
        <p:spPr>
          <a:xfrm>
            <a:off x="5273093" y="2986865"/>
            <a:ext cx="169485" cy="120065"/>
          </a:xfrm>
          <a:custGeom>
            <a:avLst/>
            <a:gdLst/>
            <a:ahLst/>
            <a:cxnLst/>
            <a:rect l="l" t="t" r="r" b="b"/>
            <a:pathLst>
              <a:path w="5861" h="4152" extrusionOk="0">
                <a:moveTo>
                  <a:pt x="3782" y="1"/>
                </a:moveTo>
                <a:cubicBezTo>
                  <a:pt x="3561" y="1"/>
                  <a:pt x="3341" y="221"/>
                  <a:pt x="3341" y="410"/>
                </a:cubicBezTo>
                <a:cubicBezTo>
                  <a:pt x="3341" y="631"/>
                  <a:pt x="3561" y="852"/>
                  <a:pt x="3782" y="852"/>
                </a:cubicBezTo>
                <a:lnTo>
                  <a:pt x="4443" y="852"/>
                </a:lnTo>
                <a:lnTo>
                  <a:pt x="2962" y="2332"/>
                </a:lnTo>
                <a:lnTo>
                  <a:pt x="2395" y="1765"/>
                </a:lnTo>
                <a:cubicBezTo>
                  <a:pt x="2332" y="1686"/>
                  <a:pt x="2230" y="1647"/>
                  <a:pt x="2124" y="1647"/>
                </a:cubicBezTo>
                <a:cubicBezTo>
                  <a:pt x="2017" y="1647"/>
                  <a:pt x="1907" y="1686"/>
                  <a:pt x="1828" y="1765"/>
                </a:cubicBezTo>
                <a:lnTo>
                  <a:pt x="159" y="3435"/>
                </a:lnTo>
                <a:cubicBezTo>
                  <a:pt x="1" y="3592"/>
                  <a:pt x="1" y="3876"/>
                  <a:pt x="159" y="4034"/>
                </a:cubicBezTo>
                <a:cubicBezTo>
                  <a:pt x="237" y="4112"/>
                  <a:pt x="348" y="4152"/>
                  <a:pt x="458" y="4152"/>
                </a:cubicBezTo>
                <a:cubicBezTo>
                  <a:pt x="568" y="4152"/>
                  <a:pt x="678" y="4112"/>
                  <a:pt x="757" y="4034"/>
                </a:cubicBezTo>
                <a:lnTo>
                  <a:pt x="2143" y="2647"/>
                </a:lnTo>
                <a:lnTo>
                  <a:pt x="2679" y="3183"/>
                </a:lnTo>
                <a:cubicBezTo>
                  <a:pt x="2758" y="3262"/>
                  <a:pt x="2868" y="3301"/>
                  <a:pt x="2978" y="3301"/>
                </a:cubicBezTo>
                <a:cubicBezTo>
                  <a:pt x="3088" y="3301"/>
                  <a:pt x="3199" y="3262"/>
                  <a:pt x="3278" y="3183"/>
                </a:cubicBezTo>
                <a:lnTo>
                  <a:pt x="5042" y="1419"/>
                </a:lnTo>
                <a:lnTo>
                  <a:pt x="5042" y="2080"/>
                </a:lnTo>
                <a:cubicBezTo>
                  <a:pt x="5042" y="2332"/>
                  <a:pt x="5231" y="2521"/>
                  <a:pt x="5451" y="2521"/>
                </a:cubicBezTo>
                <a:cubicBezTo>
                  <a:pt x="5640" y="2521"/>
                  <a:pt x="5861" y="2332"/>
                  <a:pt x="5861" y="2080"/>
                </a:cubicBezTo>
                <a:lnTo>
                  <a:pt x="5861" y="442"/>
                </a:lnTo>
                <a:cubicBezTo>
                  <a:pt x="5861" y="158"/>
                  <a:pt x="5672" y="1"/>
                  <a:pt x="54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7"/>
          <p:cNvSpPr/>
          <p:nvPr/>
        </p:nvSpPr>
        <p:spPr>
          <a:xfrm>
            <a:off x="2951998" y="1915710"/>
            <a:ext cx="82740" cy="59614"/>
          </a:xfrm>
          <a:custGeom>
            <a:avLst/>
            <a:gdLst/>
            <a:ahLst/>
            <a:cxnLst/>
            <a:rect l="l" t="t" r="r" b="b"/>
            <a:pathLst>
              <a:path w="2805" h="2021" extrusionOk="0">
                <a:moveTo>
                  <a:pt x="2473" y="0"/>
                </a:moveTo>
                <a:cubicBezTo>
                  <a:pt x="2377" y="0"/>
                  <a:pt x="2273" y="32"/>
                  <a:pt x="2206" y="99"/>
                </a:cubicBezTo>
                <a:lnTo>
                  <a:pt x="1072" y="1233"/>
                </a:lnTo>
                <a:lnTo>
                  <a:pt x="599" y="761"/>
                </a:lnTo>
                <a:cubicBezTo>
                  <a:pt x="536" y="713"/>
                  <a:pt x="449" y="690"/>
                  <a:pt x="363" y="690"/>
                </a:cubicBezTo>
                <a:cubicBezTo>
                  <a:pt x="276" y="690"/>
                  <a:pt x="189" y="713"/>
                  <a:pt x="126" y="761"/>
                </a:cubicBezTo>
                <a:cubicBezTo>
                  <a:pt x="0" y="887"/>
                  <a:pt x="0" y="1139"/>
                  <a:pt x="126" y="1233"/>
                </a:cubicBezTo>
                <a:lnTo>
                  <a:pt x="820" y="1958"/>
                </a:lnTo>
                <a:cubicBezTo>
                  <a:pt x="914" y="2021"/>
                  <a:pt x="977" y="2021"/>
                  <a:pt x="1072" y="2021"/>
                </a:cubicBezTo>
                <a:cubicBezTo>
                  <a:pt x="1135" y="2021"/>
                  <a:pt x="1261" y="1989"/>
                  <a:pt x="1292" y="1926"/>
                </a:cubicBezTo>
                <a:lnTo>
                  <a:pt x="2678" y="540"/>
                </a:lnTo>
                <a:cubicBezTo>
                  <a:pt x="2804" y="414"/>
                  <a:pt x="2804" y="162"/>
                  <a:pt x="2678" y="68"/>
                </a:cubicBezTo>
                <a:cubicBezTo>
                  <a:pt x="2634" y="24"/>
                  <a:pt x="2557" y="0"/>
                  <a:pt x="24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7"/>
          <p:cNvSpPr/>
          <p:nvPr/>
        </p:nvSpPr>
        <p:spPr>
          <a:xfrm>
            <a:off x="2951998" y="1854592"/>
            <a:ext cx="82740" cy="60352"/>
          </a:xfrm>
          <a:custGeom>
            <a:avLst/>
            <a:gdLst/>
            <a:ahLst/>
            <a:cxnLst/>
            <a:rect l="l" t="t" r="r" b="b"/>
            <a:pathLst>
              <a:path w="2805" h="2046" extrusionOk="0">
                <a:moveTo>
                  <a:pt x="2469" y="1"/>
                </a:moveTo>
                <a:cubicBezTo>
                  <a:pt x="2374" y="1"/>
                  <a:pt x="2272" y="40"/>
                  <a:pt x="2206" y="123"/>
                </a:cubicBezTo>
                <a:lnTo>
                  <a:pt x="1072" y="1257"/>
                </a:lnTo>
                <a:lnTo>
                  <a:pt x="599" y="785"/>
                </a:lnTo>
                <a:cubicBezTo>
                  <a:pt x="536" y="738"/>
                  <a:pt x="449" y="714"/>
                  <a:pt x="363" y="714"/>
                </a:cubicBezTo>
                <a:cubicBezTo>
                  <a:pt x="276" y="714"/>
                  <a:pt x="189" y="738"/>
                  <a:pt x="126" y="785"/>
                </a:cubicBezTo>
                <a:cubicBezTo>
                  <a:pt x="0" y="911"/>
                  <a:pt x="0" y="1163"/>
                  <a:pt x="126" y="1257"/>
                </a:cubicBezTo>
                <a:lnTo>
                  <a:pt x="820" y="1982"/>
                </a:lnTo>
                <a:cubicBezTo>
                  <a:pt x="914" y="2045"/>
                  <a:pt x="977" y="2045"/>
                  <a:pt x="1072" y="2045"/>
                </a:cubicBezTo>
                <a:cubicBezTo>
                  <a:pt x="1135" y="2045"/>
                  <a:pt x="1261" y="2014"/>
                  <a:pt x="1292" y="1951"/>
                </a:cubicBezTo>
                <a:lnTo>
                  <a:pt x="2678" y="564"/>
                </a:lnTo>
                <a:cubicBezTo>
                  <a:pt x="2804" y="438"/>
                  <a:pt x="2804" y="186"/>
                  <a:pt x="2678" y="92"/>
                </a:cubicBezTo>
                <a:cubicBezTo>
                  <a:pt x="2634" y="32"/>
                  <a:pt x="2554" y="1"/>
                  <a:pt x="2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7"/>
          <p:cNvSpPr/>
          <p:nvPr/>
        </p:nvSpPr>
        <p:spPr>
          <a:xfrm>
            <a:off x="2951998" y="1793266"/>
            <a:ext cx="82740" cy="60322"/>
          </a:xfrm>
          <a:custGeom>
            <a:avLst/>
            <a:gdLst/>
            <a:ahLst/>
            <a:cxnLst/>
            <a:rect l="l" t="t" r="r" b="b"/>
            <a:pathLst>
              <a:path w="2805" h="2045" extrusionOk="0">
                <a:moveTo>
                  <a:pt x="2469" y="1"/>
                </a:moveTo>
                <a:cubicBezTo>
                  <a:pt x="2374" y="1"/>
                  <a:pt x="2272" y="40"/>
                  <a:pt x="2206" y="123"/>
                </a:cubicBezTo>
                <a:lnTo>
                  <a:pt x="1072" y="1257"/>
                </a:lnTo>
                <a:lnTo>
                  <a:pt x="599" y="785"/>
                </a:lnTo>
                <a:cubicBezTo>
                  <a:pt x="536" y="722"/>
                  <a:pt x="449" y="690"/>
                  <a:pt x="363" y="690"/>
                </a:cubicBezTo>
                <a:cubicBezTo>
                  <a:pt x="276" y="690"/>
                  <a:pt x="189" y="722"/>
                  <a:pt x="126" y="785"/>
                </a:cubicBezTo>
                <a:cubicBezTo>
                  <a:pt x="0" y="911"/>
                  <a:pt x="0" y="1131"/>
                  <a:pt x="126" y="1257"/>
                </a:cubicBezTo>
                <a:lnTo>
                  <a:pt x="820" y="1982"/>
                </a:lnTo>
                <a:cubicBezTo>
                  <a:pt x="914" y="2045"/>
                  <a:pt x="977" y="2045"/>
                  <a:pt x="1072" y="2045"/>
                </a:cubicBezTo>
                <a:cubicBezTo>
                  <a:pt x="1135" y="2045"/>
                  <a:pt x="1261" y="2013"/>
                  <a:pt x="1292" y="1919"/>
                </a:cubicBezTo>
                <a:lnTo>
                  <a:pt x="2678" y="532"/>
                </a:lnTo>
                <a:cubicBezTo>
                  <a:pt x="2804" y="438"/>
                  <a:pt x="2804" y="186"/>
                  <a:pt x="2678" y="91"/>
                </a:cubicBezTo>
                <a:cubicBezTo>
                  <a:pt x="2634" y="32"/>
                  <a:pt x="2554" y="1"/>
                  <a:pt x="2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7"/>
          <p:cNvSpPr/>
          <p:nvPr/>
        </p:nvSpPr>
        <p:spPr>
          <a:xfrm>
            <a:off x="2890673" y="1710437"/>
            <a:ext cx="352230" cy="348542"/>
          </a:xfrm>
          <a:custGeom>
            <a:avLst/>
            <a:gdLst/>
            <a:ahLst/>
            <a:cxnLst/>
            <a:rect l="l" t="t" r="r" b="b"/>
            <a:pathLst>
              <a:path w="11941" h="11816" extrusionOk="0">
                <a:moveTo>
                  <a:pt x="6963" y="1198"/>
                </a:moveTo>
                <a:lnTo>
                  <a:pt x="7876" y="2143"/>
                </a:lnTo>
                <a:lnTo>
                  <a:pt x="6963" y="2143"/>
                </a:lnTo>
                <a:lnTo>
                  <a:pt x="6963" y="1198"/>
                </a:lnTo>
                <a:close/>
                <a:moveTo>
                  <a:pt x="10286" y="3498"/>
                </a:moveTo>
                <a:cubicBezTo>
                  <a:pt x="10373" y="3498"/>
                  <a:pt x="10460" y="3530"/>
                  <a:pt x="10523" y="3593"/>
                </a:cubicBezTo>
                <a:lnTo>
                  <a:pt x="10995" y="4065"/>
                </a:lnTo>
                <a:cubicBezTo>
                  <a:pt x="11184" y="4223"/>
                  <a:pt x="11184" y="4475"/>
                  <a:pt x="11027" y="4569"/>
                </a:cubicBezTo>
                <a:lnTo>
                  <a:pt x="10806" y="4821"/>
                </a:lnTo>
                <a:lnTo>
                  <a:pt x="9798" y="3845"/>
                </a:lnTo>
                <a:lnTo>
                  <a:pt x="10050" y="3593"/>
                </a:lnTo>
                <a:cubicBezTo>
                  <a:pt x="10113" y="3530"/>
                  <a:pt x="10200" y="3498"/>
                  <a:pt x="10286" y="3498"/>
                </a:cubicBezTo>
                <a:close/>
                <a:moveTo>
                  <a:pt x="9294" y="4349"/>
                </a:moveTo>
                <a:lnTo>
                  <a:pt x="10271" y="5325"/>
                </a:lnTo>
                <a:lnTo>
                  <a:pt x="7845" y="7783"/>
                </a:lnTo>
                <a:lnTo>
                  <a:pt x="6868" y="6774"/>
                </a:lnTo>
                <a:lnTo>
                  <a:pt x="9294" y="4349"/>
                </a:lnTo>
                <a:close/>
                <a:moveTo>
                  <a:pt x="6585" y="7499"/>
                </a:moveTo>
                <a:lnTo>
                  <a:pt x="7183" y="8098"/>
                </a:lnTo>
                <a:lnTo>
                  <a:pt x="6427" y="8255"/>
                </a:lnTo>
                <a:lnTo>
                  <a:pt x="6585" y="7499"/>
                </a:lnTo>
                <a:close/>
                <a:moveTo>
                  <a:pt x="6994" y="10398"/>
                </a:moveTo>
                <a:lnTo>
                  <a:pt x="6994" y="10776"/>
                </a:lnTo>
                <a:cubicBezTo>
                  <a:pt x="6994" y="10870"/>
                  <a:pt x="7057" y="10996"/>
                  <a:pt x="7089" y="11122"/>
                </a:cubicBezTo>
                <a:lnTo>
                  <a:pt x="1071" y="11122"/>
                </a:lnTo>
                <a:cubicBezTo>
                  <a:pt x="882" y="11122"/>
                  <a:pt x="693" y="10965"/>
                  <a:pt x="693" y="10776"/>
                </a:cubicBezTo>
                <a:lnTo>
                  <a:pt x="693" y="10398"/>
                </a:lnTo>
                <a:close/>
                <a:moveTo>
                  <a:pt x="6270" y="663"/>
                </a:moveTo>
                <a:lnTo>
                  <a:pt x="6270" y="2458"/>
                </a:lnTo>
                <a:cubicBezTo>
                  <a:pt x="6270" y="2647"/>
                  <a:pt x="6427" y="2805"/>
                  <a:pt x="6616" y="2805"/>
                </a:cubicBezTo>
                <a:lnTo>
                  <a:pt x="8349" y="2805"/>
                </a:lnTo>
                <a:lnTo>
                  <a:pt x="8349" y="4286"/>
                </a:lnTo>
                <a:lnTo>
                  <a:pt x="6112" y="6554"/>
                </a:lnTo>
                <a:cubicBezTo>
                  <a:pt x="6081" y="6585"/>
                  <a:pt x="6018" y="6680"/>
                  <a:pt x="6018" y="6711"/>
                </a:cubicBezTo>
                <a:lnTo>
                  <a:pt x="5608" y="8633"/>
                </a:lnTo>
                <a:cubicBezTo>
                  <a:pt x="5545" y="8759"/>
                  <a:pt x="5608" y="8885"/>
                  <a:pt x="5671" y="8948"/>
                </a:cubicBezTo>
                <a:cubicBezTo>
                  <a:pt x="5742" y="9019"/>
                  <a:pt x="5813" y="9055"/>
                  <a:pt x="5897" y="9055"/>
                </a:cubicBezTo>
                <a:cubicBezTo>
                  <a:pt x="5925" y="9055"/>
                  <a:pt x="5955" y="9051"/>
                  <a:pt x="5986" y="9043"/>
                </a:cubicBezTo>
                <a:lnTo>
                  <a:pt x="7908" y="8602"/>
                </a:lnTo>
                <a:cubicBezTo>
                  <a:pt x="8002" y="8602"/>
                  <a:pt x="8034" y="8570"/>
                  <a:pt x="8065" y="8507"/>
                </a:cubicBezTo>
                <a:lnTo>
                  <a:pt x="8349" y="8255"/>
                </a:lnTo>
                <a:lnTo>
                  <a:pt x="8349" y="10807"/>
                </a:lnTo>
                <a:lnTo>
                  <a:pt x="8380" y="10807"/>
                </a:lnTo>
                <a:cubicBezTo>
                  <a:pt x="8380" y="10996"/>
                  <a:pt x="8223" y="11154"/>
                  <a:pt x="8034" y="11154"/>
                </a:cubicBezTo>
                <a:cubicBezTo>
                  <a:pt x="7845" y="11154"/>
                  <a:pt x="7687" y="10996"/>
                  <a:pt x="7687" y="10807"/>
                </a:cubicBezTo>
                <a:lnTo>
                  <a:pt x="7687" y="10083"/>
                </a:lnTo>
                <a:cubicBezTo>
                  <a:pt x="7687" y="9893"/>
                  <a:pt x="7530" y="9736"/>
                  <a:pt x="7309" y="9736"/>
                </a:cubicBezTo>
                <a:lnTo>
                  <a:pt x="1386" y="9736"/>
                </a:lnTo>
                <a:lnTo>
                  <a:pt x="1386" y="663"/>
                </a:lnTo>
                <a:close/>
                <a:moveTo>
                  <a:pt x="1071" y="1"/>
                </a:moveTo>
                <a:cubicBezTo>
                  <a:pt x="882" y="1"/>
                  <a:pt x="693" y="158"/>
                  <a:pt x="693" y="379"/>
                </a:cubicBezTo>
                <a:lnTo>
                  <a:pt x="693" y="9736"/>
                </a:lnTo>
                <a:lnTo>
                  <a:pt x="347" y="9736"/>
                </a:lnTo>
                <a:cubicBezTo>
                  <a:pt x="158" y="9736"/>
                  <a:pt x="0" y="9893"/>
                  <a:pt x="0" y="10083"/>
                </a:cubicBezTo>
                <a:lnTo>
                  <a:pt x="0" y="10807"/>
                </a:lnTo>
                <a:cubicBezTo>
                  <a:pt x="0" y="11406"/>
                  <a:pt x="473" y="11815"/>
                  <a:pt x="1008" y="11815"/>
                </a:cubicBezTo>
                <a:lnTo>
                  <a:pt x="8002" y="11815"/>
                </a:lnTo>
                <a:cubicBezTo>
                  <a:pt x="8569" y="11815"/>
                  <a:pt x="9011" y="11343"/>
                  <a:pt x="9011" y="10807"/>
                </a:cubicBezTo>
                <a:lnTo>
                  <a:pt x="9011" y="7562"/>
                </a:lnTo>
                <a:lnTo>
                  <a:pt x="11499" y="5105"/>
                </a:lnTo>
                <a:cubicBezTo>
                  <a:pt x="11940" y="4664"/>
                  <a:pt x="11940" y="4034"/>
                  <a:pt x="11531" y="3593"/>
                </a:cubicBezTo>
                <a:lnTo>
                  <a:pt x="11058" y="3120"/>
                </a:lnTo>
                <a:cubicBezTo>
                  <a:pt x="10869" y="2931"/>
                  <a:pt x="10609" y="2836"/>
                  <a:pt x="10346" y="2836"/>
                </a:cubicBezTo>
                <a:cubicBezTo>
                  <a:pt x="10082" y="2836"/>
                  <a:pt x="9814" y="2931"/>
                  <a:pt x="9609" y="3120"/>
                </a:cubicBezTo>
                <a:lnTo>
                  <a:pt x="9105" y="3624"/>
                </a:lnTo>
                <a:lnTo>
                  <a:pt x="9105" y="2490"/>
                </a:lnTo>
                <a:cubicBezTo>
                  <a:pt x="9105" y="2427"/>
                  <a:pt x="9074" y="2332"/>
                  <a:pt x="8979" y="2269"/>
                </a:cubicBezTo>
                <a:lnTo>
                  <a:pt x="6900" y="127"/>
                </a:lnTo>
                <a:cubicBezTo>
                  <a:pt x="6805" y="64"/>
                  <a:pt x="6742" y="1"/>
                  <a:pt x="6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7"/>
          <p:cNvSpPr/>
          <p:nvPr/>
        </p:nvSpPr>
        <p:spPr>
          <a:xfrm>
            <a:off x="5841568" y="3954054"/>
            <a:ext cx="318873" cy="366471"/>
          </a:xfrm>
          <a:custGeom>
            <a:avLst/>
            <a:gdLst/>
            <a:ahLst/>
            <a:cxnLst/>
            <a:rect l="l" t="t" r="r" b="b"/>
            <a:pathLst>
              <a:path w="11027" h="12673" extrusionOk="0">
                <a:moveTo>
                  <a:pt x="5514" y="1047"/>
                </a:moveTo>
                <a:cubicBezTo>
                  <a:pt x="6238" y="1519"/>
                  <a:pt x="7215" y="1834"/>
                  <a:pt x="8003" y="1834"/>
                </a:cubicBezTo>
                <a:cubicBezTo>
                  <a:pt x="8538" y="1834"/>
                  <a:pt x="9294" y="1708"/>
                  <a:pt x="10208" y="1204"/>
                </a:cubicBezTo>
                <a:lnTo>
                  <a:pt x="10208" y="5237"/>
                </a:lnTo>
                <a:cubicBezTo>
                  <a:pt x="10177" y="8198"/>
                  <a:pt x="8349" y="10845"/>
                  <a:pt x="5514" y="11821"/>
                </a:cubicBezTo>
                <a:cubicBezTo>
                  <a:pt x="2710" y="10845"/>
                  <a:pt x="820" y="8198"/>
                  <a:pt x="820" y="5237"/>
                </a:cubicBezTo>
                <a:lnTo>
                  <a:pt x="820" y="1204"/>
                </a:lnTo>
                <a:cubicBezTo>
                  <a:pt x="1513" y="1582"/>
                  <a:pt x="2269" y="1834"/>
                  <a:pt x="3025" y="1834"/>
                </a:cubicBezTo>
                <a:cubicBezTo>
                  <a:pt x="3844" y="1834"/>
                  <a:pt x="4758" y="1551"/>
                  <a:pt x="5514" y="1047"/>
                </a:cubicBezTo>
                <a:close/>
                <a:moveTo>
                  <a:pt x="10654" y="1"/>
                </a:moveTo>
                <a:cubicBezTo>
                  <a:pt x="10567" y="1"/>
                  <a:pt x="10476" y="33"/>
                  <a:pt x="10397" y="102"/>
                </a:cubicBezTo>
                <a:cubicBezTo>
                  <a:pt x="9389" y="826"/>
                  <a:pt x="8538" y="952"/>
                  <a:pt x="8034" y="952"/>
                </a:cubicBezTo>
                <a:cubicBezTo>
                  <a:pt x="7310" y="952"/>
                  <a:pt x="6396" y="637"/>
                  <a:pt x="5766" y="165"/>
                </a:cubicBezTo>
                <a:cubicBezTo>
                  <a:pt x="5703" y="102"/>
                  <a:pt x="5616" y="70"/>
                  <a:pt x="5526" y="70"/>
                </a:cubicBezTo>
                <a:cubicBezTo>
                  <a:pt x="5435" y="70"/>
                  <a:pt x="5341" y="102"/>
                  <a:pt x="5262" y="165"/>
                </a:cubicBezTo>
                <a:cubicBezTo>
                  <a:pt x="4632" y="637"/>
                  <a:pt x="3781" y="952"/>
                  <a:pt x="3025" y="952"/>
                </a:cubicBezTo>
                <a:cubicBezTo>
                  <a:pt x="2237" y="952"/>
                  <a:pt x="1450" y="637"/>
                  <a:pt x="662" y="102"/>
                </a:cubicBezTo>
                <a:cubicBezTo>
                  <a:pt x="582" y="40"/>
                  <a:pt x="495" y="13"/>
                  <a:pt x="411" y="13"/>
                </a:cubicBezTo>
                <a:cubicBezTo>
                  <a:pt x="196" y="13"/>
                  <a:pt x="0" y="190"/>
                  <a:pt x="0" y="417"/>
                </a:cubicBezTo>
                <a:lnTo>
                  <a:pt x="0" y="5237"/>
                </a:lnTo>
                <a:cubicBezTo>
                  <a:pt x="0" y="8608"/>
                  <a:pt x="2080" y="11601"/>
                  <a:pt x="5388" y="12641"/>
                </a:cubicBezTo>
                <a:cubicBezTo>
                  <a:pt x="5419" y="12641"/>
                  <a:pt x="5451" y="12672"/>
                  <a:pt x="5514" y="12672"/>
                </a:cubicBezTo>
                <a:cubicBezTo>
                  <a:pt x="5545" y="12672"/>
                  <a:pt x="5577" y="12672"/>
                  <a:pt x="5640" y="12641"/>
                </a:cubicBezTo>
                <a:cubicBezTo>
                  <a:pt x="8979" y="11538"/>
                  <a:pt x="11027" y="8513"/>
                  <a:pt x="11027" y="5237"/>
                </a:cubicBezTo>
                <a:lnTo>
                  <a:pt x="11027" y="417"/>
                </a:lnTo>
                <a:cubicBezTo>
                  <a:pt x="11027" y="157"/>
                  <a:pt x="10848" y="1"/>
                  <a:pt x="106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7"/>
          <p:cNvSpPr/>
          <p:nvPr/>
        </p:nvSpPr>
        <p:spPr>
          <a:xfrm>
            <a:off x="5964554" y="4052634"/>
            <a:ext cx="72901" cy="169485"/>
          </a:xfrm>
          <a:custGeom>
            <a:avLst/>
            <a:gdLst/>
            <a:ahLst/>
            <a:cxnLst/>
            <a:rect l="l" t="t" r="r" b="b"/>
            <a:pathLst>
              <a:path w="2521" h="5861" extrusionOk="0">
                <a:moveTo>
                  <a:pt x="1261" y="1"/>
                </a:moveTo>
                <a:cubicBezTo>
                  <a:pt x="1009" y="1"/>
                  <a:pt x="820" y="190"/>
                  <a:pt x="820" y="410"/>
                </a:cubicBezTo>
                <a:lnTo>
                  <a:pt x="820" y="694"/>
                </a:lnTo>
                <a:cubicBezTo>
                  <a:pt x="347" y="851"/>
                  <a:pt x="1" y="1324"/>
                  <a:pt x="1" y="1891"/>
                </a:cubicBezTo>
                <a:cubicBezTo>
                  <a:pt x="1" y="2553"/>
                  <a:pt x="536" y="2931"/>
                  <a:pt x="977" y="3246"/>
                </a:cubicBezTo>
                <a:cubicBezTo>
                  <a:pt x="1292" y="3498"/>
                  <a:pt x="1639" y="3718"/>
                  <a:pt x="1639" y="3970"/>
                </a:cubicBezTo>
                <a:cubicBezTo>
                  <a:pt x="1639" y="4191"/>
                  <a:pt x="1450" y="4411"/>
                  <a:pt x="1261" y="4411"/>
                </a:cubicBezTo>
                <a:cubicBezTo>
                  <a:pt x="1040" y="4411"/>
                  <a:pt x="820" y="4191"/>
                  <a:pt x="820" y="3970"/>
                </a:cubicBezTo>
                <a:cubicBezTo>
                  <a:pt x="820" y="3718"/>
                  <a:pt x="631" y="3561"/>
                  <a:pt x="410" y="3561"/>
                </a:cubicBezTo>
                <a:cubicBezTo>
                  <a:pt x="221" y="3561"/>
                  <a:pt x="32" y="3781"/>
                  <a:pt x="32" y="3970"/>
                </a:cubicBezTo>
                <a:cubicBezTo>
                  <a:pt x="32" y="4506"/>
                  <a:pt x="379" y="4947"/>
                  <a:pt x="851" y="5136"/>
                </a:cubicBezTo>
                <a:lnTo>
                  <a:pt x="851" y="5419"/>
                </a:lnTo>
                <a:cubicBezTo>
                  <a:pt x="851" y="5671"/>
                  <a:pt x="1040" y="5861"/>
                  <a:pt x="1292" y="5861"/>
                </a:cubicBezTo>
                <a:cubicBezTo>
                  <a:pt x="1513" y="5861"/>
                  <a:pt x="1670" y="5671"/>
                  <a:pt x="1670" y="5419"/>
                </a:cubicBezTo>
                <a:lnTo>
                  <a:pt x="1670" y="5136"/>
                </a:lnTo>
                <a:cubicBezTo>
                  <a:pt x="2143" y="4978"/>
                  <a:pt x="2521" y="4506"/>
                  <a:pt x="2521" y="3970"/>
                </a:cubicBezTo>
                <a:cubicBezTo>
                  <a:pt x="2521" y="3309"/>
                  <a:pt x="1954" y="2899"/>
                  <a:pt x="1513" y="2584"/>
                </a:cubicBezTo>
                <a:cubicBezTo>
                  <a:pt x="1198" y="2363"/>
                  <a:pt x="851" y="2111"/>
                  <a:pt x="851" y="1891"/>
                </a:cubicBezTo>
                <a:cubicBezTo>
                  <a:pt x="851" y="1670"/>
                  <a:pt x="1040" y="1481"/>
                  <a:pt x="1261" y="1481"/>
                </a:cubicBezTo>
                <a:cubicBezTo>
                  <a:pt x="1481" y="1481"/>
                  <a:pt x="1639" y="1670"/>
                  <a:pt x="1639" y="1891"/>
                </a:cubicBezTo>
                <a:cubicBezTo>
                  <a:pt x="1639" y="2111"/>
                  <a:pt x="1828" y="2300"/>
                  <a:pt x="2080" y="2300"/>
                </a:cubicBezTo>
                <a:cubicBezTo>
                  <a:pt x="2300" y="2300"/>
                  <a:pt x="2458" y="2111"/>
                  <a:pt x="2458" y="1891"/>
                </a:cubicBezTo>
                <a:cubicBezTo>
                  <a:pt x="2458" y="1324"/>
                  <a:pt x="2111" y="883"/>
                  <a:pt x="1639" y="694"/>
                </a:cubicBezTo>
                <a:lnTo>
                  <a:pt x="1639" y="410"/>
                </a:lnTo>
                <a:cubicBezTo>
                  <a:pt x="1639" y="190"/>
                  <a:pt x="1450" y="1"/>
                  <a:pt x="1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7"/>
          <p:cNvSpPr/>
          <p:nvPr/>
        </p:nvSpPr>
        <p:spPr>
          <a:xfrm>
            <a:off x="3007569" y="3995146"/>
            <a:ext cx="119343" cy="286110"/>
          </a:xfrm>
          <a:custGeom>
            <a:avLst/>
            <a:gdLst/>
            <a:ahLst/>
            <a:cxnLst/>
            <a:rect l="l" t="t" r="r" b="b"/>
            <a:pathLst>
              <a:path w="4127" h="9894" extrusionOk="0">
                <a:moveTo>
                  <a:pt x="2048" y="1"/>
                </a:moveTo>
                <a:cubicBezTo>
                  <a:pt x="1859" y="1"/>
                  <a:pt x="1638" y="190"/>
                  <a:pt x="1638" y="379"/>
                </a:cubicBezTo>
                <a:lnTo>
                  <a:pt x="1638" y="851"/>
                </a:lnTo>
                <a:cubicBezTo>
                  <a:pt x="725" y="1040"/>
                  <a:pt x="0" y="1891"/>
                  <a:pt x="0" y="2868"/>
                </a:cubicBezTo>
                <a:cubicBezTo>
                  <a:pt x="0" y="3970"/>
                  <a:pt x="977" y="4632"/>
                  <a:pt x="1827" y="5262"/>
                </a:cubicBezTo>
                <a:cubicBezTo>
                  <a:pt x="2552" y="5829"/>
                  <a:pt x="3308" y="6333"/>
                  <a:pt x="3308" y="6995"/>
                </a:cubicBezTo>
                <a:cubicBezTo>
                  <a:pt x="3308" y="7656"/>
                  <a:pt x="2772" y="8255"/>
                  <a:pt x="2079" y="8255"/>
                </a:cubicBezTo>
                <a:cubicBezTo>
                  <a:pt x="1418" y="8255"/>
                  <a:pt x="851" y="7688"/>
                  <a:pt x="851" y="6995"/>
                </a:cubicBezTo>
                <a:cubicBezTo>
                  <a:pt x="851" y="6774"/>
                  <a:pt x="662" y="6617"/>
                  <a:pt x="441" y="6617"/>
                </a:cubicBezTo>
                <a:cubicBezTo>
                  <a:pt x="189" y="6617"/>
                  <a:pt x="32" y="6806"/>
                  <a:pt x="32" y="6995"/>
                </a:cubicBezTo>
                <a:cubicBezTo>
                  <a:pt x="32" y="7971"/>
                  <a:pt x="756" y="8854"/>
                  <a:pt x="1701" y="9011"/>
                </a:cubicBezTo>
                <a:lnTo>
                  <a:pt x="1701" y="9484"/>
                </a:lnTo>
                <a:cubicBezTo>
                  <a:pt x="1701" y="9704"/>
                  <a:pt x="1890" y="9893"/>
                  <a:pt x="2079" y="9893"/>
                </a:cubicBezTo>
                <a:cubicBezTo>
                  <a:pt x="2268" y="9893"/>
                  <a:pt x="2489" y="9704"/>
                  <a:pt x="2489" y="9484"/>
                </a:cubicBezTo>
                <a:lnTo>
                  <a:pt x="2489" y="9011"/>
                </a:lnTo>
                <a:cubicBezTo>
                  <a:pt x="3434" y="8791"/>
                  <a:pt x="4127" y="7971"/>
                  <a:pt x="4127" y="6995"/>
                </a:cubicBezTo>
                <a:cubicBezTo>
                  <a:pt x="4127" y="5892"/>
                  <a:pt x="3151" y="5231"/>
                  <a:pt x="2331" y="4600"/>
                </a:cubicBezTo>
                <a:cubicBezTo>
                  <a:pt x="1575" y="4033"/>
                  <a:pt x="819" y="3529"/>
                  <a:pt x="819" y="2868"/>
                </a:cubicBezTo>
                <a:cubicBezTo>
                  <a:pt x="788" y="2143"/>
                  <a:pt x="1386" y="1607"/>
                  <a:pt x="2048" y="1607"/>
                </a:cubicBezTo>
                <a:cubicBezTo>
                  <a:pt x="2709" y="1607"/>
                  <a:pt x="3277" y="2143"/>
                  <a:pt x="3277" y="2868"/>
                </a:cubicBezTo>
                <a:cubicBezTo>
                  <a:pt x="3277" y="3088"/>
                  <a:pt x="3466" y="3246"/>
                  <a:pt x="3686" y="3246"/>
                </a:cubicBezTo>
                <a:cubicBezTo>
                  <a:pt x="3938" y="3246"/>
                  <a:pt x="4096" y="3057"/>
                  <a:pt x="4096" y="2868"/>
                </a:cubicBezTo>
                <a:cubicBezTo>
                  <a:pt x="4096" y="1891"/>
                  <a:pt x="3371" y="1009"/>
                  <a:pt x="2426" y="851"/>
                </a:cubicBezTo>
                <a:lnTo>
                  <a:pt x="2426" y="379"/>
                </a:lnTo>
                <a:cubicBezTo>
                  <a:pt x="2426" y="158"/>
                  <a:pt x="2237" y="1"/>
                  <a:pt x="2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7"/>
          <p:cNvSpPr/>
          <p:nvPr/>
        </p:nvSpPr>
        <p:spPr>
          <a:xfrm>
            <a:off x="2883658" y="3954170"/>
            <a:ext cx="366269" cy="366240"/>
          </a:xfrm>
          <a:custGeom>
            <a:avLst/>
            <a:gdLst/>
            <a:ahLst/>
            <a:cxnLst/>
            <a:rect l="l" t="t" r="r" b="b"/>
            <a:pathLst>
              <a:path w="12666" h="12665" extrusionOk="0">
                <a:moveTo>
                  <a:pt x="6333" y="819"/>
                </a:moveTo>
                <a:cubicBezTo>
                  <a:pt x="9357" y="819"/>
                  <a:pt x="11846" y="3308"/>
                  <a:pt x="11846" y="6332"/>
                </a:cubicBezTo>
                <a:cubicBezTo>
                  <a:pt x="11846" y="9357"/>
                  <a:pt x="9357" y="11846"/>
                  <a:pt x="6333" y="11846"/>
                </a:cubicBezTo>
                <a:cubicBezTo>
                  <a:pt x="3308" y="11846"/>
                  <a:pt x="819" y="9357"/>
                  <a:pt x="819" y="6332"/>
                </a:cubicBezTo>
                <a:cubicBezTo>
                  <a:pt x="819" y="3308"/>
                  <a:pt x="3308" y="819"/>
                  <a:pt x="6333" y="819"/>
                </a:cubicBezTo>
                <a:close/>
                <a:moveTo>
                  <a:pt x="6333" y="0"/>
                </a:moveTo>
                <a:cubicBezTo>
                  <a:pt x="2836" y="0"/>
                  <a:pt x="0" y="2835"/>
                  <a:pt x="0" y="6332"/>
                </a:cubicBezTo>
                <a:cubicBezTo>
                  <a:pt x="0" y="9830"/>
                  <a:pt x="2836" y="12665"/>
                  <a:pt x="6333" y="12665"/>
                </a:cubicBezTo>
                <a:cubicBezTo>
                  <a:pt x="9830" y="12665"/>
                  <a:pt x="12665" y="9830"/>
                  <a:pt x="12665" y="6332"/>
                </a:cubicBezTo>
                <a:cubicBezTo>
                  <a:pt x="12665" y="2835"/>
                  <a:pt x="9830" y="0"/>
                  <a:pt x="6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9" name="Google Shape;1719;p37"/>
          <p:cNvCxnSpPr/>
          <p:nvPr/>
        </p:nvCxnSpPr>
        <p:spPr>
          <a:xfrm rot="10800000">
            <a:off x="6157675" y="297115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20" name="Google Shape;1720;p37"/>
          <p:cNvCxnSpPr/>
          <p:nvPr/>
        </p:nvCxnSpPr>
        <p:spPr>
          <a:xfrm rot="10800000">
            <a:off x="2616063" y="297115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21" name="Google Shape;1721;p37"/>
          <p:cNvCxnSpPr/>
          <p:nvPr/>
        </p:nvCxnSpPr>
        <p:spPr>
          <a:xfrm rot="10800000">
            <a:off x="6613350" y="186280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22" name="Google Shape;1722;p37"/>
          <p:cNvCxnSpPr/>
          <p:nvPr/>
        </p:nvCxnSpPr>
        <p:spPr>
          <a:xfrm rot="10800000">
            <a:off x="6613350" y="411635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23" name="Google Shape;1723;p37"/>
          <p:cNvCxnSpPr/>
          <p:nvPr/>
        </p:nvCxnSpPr>
        <p:spPr>
          <a:xfrm rot="10800000">
            <a:off x="2212275" y="186280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724" name="Google Shape;1724;p37"/>
          <p:cNvCxnSpPr/>
          <p:nvPr/>
        </p:nvCxnSpPr>
        <p:spPr>
          <a:xfrm rot="10800000">
            <a:off x="2212275" y="4116350"/>
            <a:ext cx="256200" cy="0"/>
          </a:xfrm>
          <a:prstGeom prst="straightConnector1">
            <a:avLst/>
          </a:prstGeom>
          <a:noFill/>
          <a:ln w="19050" cap="flat" cmpd="sng">
            <a:solidFill>
              <a:srgbClr val="4B85CF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25" name="Google Shape;172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0" name="Google Shape;1730;p38"/>
          <p:cNvCxnSpPr/>
          <p:nvPr/>
        </p:nvCxnSpPr>
        <p:spPr>
          <a:xfrm>
            <a:off x="1812775" y="2849425"/>
            <a:ext cx="5436600" cy="0"/>
          </a:xfrm>
          <a:prstGeom prst="straightConnector1">
            <a:avLst/>
          </a:prstGeom>
          <a:noFill/>
          <a:ln w="19050" cap="flat" cmpd="sng">
            <a:solidFill>
              <a:srgbClr val="13378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1" name="Google Shape;1731;p38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2" name="Google Shape;1732;p38"/>
          <p:cNvSpPr/>
          <p:nvPr/>
        </p:nvSpPr>
        <p:spPr>
          <a:xfrm>
            <a:off x="2592535" y="2221147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38"/>
          <p:cNvSpPr/>
          <p:nvPr/>
        </p:nvSpPr>
        <p:spPr>
          <a:xfrm>
            <a:off x="3936855" y="2198922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38"/>
          <p:cNvSpPr/>
          <p:nvPr/>
        </p:nvSpPr>
        <p:spPr>
          <a:xfrm>
            <a:off x="6623488" y="2250047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38"/>
          <p:cNvSpPr/>
          <p:nvPr/>
        </p:nvSpPr>
        <p:spPr>
          <a:xfrm>
            <a:off x="5281138" y="2176684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38"/>
          <p:cNvSpPr/>
          <p:nvPr/>
        </p:nvSpPr>
        <p:spPr>
          <a:xfrm>
            <a:off x="1248297" y="2250038"/>
            <a:ext cx="1117897" cy="1232418"/>
          </a:xfrm>
          <a:custGeom>
            <a:avLst/>
            <a:gdLst/>
            <a:ahLst/>
            <a:cxnLst/>
            <a:rect l="l" t="t" r="r" b="b"/>
            <a:pathLst>
              <a:path w="28631" h="31560" extrusionOk="0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38"/>
          <p:cNvSpPr txBox="1"/>
          <p:nvPr/>
        </p:nvSpPr>
        <p:spPr>
          <a:xfrm>
            <a:off x="977075" y="925200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600" b="1" i="0" u="none" strike="noStrike" cap="non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8" name="Google Shape;1738;p38"/>
          <p:cNvSpPr txBox="1"/>
          <p:nvPr/>
        </p:nvSpPr>
        <p:spPr>
          <a:xfrm>
            <a:off x="3665650" y="925200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600" b="1" i="0" u="none" strike="noStrike" cap="non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9" name="Google Shape;1739;p38"/>
          <p:cNvSpPr txBox="1"/>
          <p:nvPr/>
        </p:nvSpPr>
        <p:spPr>
          <a:xfrm>
            <a:off x="6354225" y="925200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78B0F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600" b="1" i="0" u="none" strike="noStrike" cap="none">
              <a:solidFill>
                <a:srgbClr val="78B0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0" name="Google Shape;1740;p38"/>
          <p:cNvSpPr txBox="1"/>
          <p:nvPr/>
        </p:nvSpPr>
        <p:spPr>
          <a:xfrm>
            <a:off x="2321400" y="3591050"/>
            <a:ext cx="1660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6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1" name="Google Shape;1741;p38"/>
          <p:cNvSpPr txBox="1"/>
          <p:nvPr/>
        </p:nvSpPr>
        <p:spPr>
          <a:xfrm>
            <a:off x="5010000" y="3591050"/>
            <a:ext cx="1660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600" b="1" i="0" u="none" strike="noStrike" cap="non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2" name="Google Shape;1742;p38"/>
          <p:cNvSpPr txBox="1"/>
          <p:nvPr/>
        </p:nvSpPr>
        <p:spPr>
          <a:xfrm>
            <a:off x="977075" y="1247550"/>
            <a:ext cx="16602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helium</a:t>
            </a: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3" name="Google Shape;1743;p38"/>
          <p:cNvSpPr txBox="1"/>
          <p:nvPr/>
        </p:nvSpPr>
        <p:spPr>
          <a:xfrm>
            <a:off x="3665650" y="1247550"/>
            <a:ext cx="16602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4" name="Google Shape;1744;p38"/>
          <p:cNvSpPr txBox="1"/>
          <p:nvPr/>
        </p:nvSpPr>
        <p:spPr>
          <a:xfrm>
            <a:off x="6354225" y="1247550"/>
            <a:ext cx="16602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5" name="Google Shape;1745;p38"/>
          <p:cNvSpPr txBox="1"/>
          <p:nvPr/>
        </p:nvSpPr>
        <p:spPr>
          <a:xfrm>
            <a:off x="2321400" y="3957375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6" name="Google Shape;1746;p38"/>
          <p:cNvSpPr txBox="1"/>
          <p:nvPr/>
        </p:nvSpPr>
        <p:spPr>
          <a:xfrm>
            <a:off x="5009998" y="3957375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 </a:t>
            </a:r>
            <a:endParaRPr sz="14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47" name="Google Shape;1747;p38"/>
          <p:cNvGrpSpPr/>
          <p:nvPr/>
        </p:nvGrpSpPr>
        <p:grpSpPr>
          <a:xfrm>
            <a:off x="1622184" y="2595947"/>
            <a:ext cx="366269" cy="368091"/>
            <a:chOff x="-62150375" y="2664925"/>
            <a:chExt cx="316650" cy="318225"/>
          </a:xfrm>
        </p:grpSpPr>
        <p:sp>
          <p:nvSpPr>
            <p:cNvPr id="1748" name="Google Shape;1748;p3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2" name="Google Shape;1752;p38"/>
          <p:cNvGrpSpPr/>
          <p:nvPr/>
        </p:nvGrpSpPr>
        <p:grpSpPr>
          <a:xfrm>
            <a:off x="2966923" y="2635093"/>
            <a:ext cx="365344" cy="289753"/>
            <a:chOff x="-62882850" y="1999375"/>
            <a:chExt cx="315850" cy="250500"/>
          </a:xfrm>
        </p:grpSpPr>
        <p:sp>
          <p:nvSpPr>
            <p:cNvPr id="1753" name="Google Shape;1753;p38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5" name="Google Shape;1755;p38"/>
          <p:cNvGrpSpPr/>
          <p:nvPr/>
        </p:nvGrpSpPr>
        <p:grpSpPr>
          <a:xfrm>
            <a:off x="4334416" y="2596767"/>
            <a:ext cx="318873" cy="366471"/>
            <a:chOff x="-62496925" y="1931475"/>
            <a:chExt cx="275675" cy="316825"/>
          </a:xfrm>
        </p:grpSpPr>
        <p:sp>
          <p:nvSpPr>
            <p:cNvPr id="1756" name="Google Shape;1756;p38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8" name="Google Shape;1758;p38"/>
          <p:cNvGrpSpPr/>
          <p:nvPr/>
        </p:nvGrpSpPr>
        <p:grpSpPr>
          <a:xfrm>
            <a:off x="5654119" y="2539404"/>
            <a:ext cx="368091" cy="334402"/>
            <a:chOff x="-62518200" y="2692475"/>
            <a:chExt cx="318225" cy="289100"/>
          </a:xfrm>
        </p:grpSpPr>
        <p:sp>
          <p:nvSpPr>
            <p:cNvPr id="1759" name="Google Shape;1759;p38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1" name="Google Shape;1761;p38"/>
          <p:cNvSpPr/>
          <p:nvPr/>
        </p:nvSpPr>
        <p:spPr>
          <a:xfrm>
            <a:off x="7127069" y="2608946"/>
            <a:ext cx="119343" cy="286110"/>
          </a:xfrm>
          <a:custGeom>
            <a:avLst/>
            <a:gdLst/>
            <a:ahLst/>
            <a:cxnLst/>
            <a:rect l="l" t="t" r="r" b="b"/>
            <a:pathLst>
              <a:path w="4127" h="9894" extrusionOk="0">
                <a:moveTo>
                  <a:pt x="2048" y="1"/>
                </a:moveTo>
                <a:cubicBezTo>
                  <a:pt x="1859" y="1"/>
                  <a:pt x="1638" y="190"/>
                  <a:pt x="1638" y="379"/>
                </a:cubicBezTo>
                <a:lnTo>
                  <a:pt x="1638" y="851"/>
                </a:lnTo>
                <a:cubicBezTo>
                  <a:pt x="725" y="1040"/>
                  <a:pt x="0" y="1891"/>
                  <a:pt x="0" y="2868"/>
                </a:cubicBezTo>
                <a:cubicBezTo>
                  <a:pt x="0" y="3970"/>
                  <a:pt x="977" y="4632"/>
                  <a:pt x="1827" y="5262"/>
                </a:cubicBezTo>
                <a:cubicBezTo>
                  <a:pt x="2552" y="5829"/>
                  <a:pt x="3308" y="6333"/>
                  <a:pt x="3308" y="6995"/>
                </a:cubicBezTo>
                <a:cubicBezTo>
                  <a:pt x="3308" y="7656"/>
                  <a:pt x="2772" y="8255"/>
                  <a:pt x="2079" y="8255"/>
                </a:cubicBezTo>
                <a:cubicBezTo>
                  <a:pt x="1418" y="8255"/>
                  <a:pt x="851" y="7688"/>
                  <a:pt x="851" y="6995"/>
                </a:cubicBezTo>
                <a:cubicBezTo>
                  <a:pt x="851" y="6774"/>
                  <a:pt x="662" y="6617"/>
                  <a:pt x="441" y="6617"/>
                </a:cubicBezTo>
                <a:cubicBezTo>
                  <a:pt x="189" y="6617"/>
                  <a:pt x="32" y="6806"/>
                  <a:pt x="32" y="6995"/>
                </a:cubicBezTo>
                <a:cubicBezTo>
                  <a:pt x="32" y="7971"/>
                  <a:pt x="756" y="8854"/>
                  <a:pt x="1701" y="9011"/>
                </a:cubicBezTo>
                <a:lnTo>
                  <a:pt x="1701" y="9484"/>
                </a:lnTo>
                <a:cubicBezTo>
                  <a:pt x="1701" y="9704"/>
                  <a:pt x="1890" y="9893"/>
                  <a:pt x="2079" y="9893"/>
                </a:cubicBezTo>
                <a:cubicBezTo>
                  <a:pt x="2268" y="9893"/>
                  <a:pt x="2489" y="9704"/>
                  <a:pt x="2489" y="9484"/>
                </a:cubicBezTo>
                <a:lnTo>
                  <a:pt x="2489" y="9011"/>
                </a:lnTo>
                <a:cubicBezTo>
                  <a:pt x="3434" y="8791"/>
                  <a:pt x="4127" y="7971"/>
                  <a:pt x="4127" y="6995"/>
                </a:cubicBezTo>
                <a:cubicBezTo>
                  <a:pt x="4127" y="5892"/>
                  <a:pt x="3151" y="5231"/>
                  <a:pt x="2331" y="4600"/>
                </a:cubicBezTo>
                <a:cubicBezTo>
                  <a:pt x="1575" y="4033"/>
                  <a:pt x="819" y="3529"/>
                  <a:pt x="819" y="2868"/>
                </a:cubicBezTo>
                <a:cubicBezTo>
                  <a:pt x="788" y="2143"/>
                  <a:pt x="1386" y="1607"/>
                  <a:pt x="2048" y="1607"/>
                </a:cubicBezTo>
                <a:cubicBezTo>
                  <a:pt x="2709" y="1607"/>
                  <a:pt x="3277" y="2143"/>
                  <a:pt x="3277" y="2868"/>
                </a:cubicBezTo>
                <a:cubicBezTo>
                  <a:pt x="3277" y="3088"/>
                  <a:pt x="3466" y="3246"/>
                  <a:pt x="3686" y="3246"/>
                </a:cubicBezTo>
                <a:cubicBezTo>
                  <a:pt x="3938" y="3246"/>
                  <a:pt x="4096" y="3057"/>
                  <a:pt x="4096" y="2868"/>
                </a:cubicBezTo>
                <a:cubicBezTo>
                  <a:pt x="4096" y="1891"/>
                  <a:pt x="3371" y="1009"/>
                  <a:pt x="2426" y="851"/>
                </a:cubicBezTo>
                <a:lnTo>
                  <a:pt x="2426" y="379"/>
                </a:lnTo>
                <a:cubicBezTo>
                  <a:pt x="2426" y="158"/>
                  <a:pt x="2237" y="1"/>
                  <a:pt x="2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8"/>
          <p:cNvSpPr/>
          <p:nvPr/>
        </p:nvSpPr>
        <p:spPr>
          <a:xfrm>
            <a:off x="7003158" y="2567970"/>
            <a:ext cx="366269" cy="366240"/>
          </a:xfrm>
          <a:custGeom>
            <a:avLst/>
            <a:gdLst/>
            <a:ahLst/>
            <a:cxnLst/>
            <a:rect l="l" t="t" r="r" b="b"/>
            <a:pathLst>
              <a:path w="12666" h="12665" extrusionOk="0">
                <a:moveTo>
                  <a:pt x="6333" y="819"/>
                </a:moveTo>
                <a:cubicBezTo>
                  <a:pt x="9357" y="819"/>
                  <a:pt x="11846" y="3308"/>
                  <a:pt x="11846" y="6332"/>
                </a:cubicBezTo>
                <a:cubicBezTo>
                  <a:pt x="11846" y="9357"/>
                  <a:pt x="9357" y="11846"/>
                  <a:pt x="6333" y="11846"/>
                </a:cubicBezTo>
                <a:cubicBezTo>
                  <a:pt x="3308" y="11846"/>
                  <a:pt x="819" y="9357"/>
                  <a:pt x="819" y="6332"/>
                </a:cubicBezTo>
                <a:cubicBezTo>
                  <a:pt x="819" y="3308"/>
                  <a:pt x="3308" y="819"/>
                  <a:pt x="6333" y="819"/>
                </a:cubicBezTo>
                <a:close/>
                <a:moveTo>
                  <a:pt x="6333" y="0"/>
                </a:moveTo>
                <a:cubicBezTo>
                  <a:pt x="2836" y="0"/>
                  <a:pt x="0" y="2835"/>
                  <a:pt x="0" y="6332"/>
                </a:cubicBezTo>
                <a:cubicBezTo>
                  <a:pt x="0" y="9830"/>
                  <a:pt x="2836" y="12665"/>
                  <a:pt x="6333" y="12665"/>
                </a:cubicBezTo>
                <a:cubicBezTo>
                  <a:pt x="9830" y="12665"/>
                  <a:pt x="12665" y="9830"/>
                  <a:pt x="12665" y="6332"/>
                </a:cubicBezTo>
                <a:cubicBezTo>
                  <a:pt x="12665" y="2835"/>
                  <a:pt x="9830" y="0"/>
                  <a:pt x="6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8"/>
          <p:cNvSpPr txBox="1"/>
          <p:nvPr/>
        </p:nvSpPr>
        <p:spPr>
          <a:xfrm>
            <a:off x="1351538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38"/>
          <p:cNvSpPr txBox="1"/>
          <p:nvPr/>
        </p:nvSpPr>
        <p:spPr>
          <a:xfrm>
            <a:off x="2695813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5" name="Google Shape;1765;p38"/>
          <p:cNvSpPr txBox="1"/>
          <p:nvPr/>
        </p:nvSpPr>
        <p:spPr>
          <a:xfrm>
            <a:off x="4040075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38"/>
          <p:cNvSpPr txBox="1"/>
          <p:nvPr/>
        </p:nvSpPr>
        <p:spPr>
          <a:xfrm>
            <a:off x="5383425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7" name="Google Shape;1767;p38"/>
          <p:cNvSpPr txBox="1"/>
          <p:nvPr/>
        </p:nvSpPr>
        <p:spPr>
          <a:xfrm>
            <a:off x="6728700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18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</a:t>
            </a:r>
            <a:r>
              <a:rPr lang="en" sz="2100" b="1">
                <a:latin typeface="Fira Sans"/>
                <a:ea typeface="Fira Sans"/>
                <a:cs typeface="Fira Sans"/>
                <a:sym typeface="Fira Sans"/>
              </a:rPr>
              <a:t>á</a:t>
            </a: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lise estatística descritiva dos preços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Acumulados para cada commodity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57200" y="247031"/>
            <a:ext cx="1180350" cy="1180325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03" y="0"/>
                </a:moveTo>
                <a:lnTo>
                  <a:pt x="22995" y="0"/>
                </a:lnTo>
                <a:lnTo>
                  <a:pt x="21790" y="63"/>
                </a:lnTo>
                <a:lnTo>
                  <a:pt x="20593" y="179"/>
                </a:lnTo>
                <a:lnTo>
                  <a:pt x="19423" y="366"/>
                </a:lnTo>
                <a:lnTo>
                  <a:pt x="18271" y="598"/>
                </a:lnTo>
                <a:lnTo>
                  <a:pt x="17137" y="893"/>
                </a:lnTo>
                <a:lnTo>
                  <a:pt x="16030" y="1233"/>
                </a:lnTo>
                <a:lnTo>
                  <a:pt x="14949" y="1634"/>
                </a:lnTo>
                <a:lnTo>
                  <a:pt x="13887" y="2081"/>
                </a:lnTo>
                <a:lnTo>
                  <a:pt x="12860" y="2572"/>
                </a:lnTo>
                <a:lnTo>
                  <a:pt x="11851" y="3126"/>
                </a:lnTo>
                <a:lnTo>
                  <a:pt x="1087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14" y="6510"/>
                </a:lnTo>
                <a:lnTo>
                  <a:pt x="6511" y="7314"/>
                </a:lnTo>
                <a:lnTo>
                  <a:pt x="5752" y="8153"/>
                </a:lnTo>
                <a:lnTo>
                  <a:pt x="5028" y="9028"/>
                </a:lnTo>
                <a:lnTo>
                  <a:pt x="4350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1" y="12850"/>
                </a:lnTo>
                <a:lnTo>
                  <a:pt x="2081" y="13886"/>
                </a:lnTo>
                <a:lnTo>
                  <a:pt x="1635" y="14949"/>
                </a:lnTo>
                <a:lnTo>
                  <a:pt x="1233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" y="22995"/>
                </a:lnTo>
                <a:lnTo>
                  <a:pt x="1" y="23602"/>
                </a:lnTo>
                <a:lnTo>
                  <a:pt x="1" y="23602"/>
                </a:lnTo>
                <a:lnTo>
                  <a:pt x="1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33" y="31175"/>
                </a:lnTo>
                <a:lnTo>
                  <a:pt x="1635" y="32255"/>
                </a:lnTo>
                <a:lnTo>
                  <a:pt x="2081" y="33318"/>
                </a:lnTo>
                <a:lnTo>
                  <a:pt x="2581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0" y="37274"/>
                </a:lnTo>
                <a:lnTo>
                  <a:pt x="5028" y="38176"/>
                </a:lnTo>
                <a:lnTo>
                  <a:pt x="5752" y="39051"/>
                </a:lnTo>
                <a:lnTo>
                  <a:pt x="6511" y="39890"/>
                </a:lnTo>
                <a:lnTo>
                  <a:pt x="7314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77" y="43489"/>
                </a:lnTo>
                <a:lnTo>
                  <a:pt x="11851" y="44087"/>
                </a:lnTo>
                <a:lnTo>
                  <a:pt x="12860" y="44632"/>
                </a:lnTo>
                <a:lnTo>
                  <a:pt x="13887" y="45123"/>
                </a:lnTo>
                <a:lnTo>
                  <a:pt x="14949" y="45579"/>
                </a:lnTo>
                <a:lnTo>
                  <a:pt x="16030" y="45972"/>
                </a:lnTo>
                <a:lnTo>
                  <a:pt x="17137" y="46320"/>
                </a:lnTo>
                <a:lnTo>
                  <a:pt x="18271" y="46606"/>
                </a:lnTo>
                <a:lnTo>
                  <a:pt x="19423" y="46847"/>
                </a:lnTo>
                <a:lnTo>
                  <a:pt x="20593" y="47025"/>
                </a:lnTo>
                <a:lnTo>
                  <a:pt x="21790" y="47141"/>
                </a:lnTo>
                <a:lnTo>
                  <a:pt x="22995" y="47204"/>
                </a:lnTo>
                <a:lnTo>
                  <a:pt x="23603" y="47213"/>
                </a:lnTo>
                <a:lnTo>
                  <a:pt x="23603" y="47213"/>
                </a:lnTo>
                <a:lnTo>
                  <a:pt x="24210" y="47204"/>
                </a:lnTo>
                <a:lnTo>
                  <a:pt x="25424" y="47141"/>
                </a:lnTo>
                <a:lnTo>
                  <a:pt x="26612" y="47025"/>
                </a:lnTo>
                <a:lnTo>
                  <a:pt x="27782" y="46847"/>
                </a:lnTo>
                <a:lnTo>
                  <a:pt x="28934" y="46606"/>
                </a:lnTo>
                <a:lnTo>
                  <a:pt x="30068" y="46320"/>
                </a:lnTo>
                <a:lnTo>
                  <a:pt x="31175" y="45972"/>
                </a:lnTo>
                <a:lnTo>
                  <a:pt x="32265" y="45570"/>
                </a:lnTo>
                <a:lnTo>
                  <a:pt x="33318" y="45123"/>
                </a:lnTo>
                <a:lnTo>
                  <a:pt x="34354" y="44632"/>
                </a:lnTo>
                <a:lnTo>
                  <a:pt x="35354" y="44087"/>
                </a:lnTo>
                <a:lnTo>
                  <a:pt x="36328" y="43489"/>
                </a:lnTo>
                <a:lnTo>
                  <a:pt x="37274" y="42855"/>
                </a:lnTo>
                <a:lnTo>
                  <a:pt x="38176" y="42176"/>
                </a:lnTo>
                <a:lnTo>
                  <a:pt x="39051" y="41453"/>
                </a:lnTo>
                <a:lnTo>
                  <a:pt x="39891" y="40694"/>
                </a:lnTo>
                <a:lnTo>
                  <a:pt x="40695" y="39890"/>
                </a:lnTo>
                <a:lnTo>
                  <a:pt x="41454" y="39051"/>
                </a:lnTo>
                <a:lnTo>
                  <a:pt x="42177" y="38176"/>
                </a:lnTo>
                <a:lnTo>
                  <a:pt x="42856" y="37274"/>
                </a:lnTo>
                <a:lnTo>
                  <a:pt x="43490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24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0" y="30067"/>
                </a:lnTo>
                <a:lnTo>
                  <a:pt x="46606" y="28933"/>
                </a:lnTo>
                <a:lnTo>
                  <a:pt x="46847" y="27781"/>
                </a:lnTo>
                <a:lnTo>
                  <a:pt x="47026" y="26611"/>
                </a:lnTo>
                <a:lnTo>
                  <a:pt x="47142" y="25424"/>
                </a:lnTo>
                <a:lnTo>
                  <a:pt x="47204" y="24209"/>
                </a:lnTo>
                <a:lnTo>
                  <a:pt x="47213" y="23602"/>
                </a:lnTo>
                <a:lnTo>
                  <a:pt x="47213" y="23602"/>
                </a:lnTo>
                <a:lnTo>
                  <a:pt x="47204" y="22995"/>
                </a:lnTo>
                <a:lnTo>
                  <a:pt x="47142" y="21789"/>
                </a:lnTo>
                <a:lnTo>
                  <a:pt x="47026" y="20593"/>
                </a:lnTo>
                <a:lnTo>
                  <a:pt x="46847" y="19423"/>
                </a:lnTo>
                <a:lnTo>
                  <a:pt x="46606" y="18271"/>
                </a:lnTo>
                <a:lnTo>
                  <a:pt x="46320" y="17137"/>
                </a:lnTo>
                <a:lnTo>
                  <a:pt x="45972" y="16029"/>
                </a:lnTo>
                <a:lnTo>
                  <a:pt x="45579" y="14949"/>
                </a:lnTo>
                <a:lnTo>
                  <a:pt x="45124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56" y="9939"/>
                </a:lnTo>
                <a:lnTo>
                  <a:pt x="42177" y="9028"/>
                </a:lnTo>
                <a:lnTo>
                  <a:pt x="41454" y="8153"/>
                </a:lnTo>
                <a:lnTo>
                  <a:pt x="40695" y="7314"/>
                </a:lnTo>
                <a:lnTo>
                  <a:pt x="39891" y="6510"/>
                </a:lnTo>
                <a:lnTo>
                  <a:pt x="39051" y="5751"/>
                </a:lnTo>
                <a:lnTo>
                  <a:pt x="38185" y="5028"/>
                </a:lnTo>
                <a:lnTo>
                  <a:pt x="37274" y="4349"/>
                </a:lnTo>
                <a:lnTo>
                  <a:pt x="36328" y="3715"/>
                </a:lnTo>
                <a:lnTo>
                  <a:pt x="35354" y="3117"/>
                </a:lnTo>
                <a:lnTo>
                  <a:pt x="34354" y="2572"/>
                </a:lnTo>
                <a:lnTo>
                  <a:pt x="33318" y="2081"/>
                </a:lnTo>
                <a:lnTo>
                  <a:pt x="32265" y="1634"/>
                </a:lnTo>
                <a:lnTo>
                  <a:pt x="31175" y="1233"/>
                </a:lnTo>
                <a:lnTo>
                  <a:pt x="30068" y="884"/>
                </a:lnTo>
                <a:lnTo>
                  <a:pt x="28934" y="598"/>
                </a:lnTo>
                <a:lnTo>
                  <a:pt x="27782" y="357"/>
                </a:lnTo>
                <a:lnTo>
                  <a:pt x="26612" y="179"/>
                </a:lnTo>
                <a:lnTo>
                  <a:pt x="25424" y="63"/>
                </a:lnTo>
                <a:lnTo>
                  <a:pt x="24219" y="0"/>
                </a:lnTo>
                <a:lnTo>
                  <a:pt x="23603" y="0"/>
                </a:lnTo>
                <a:lnTo>
                  <a:pt x="23603" y="0"/>
                </a:lnTo>
                <a:lnTo>
                  <a:pt x="23603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68600" y="358431"/>
            <a:ext cx="957325" cy="957300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2" y="19146"/>
                </a:moveTo>
                <a:lnTo>
                  <a:pt x="38292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10" y="23468"/>
                </a:lnTo>
                <a:lnTo>
                  <a:pt x="37569" y="24388"/>
                </a:lnTo>
                <a:lnTo>
                  <a:pt x="37292" y="25290"/>
                </a:lnTo>
                <a:lnTo>
                  <a:pt x="36971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65" y="28674"/>
                </a:lnTo>
                <a:lnTo>
                  <a:pt x="35283" y="29469"/>
                </a:lnTo>
                <a:lnTo>
                  <a:pt x="34765" y="30228"/>
                </a:lnTo>
                <a:lnTo>
                  <a:pt x="34211" y="30969"/>
                </a:lnTo>
                <a:lnTo>
                  <a:pt x="33631" y="31675"/>
                </a:lnTo>
                <a:lnTo>
                  <a:pt x="33015" y="32362"/>
                </a:lnTo>
                <a:lnTo>
                  <a:pt x="32363" y="33005"/>
                </a:lnTo>
                <a:lnTo>
                  <a:pt x="31684" y="33630"/>
                </a:lnTo>
                <a:lnTo>
                  <a:pt x="30970" y="34211"/>
                </a:lnTo>
                <a:lnTo>
                  <a:pt x="30238" y="34764"/>
                </a:lnTo>
                <a:lnTo>
                  <a:pt x="29470" y="35282"/>
                </a:lnTo>
                <a:lnTo>
                  <a:pt x="28684" y="35756"/>
                </a:lnTo>
                <a:lnTo>
                  <a:pt x="27862" y="36202"/>
                </a:lnTo>
                <a:lnTo>
                  <a:pt x="27032" y="36604"/>
                </a:lnTo>
                <a:lnTo>
                  <a:pt x="26174" y="36970"/>
                </a:lnTo>
                <a:lnTo>
                  <a:pt x="25290" y="37292"/>
                </a:lnTo>
                <a:lnTo>
                  <a:pt x="24388" y="37568"/>
                </a:lnTo>
                <a:lnTo>
                  <a:pt x="23478" y="37810"/>
                </a:lnTo>
                <a:lnTo>
                  <a:pt x="22540" y="37997"/>
                </a:lnTo>
                <a:lnTo>
                  <a:pt x="21584" y="38140"/>
                </a:lnTo>
                <a:lnTo>
                  <a:pt x="20620" y="38238"/>
                </a:lnTo>
                <a:lnTo>
                  <a:pt x="19647" y="38292"/>
                </a:lnTo>
                <a:lnTo>
                  <a:pt x="19147" y="38292"/>
                </a:lnTo>
                <a:lnTo>
                  <a:pt x="18655" y="38292"/>
                </a:lnTo>
                <a:lnTo>
                  <a:pt x="17673" y="38238"/>
                </a:lnTo>
                <a:lnTo>
                  <a:pt x="16709" y="38140"/>
                </a:lnTo>
                <a:lnTo>
                  <a:pt x="15762" y="37997"/>
                </a:lnTo>
                <a:lnTo>
                  <a:pt x="14824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28" y="36970"/>
                </a:lnTo>
                <a:lnTo>
                  <a:pt x="11270" y="36604"/>
                </a:lnTo>
                <a:lnTo>
                  <a:pt x="10431" y="36202"/>
                </a:lnTo>
                <a:lnTo>
                  <a:pt x="9618" y="35756"/>
                </a:lnTo>
                <a:lnTo>
                  <a:pt x="8824" y="35282"/>
                </a:lnTo>
                <a:lnTo>
                  <a:pt x="8064" y="34764"/>
                </a:lnTo>
                <a:lnTo>
                  <a:pt x="7323" y="34211"/>
                </a:lnTo>
                <a:lnTo>
                  <a:pt x="6618" y="33630"/>
                </a:lnTo>
                <a:lnTo>
                  <a:pt x="5939" y="33005"/>
                </a:lnTo>
                <a:lnTo>
                  <a:pt x="5287" y="32362"/>
                </a:lnTo>
                <a:lnTo>
                  <a:pt x="4671" y="31675"/>
                </a:lnTo>
                <a:lnTo>
                  <a:pt x="4082" y="30969"/>
                </a:lnTo>
                <a:lnTo>
                  <a:pt x="3537" y="30228"/>
                </a:lnTo>
                <a:lnTo>
                  <a:pt x="3019" y="29469"/>
                </a:lnTo>
                <a:lnTo>
                  <a:pt x="2537" y="28674"/>
                </a:lnTo>
                <a:lnTo>
                  <a:pt x="2090" y="27862"/>
                </a:lnTo>
                <a:lnTo>
                  <a:pt x="1688" y="27031"/>
                </a:lnTo>
                <a:lnTo>
                  <a:pt x="1331" y="26165"/>
                </a:lnTo>
                <a:lnTo>
                  <a:pt x="1010" y="25290"/>
                </a:lnTo>
                <a:lnTo>
                  <a:pt x="724" y="24388"/>
                </a:lnTo>
                <a:lnTo>
                  <a:pt x="492" y="23468"/>
                </a:lnTo>
                <a:lnTo>
                  <a:pt x="295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0" y="19637"/>
                </a:lnTo>
                <a:lnTo>
                  <a:pt x="1" y="19146"/>
                </a:lnTo>
                <a:lnTo>
                  <a:pt x="10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5" y="15753"/>
                </a:lnTo>
                <a:lnTo>
                  <a:pt x="492" y="14824"/>
                </a:lnTo>
                <a:lnTo>
                  <a:pt x="724" y="13904"/>
                </a:lnTo>
                <a:lnTo>
                  <a:pt x="1010" y="13002"/>
                </a:lnTo>
                <a:lnTo>
                  <a:pt x="1331" y="12127"/>
                </a:lnTo>
                <a:lnTo>
                  <a:pt x="1688" y="11261"/>
                </a:lnTo>
                <a:lnTo>
                  <a:pt x="2090" y="10430"/>
                </a:lnTo>
                <a:lnTo>
                  <a:pt x="2537" y="9618"/>
                </a:lnTo>
                <a:lnTo>
                  <a:pt x="3019" y="8823"/>
                </a:lnTo>
                <a:lnTo>
                  <a:pt x="3537" y="8064"/>
                </a:lnTo>
                <a:lnTo>
                  <a:pt x="4082" y="7323"/>
                </a:lnTo>
                <a:lnTo>
                  <a:pt x="4671" y="6617"/>
                </a:lnTo>
                <a:lnTo>
                  <a:pt x="5287" y="5939"/>
                </a:lnTo>
                <a:lnTo>
                  <a:pt x="5939" y="5287"/>
                </a:lnTo>
                <a:lnTo>
                  <a:pt x="6618" y="4671"/>
                </a:lnTo>
                <a:lnTo>
                  <a:pt x="7323" y="4081"/>
                </a:lnTo>
                <a:lnTo>
                  <a:pt x="8064" y="3528"/>
                </a:lnTo>
                <a:lnTo>
                  <a:pt x="8824" y="3010"/>
                </a:lnTo>
                <a:lnTo>
                  <a:pt x="9618" y="2536"/>
                </a:lnTo>
                <a:lnTo>
                  <a:pt x="10431" y="2090"/>
                </a:lnTo>
                <a:lnTo>
                  <a:pt x="11270" y="1688"/>
                </a:lnTo>
                <a:lnTo>
                  <a:pt x="12128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24" y="491"/>
                </a:lnTo>
                <a:lnTo>
                  <a:pt x="15762" y="295"/>
                </a:lnTo>
                <a:lnTo>
                  <a:pt x="16709" y="152"/>
                </a:lnTo>
                <a:lnTo>
                  <a:pt x="17673" y="54"/>
                </a:lnTo>
                <a:lnTo>
                  <a:pt x="18655" y="0"/>
                </a:lnTo>
                <a:lnTo>
                  <a:pt x="19147" y="0"/>
                </a:lnTo>
                <a:lnTo>
                  <a:pt x="19647" y="0"/>
                </a:lnTo>
                <a:lnTo>
                  <a:pt x="20620" y="54"/>
                </a:lnTo>
                <a:lnTo>
                  <a:pt x="21584" y="152"/>
                </a:lnTo>
                <a:lnTo>
                  <a:pt x="22540" y="295"/>
                </a:lnTo>
                <a:lnTo>
                  <a:pt x="23478" y="491"/>
                </a:lnTo>
                <a:lnTo>
                  <a:pt x="24388" y="724"/>
                </a:lnTo>
                <a:lnTo>
                  <a:pt x="25290" y="1000"/>
                </a:lnTo>
                <a:lnTo>
                  <a:pt x="26174" y="1322"/>
                </a:lnTo>
                <a:lnTo>
                  <a:pt x="27032" y="1688"/>
                </a:lnTo>
                <a:lnTo>
                  <a:pt x="27862" y="2090"/>
                </a:lnTo>
                <a:lnTo>
                  <a:pt x="28684" y="2536"/>
                </a:lnTo>
                <a:lnTo>
                  <a:pt x="29470" y="3010"/>
                </a:lnTo>
                <a:lnTo>
                  <a:pt x="30238" y="3528"/>
                </a:lnTo>
                <a:lnTo>
                  <a:pt x="30970" y="4081"/>
                </a:lnTo>
                <a:lnTo>
                  <a:pt x="31684" y="4671"/>
                </a:lnTo>
                <a:lnTo>
                  <a:pt x="32363" y="5287"/>
                </a:lnTo>
                <a:lnTo>
                  <a:pt x="33015" y="5939"/>
                </a:lnTo>
                <a:lnTo>
                  <a:pt x="33631" y="6617"/>
                </a:lnTo>
                <a:lnTo>
                  <a:pt x="34211" y="7323"/>
                </a:lnTo>
                <a:lnTo>
                  <a:pt x="34765" y="8064"/>
                </a:lnTo>
                <a:lnTo>
                  <a:pt x="35283" y="8823"/>
                </a:lnTo>
                <a:lnTo>
                  <a:pt x="35765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71" y="12127"/>
                </a:lnTo>
                <a:lnTo>
                  <a:pt x="37292" y="13002"/>
                </a:lnTo>
                <a:lnTo>
                  <a:pt x="37569" y="13904"/>
                </a:lnTo>
                <a:lnTo>
                  <a:pt x="37810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92" y="18655"/>
                </a:lnTo>
                <a:lnTo>
                  <a:pt x="38292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32225" y="322031"/>
            <a:ext cx="1030075" cy="1030100"/>
          </a:xfrm>
          <a:custGeom>
            <a:avLst/>
            <a:gdLst/>
            <a:ahLst/>
            <a:cxnLst/>
            <a:rect l="l" t="t" r="r" b="b"/>
            <a:pathLst>
              <a:path w="41203" h="41204" extrusionOk="0">
                <a:moveTo>
                  <a:pt x="20602" y="1"/>
                </a:moveTo>
                <a:lnTo>
                  <a:pt x="20075" y="10"/>
                </a:lnTo>
                <a:lnTo>
                  <a:pt x="19021" y="63"/>
                </a:lnTo>
                <a:lnTo>
                  <a:pt x="17976" y="170"/>
                </a:lnTo>
                <a:lnTo>
                  <a:pt x="16958" y="322"/>
                </a:lnTo>
                <a:lnTo>
                  <a:pt x="15949" y="528"/>
                </a:lnTo>
                <a:lnTo>
                  <a:pt x="14967" y="786"/>
                </a:lnTo>
                <a:lnTo>
                  <a:pt x="13993" y="1081"/>
                </a:lnTo>
                <a:lnTo>
                  <a:pt x="13047" y="1429"/>
                </a:lnTo>
                <a:lnTo>
                  <a:pt x="12127" y="1822"/>
                </a:lnTo>
                <a:lnTo>
                  <a:pt x="11225" y="2251"/>
                </a:lnTo>
                <a:lnTo>
                  <a:pt x="10350" y="2733"/>
                </a:lnTo>
                <a:lnTo>
                  <a:pt x="9502" y="3242"/>
                </a:lnTo>
                <a:lnTo>
                  <a:pt x="8680" y="3805"/>
                </a:lnTo>
                <a:lnTo>
                  <a:pt x="7885" y="4394"/>
                </a:lnTo>
                <a:lnTo>
                  <a:pt x="7117" y="5028"/>
                </a:lnTo>
                <a:lnTo>
                  <a:pt x="6394" y="5689"/>
                </a:lnTo>
                <a:lnTo>
                  <a:pt x="5689" y="6386"/>
                </a:lnTo>
                <a:lnTo>
                  <a:pt x="5028" y="7118"/>
                </a:lnTo>
                <a:lnTo>
                  <a:pt x="4394" y="7886"/>
                </a:lnTo>
                <a:lnTo>
                  <a:pt x="3804" y="8672"/>
                </a:lnTo>
                <a:lnTo>
                  <a:pt x="3251" y="9502"/>
                </a:lnTo>
                <a:lnTo>
                  <a:pt x="2733" y="10350"/>
                </a:lnTo>
                <a:lnTo>
                  <a:pt x="2259" y="11226"/>
                </a:lnTo>
                <a:lnTo>
                  <a:pt x="1822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86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70" y="17977"/>
                </a:lnTo>
                <a:lnTo>
                  <a:pt x="63" y="19012"/>
                </a:lnTo>
                <a:lnTo>
                  <a:pt x="9" y="20066"/>
                </a:lnTo>
                <a:lnTo>
                  <a:pt x="0" y="20602"/>
                </a:lnTo>
                <a:lnTo>
                  <a:pt x="9" y="21138"/>
                </a:lnTo>
                <a:lnTo>
                  <a:pt x="63" y="22192"/>
                </a:lnTo>
                <a:lnTo>
                  <a:pt x="170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86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22" y="29077"/>
                </a:lnTo>
                <a:lnTo>
                  <a:pt x="2259" y="29978"/>
                </a:lnTo>
                <a:lnTo>
                  <a:pt x="2733" y="30854"/>
                </a:lnTo>
                <a:lnTo>
                  <a:pt x="3251" y="31711"/>
                </a:lnTo>
                <a:lnTo>
                  <a:pt x="3804" y="32532"/>
                </a:lnTo>
                <a:lnTo>
                  <a:pt x="4394" y="33318"/>
                </a:lnTo>
                <a:lnTo>
                  <a:pt x="5028" y="34086"/>
                </a:lnTo>
                <a:lnTo>
                  <a:pt x="5689" y="34818"/>
                </a:lnTo>
                <a:lnTo>
                  <a:pt x="6394" y="35515"/>
                </a:lnTo>
                <a:lnTo>
                  <a:pt x="7117" y="36185"/>
                </a:lnTo>
                <a:lnTo>
                  <a:pt x="7885" y="36810"/>
                </a:lnTo>
                <a:lnTo>
                  <a:pt x="8680" y="37399"/>
                </a:lnTo>
                <a:lnTo>
                  <a:pt x="9502" y="37962"/>
                </a:lnTo>
                <a:lnTo>
                  <a:pt x="10350" y="38471"/>
                </a:lnTo>
                <a:lnTo>
                  <a:pt x="11225" y="38953"/>
                </a:lnTo>
                <a:lnTo>
                  <a:pt x="12127" y="39382"/>
                </a:lnTo>
                <a:lnTo>
                  <a:pt x="13047" y="39775"/>
                </a:lnTo>
                <a:lnTo>
                  <a:pt x="13993" y="40123"/>
                </a:lnTo>
                <a:lnTo>
                  <a:pt x="14967" y="40426"/>
                </a:lnTo>
                <a:lnTo>
                  <a:pt x="15949" y="40677"/>
                </a:lnTo>
                <a:lnTo>
                  <a:pt x="16958" y="40882"/>
                </a:lnTo>
                <a:lnTo>
                  <a:pt x="17976" y="41043"/>
                </a:lnTo>
                <a:lnTo>
                  <a:pt x="19021" y="41141"/>
                </a:lnTo>
                <a:lnTo>
                  <a:pt x="20075" y="41194"/>
                </a:lnTo>
                <a:lnTo>
                  <a:pt x="20602" y="41203"/>
                </a:lnTo>
                <a:lnTo>
                  <a:pt x="21137" y="41194"/>
                </a:lnTo>
                <a:lnTo>
                  <a:pt x="22191" y="41141"/>
                </a:lnTo>
                <a:lnTo>
                  <a:pt x="23227" y="41043"/>
                </a:lnTo>
                <a:lnTo>
                  <a:pt x="24254" y="40882"/>
                </a:lnTo>
                <a:lnTo>
                  <a:pt x="25254" y="40677"/>
                </a:lnTo>
                <a:lnTo>
                  <a:pt x="26245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85" y="39382"/>
                </a:lnTo>
                <a:lnTo>
                  <a:pt x="29987" y="38953"/>
                </a:lnTo>
                <a:lnTo>
                  <a:pt x="30862" y="38471"/>
                </a:lnTo>
                <a:lnTo>
                  <a:pt x="31710" y="37962"/>
                </a:lnTo>
                <a:lnTo>
                  <a:pt x="32532" y="37399"/>
                </a:lnTo>
                <a:lnTo>
                  <a:pt x="33327" y="36810"/>
                </a:lnTo>
                <a:lnTo>
                  <a:pt x="34086" y="36185"/>
                </a:lnTo>
                <a:lnTo>
                  <a:pt x="34818" y="35515"/>
                </a:lnTo>
                <a:lnTo>
                  <a:pt x="35515" y="34818"/>
                </a:lnTo>
                <a:lnTo>
                  <a:pt x="36184" y="34086"/>
                </a:lnTo>
                <a:lnTo>
                  <a:pt x="36809" y="33318"/>
                </a:lnTo>
                <a:lnTo>
                  <a:pt x="37408" y="32532"/>
                </a:lnTo>
                <a:lnTo>
                  <a:pt x="37961" y="31711"/>
                </a:lnTo>
                <a:lnTo>
                  <a:pt x="38479" y="30854"/>
                </a:lnTo>
                <a:lnTo>
                  <a:pt x="38953" y="29978"/>
                </a:lnTo>
                <a:lnTo>
                  <a:pt x="39390" y="29077"/>
                </a:lnTo>
                <a:lnTo>
                  <a:pt x="39774" y="28157"/>
                </a:lnTo>
                <a:lnTo>
                  <a:pt x="40122" y="27210"/>
                </a:lnTo>
                <a:lnTo>
                  <a:pt x="40426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42" y="23227"/>
                </a:lnTo>
                <a:lnTo>
                  <a:pt x="41149" y="22192"/>
                </a:lnTo>
                <a:lnTo>
                  <a:pt x="41203" y="21138"/>
                </a:lnTo>
                <a:lnTo>
                  <a:pt x="41203" y="20602"/>
                </a:lnTo>
                <a:lnTo>
                  <a:pt x="41203" y="20066"/>
                </a:lnTo>
                <a:lnTo>
                  <a:pt x="41149" y="19012"/>
                </a:lnTo>
                <a:lnTo>
                  <a:pt x="41042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26" y="14958"/>
                </a:lnTo>
                <a:lnTo>
                  <a:pt x="40122" y="13994"/>
                </a:lnTo>
                <a:lnTo>
                  <a:pt x="39774" y="13047"/>
                </a:lnTo>
                <a:lnTo>
                  <a:pt x="39390" y="12127"/>
                </a:lnTo>
                <a:lnTo>
                  <a:pt x="38953" y="11226"/>
                </a:lnTo>
                <a:lnTo>
                  <a:pt x="38479" y="10350"/>
                </a:lnTo>
                <a:lnTo>
                  <a:pt x="37961" y="9502"/>
                </a:lnTo>
                <a:lnTo>
                  <a:pt x="37408" y="8672"/>
                </a:lnTo>
                <a:lnTo>
                  <a:pt x="36809" y="7886"/>
                </a:lnTo>
                <a:lnTo>
                  <a:pt x="36184" y="7118"/>
                </a:lnTo>
                <a:lnTo>
                  <a:pt x="35515" y="6386"/>
                </a:lnTo>
                <a:lnTo>
                  <a:pt x="34818" y="5689"/>
                </a:lnTo>
                <a:lnTo>
                  <a:pt x="34086" y="5028"/>
                </a:lnTo>
                <a:lnTo>
                  <a:pt x="33327" y="4394"/>
                </a:lnTo>
                <a:lnTo>
                  <a:pt x="32532" y="3805"/>
                </a:lnTo>
                <a:lnTo>
                  <a:pt x="31710" y="3242"/>
                </a:lnTo>
                <a:lnTo>
                  <a:pt x="30862" y="2733"/>
                </a:lnTo>
                <a:lnTo>
                  <a:pt x="29987" y="2251"/>
                </a:lnTo>
                <a:lnTo>
                  <a:pt x="29085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45" y="786"/>
                </a:lnTo>
                <a:lnTo>
                  <a:pt x="25254" y="528"/>
                </a:lnTo>
                <a:lnTo>
                  <a:pt x="24254" y="322"/>
                </a:lnTo>
                <a:lnTo>
                  <a:pt x="23227" y="170"/>
                </a:lnTo>
                <a:lnTo>
                  <a:pt x="22191" y="63"/>
                </a:lnTo>
                <a:lnTo>
                  <a:pt x="21137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36675" y="322031"/>
            <a:ext cx="1025625" cy="1030100"/>
          </a:xfrm>
          <a:custGeom>
            <a:avLst/>
            <a:gdLst/>
            <a:ahLst/>
            <a:cxnLst/>
            <a:rect l="l" t="t" r="r" b="b"/>
            <a:pathLst>
              <a:path w="41025" h="41204" extrusionOk="0">
                <a:moveTo>
                  <a:pt x="19843" y="10"/>
                </a:moveTo>
                <a:lnTo>
                  <a:pt x="19843" y="21182"/>
                </a:lnTo>
                <a:lnTo>
                  <a:pt x="1" y="23326"/>
                </a:lnTo>
                <a:lnTo>
                  <a:pt x="72" y="23799"/>
                </a:lnTo>
                <a:lnTo>
                  <a:pt x="233" y="24728"/>
                </a:lnTo>
                <a:lnTo>
                  <a:pt x="447" y="25647"/>
                </a:lnTo>
                <a:lnTo>
                  <a:pt x="697" y="26549"/>
                </a:lnTo>
                <a:lnTo>
                  <a:pt x="983" y="27433"/>
                </a:lnTo>
                <a:lnTo>
                  <a:pt x="1305" y="28291"/>
                </a:lnTo>
                <a:lnTo>
                  <a:pt x="1867" y="29559"/>
                </a:lnTo>
                <a:lnTo>
                  <a:pt x="2733" y="31175"/>
                </a:lnTo>
                <a:lnTo>
                  <a:pt x="3742" y="32693"/>
                </a:lnTo>
                <a:lnTo>
                  <a:pt x="4868" y="34122"/>
                </a:lnTo>
                <a:lnTo>
                  <a:pt x="6118" y="35435"/>
                </a:lnTo>
                <a:lnTo>
                  <a:pt x="7484" y="36640"/>
                </a:lnTo>
                <a:lnTo>
                  <a:pt x="8949" y="37721"/>
                </a:lnTo>
                <a:lnTo>
                  <a:pt x="10511" y="38667"/>
                </a:lnTo>
                <a:lnTo>
                  <a:pt x="12154" y="39480"/>
                </a:lnTo>
                <a:lnTo>
                  <a:pt x="13440" y="39989"/>
                </a:lnTo>
                <a:lnTo>
                  <a:pt x="14324" y="40284"/>
                </a:lnTo>
                <a:lnTo>
                  <a:pt x="15226" y="40543"/>
                </a:lnTo>
                <a:lnTo>
                  <a:pt x="16137" y="40757"/>
                </a:lnTo>
                <a:lnTo>
                  <a:pt x="17066" y="40935"/>
                </a:lnTo>
                <a:lnTo>
                  <a:pt x="18012" y="41061"/>
                </a:lnTo>
                <a:lnTo>
                  <a:pt x="18968" y="41150"/>
                </a:lnTo>
                <a:lnTo>
                  <a:pt x="19932" y="41194"/>
                </a:lnTo>
                <a:lnTo>
                  <a:pt x="20424" y="41203"/>
                </a:lnTo>
                <a:lnTo>
                  <a:pt x="20424" y="41203"/>
                </a:lnTo>
                <a:lnTo>
                  <a:pt x="20959" y="41194"/>
                </a:lnTo>
                <a:lnTo>
                  <a:pt x="22013" y="41141"/>
                </a:lnTo>
                <a:lnTo>
                  <a:pt x="23049" y="41043"/>
                </a:lnTo>
                <a:lnTo>
                  <a:pt x="24076" y="40882"/>
                </a:lnTo>
                <a:lnTo>
                  <a:pt x="25076" y="40677"/>
                </a:lnTo>
                <a:lnTo>
                  <a:pt x="26067" y="40426"/>
                </a:lnTo>
                <a:lnTo>
                  <a:pt x="27032" y="40123"/>
                </a:lnTo>
                <a:lnTo>
                  <a:pt x="27978" y="39775"/>
                </a:lnTo>
                <a:lnTo>
                  <a:pt x="28907" y="39382"/>
                </a:lnTo>
                <a:lnTo>
                  <a:pt x="29809" y="38953"/>
                </a:lnTo>
                <a:lnTo>
                  <a:pt x="30684" y="38471"/>
                </a:lnTo>
                <a:lnTo>
                  <a:pt x="31532" y="37962"/>
                </a:lnTo>
                <a:lnTo>
                  <a:pt x="32354" y="37399"/>
                </a:lnTo>
                <a:lnTo>
                  <a:pt x="33149" y="36810"/>
                </a:lnTo>
                <a:lnTo>
                  <a:pt x="33908" y="36185"/>
                </a:lnTo>
                <a:lnTo>
                  <a:pt x="34640" y="35515"/>
                </a:lnTo>
                <a:lnTo>
                  <a:pt x="35337" y="34818"/>
                </a:lnTo>
                <a:lnTo>
                  <a:pt x="36006" y="34086"/>
                </a:lnTo>
                <a:lnTo>
                  <a:pt x="36631" y="33318"/>
                </a:lnTo>
                <a:lnTo>
                  <a:pt x="37230" y="32532"/>
                </a:lnTo>
                <a:lnTo>
                  <a:pt x="37783" y="31711"/>
                </a:lnTo>
                <a:lnTo>
                  <a:pt x="38301" y="30854"/>
                </a:lnTo>
                <a:lnTo>
                  <a:pt x="38775" y="29978"/>
                </a:lnTo>
                <a:lnTo>
                  <a:pt x="39212" y="29077"/>
                </a:lnTo>
                <a:lnTo>
                  <a:pt x="39596" y="28157"/>
                </a:lnTo>
                <a:lnTo>
                  <a:pt x="39944" y="27210"/>
                </a:lnTo>
                <a:lnTo>
                  <a:pt x="40248" y="26246"/>
                </a:lnTo>
                <a:lnTo>
                  <a:pt x="40498" y="25255"/>
                </a:lnTo>
                <a:lnTo>
                  <a:pt x="40704" y="24245"/>
                </a:lnTo>
                <a:lnTo>
                  <a:pt x="40864" y="23227"/>
                </a:lnTo>
                <a:lnTo>
                  <a:pt x="40971" y="22192"/>
                </a:lnTo>
                <a:lnTo>
                  <a:pt x="41025" y="21138"/>
                </a:lnTo>
                <a:lnTo>
                  <a:pt x="41025" y="20602"/>
                </a:lnTo>
                <a:lnTo>
                  <a:pt x="41025" y="20602"/>
                </a:lnTo>
                <a:lnTo>
                  <a:pt x="41025" y="20066"/>
                </a:lnTo>
                <a:lnTo>
                  <a:pt x="40971" y="19012"/>
                </a:lnTo>
                <a:lnTo>
                  <a:pt x="40864" y="17977"/>
                </a:lnTo>
                <a:lnTo>
                  <a:pt x="40704" y="16959"/>
                </a:lnTo>
                <a:lnTo>
                  <a:pt x="40498" y="15950"/>
                </a:lnTo>
                <a:lnTo>
                  <a:pt x="40248" y="14958"/>
                </a:lnTo>
                <a:lnTo>
                  <a:pt x="39944" y="13994"/>
                </a:lnTo>
                <a:lnTo>
                  <a:pt x="39596" y="13047"/>
                </a:lnTo>
                <a:lnTo>
                  <a:pt x="39212" y="12127"/>
                </a:lnTo>
                <a:lnTo>
                  <a:pt x="38775" y="11226"/>
                </a:lnTo>
                <a:lnTo>
                  <a:pt x="38301" y="10350"/>
                </a:lnTo>
                <a:lnTo>
                  <a:pt x="37783" y="9502"/>
                </a:lnTo>
                <a:lnTo>
                  <a:pt x="37230" y="8672"/>
                </a:lnTo>
                <a:lnTo>
                  <a:pt x="36631" y="7886"/>
                </a:lnTo>
                <a:lnTo>
                  <a:pt x="36006" y="7118"/>
                </a:lnTo>
                <a:lnTo>
                  <a:pt x="35337" y="6386"/>
                </a:lnTo>
                <a:lnTo>
                  <a:pt x="34640" y="5689"/>
                </a:lnTo>
                <a:lnTo>
                  <a:pt x="33908" y="5028"/>
                </a:lnTo>
                <a:lnTo>
                  <a:pt x="33149" y="4394"/>
                </a:lnTo>
                <a:lnTo>
                  <a:pt x="32354" y="3805"/>
                </a:lnTo>
                <a:lnTo>
                  <a:pt x="31532" y="3242"/>
                </a:lnTo>
                <a:lnTo>
                  <a:pt x="30684" y="2733"/>
                </a:lnTo>
                <a:lnTo>
                  <a:pt x="29809" y="2251"/>
                </a:lnTo>
                <a:lnTo>
                  <a:pt x="28907" y="1822"/>
                </a:lnTo>
                <a:lnTo>
                  <a:pt x="27978" y="1429"/>
                </a:lnTo>
                <a:lnTo>
                  <a:pt x="27032" y="1081"/>
                </a:lnTo>
                <a:lnTo>
                  <a:pt x="26067" y="786"/>
                </a:lnTo>
                <a:lnTo>
                  <a:pt x="25076" y="528"/>
                </a:lnTo>
                <a:lnTo>
                  <a:pt x="24076" y="322"/>
                </a:lnTo>
                <a:lnTo>
                  <a:pt x="23049" y="170"/>
                </a:lnTo>
                <a:lnTo>
                  <a:pt x="22013" y="63"/>
                </a:lnTo>
                <a:lnTo>
                  <a:pt x="20959" y="10"/>
                </a:lnTo>
                <a:lnTo>
                  <a:pt x="20424" y="1"/>
                </a:lnTo>
                <a:lnTo>
                  <a:pt x="20424" y="1"/>
                </a:lnTo>
                <a:lnTo>
                  <a:pt x="20138" y="1"/>
                </a:lnTo>
                <a:lnTo>
                  <a:pt x="19843" y="1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45400" y="435231"/>
            <a:ext cx="803725" cy="803700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8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74" y="21602"/>
                </a:lnTo>
                <a:lnTo>
                  <a:pt x="1581" y="23048"/>
                </a:lnTo>
                <a:lnTo>
                  <a:pt x="2322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0" y="27978"/>
                </a:lnTo>
                <a:lnTo>
                  <a:pt x="6457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47" y="31183"/>
                </a:lnTo>
                <a:lnTo>
                  <a:pt x="12056" y="31648"/>
                </a:lnTo>
                <a:lnTo>
                  <a:pt x="13628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905" y="32139"/>
                </a:lnTo>
                <a:lnTo>
                  <a:pt x="18530" y="31969"/>
                </a:lnTo>
                <a:lnTo>
                  <a:pt x="20093" y="31648"/>
                </a:lnTo>
                <a:lnTo>
                  <a:pt x="21611" y="31183"/>
                </a:lnTo>
                <a:lnTo>
                  <a:pt x="23049" y="30567"/>
                </a:lnTo>
                <a:lnTo>
                  <a:pt x="24415" y="29826"/>
                </a:lnTo>
                <a:lnTo>
                  <a:pt x="25701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77" y="23048"/>
                </a:lnTo>
                <a:lnTo>
                  <a:pt x="31184" y="21602"/>
                </a:lnTo>
                <a:lnTo>
                  <a:pt x="31648" y="20092"/>
                </a:lnTo>
                <a:lnTo>
                  <a:pt x="31970" y="18521"/>
                </a:lnTo>
                <a:lnTo>
                  <a:pt x="32140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40" y="15244"/>
                </a:lnTo>
                <a:lnTo>
                  <a:pt x="31970" y="13627"/>
                </a:lnTo>
                <a:lnTo>
                  <a:pt x="31648" y="12056"/>
                </a:lnTo>
                <a:lnTo>
                  <a:pt x="31184" y="10546"/>
                </a:lnTo>
                <a:lnTo>
                  <a:pt x="30577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701" y="3188"/>
                </a:lnTo>
                <a:lnTo>
                  <a:pt x="24415" y="2322"/>
                </a:lnTo>
                <a:lnTo>
                  <a:pt x="23049" y="1581"/>
                </a:lnTo>
                <a:lnTo>
                  <a:pt x="21611" y="965"/>
                </a:lnTo>
                <a:lnTo>
                  <a:pt x="20093" y="500"/>
                </a:lnTo>
                <a:lnTo>
                  <a:pt x="18530" y="179"/>
                </a:lnTo>
                <a:lnTo>
                  <a:pt x="16905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28" y="179"/>
                </a:lnTo>
                <a:lnTo>
                  <a:pt x="12056" y="500"/>
                </a:lnTo>
                <a:lnTo>
                  <a:pt x="10547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57" y="3188"/>
                </a:lnTo>
                <a:lnTo>
                  <a:pt x="5260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2" y="7733"/>
                </a:lnTo>
                <a:lnTo>
                  <a:pt x="1581" y="9100"/>
                </a:lnTo>
                <a:lnTo>
                  <a:pt x="974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8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09250" y="498856"/>
            <a:ext cx="676025" cy="676225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57" y="3965"/>
                </a:moveTo>
                <a:lnTo>
                  <a:pt x="3474" y="4465"/>
                </a:lnTo>
                <a:lnTo>
                  <a:pt x="2608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51" y="9055"/>
                </a:lnTo>
                <a:lnTo>
                  <a:pt x="376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76" y="16753"/>
                </a:lnTo>
                <a:lnTo>
                  <a:pt x="751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608" y="21530"/>
                </a:lnTo>
                <a:lnTo>
                  <a:pt x="3474" y="22593"/>
                </a:lnTo>
                <a:lnTo>
                  <a:pt x="3957" y="23093"/>
                </a:lnTo>
                <a:lnTo>
                  <a:pt x="3957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4" y="25192"/>
                </a:lnTo>
                <a:lnTo>
                  <a:pt x="7823" y="25808"/>
                </a:lnTo>
                <a:lnTo>
                  <a:pt x="9047" y="26308"/>
                </a:lnTo>
                <a:lnTo>
                  <a:pt x="10306" y="26674"/>
                </a:lnTo>
                <a:lnTo>
                  <a:pt x="11583" y="26924"/>
                </a:lnTo>
                <a:lnTo>
                  <a:pt x="12878" y="27049"/>
                </a:lnTo>
                <a:lnTo>
                  <a:pt x="14172" y="27049"/>
                </a:lnTo>
                <a:lnTo>
                  <a:pt x="15467" y="26924"/>
                </a:lnTo>
                <a:lnTo>
                  <a:pt x="16744" y="26674"/>
                </a:lnTo>
                <a:lnTo>
                  <a:pt x="18003" y="26308"/>
                </a:lnTo>
                <a:lnTo>
                  <a:pt x="19227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93" y="23584"/>
                </a:lnTo>
                <a:lnTo>
                  <a:pt x="23093" y="23093"/>
                </a:lnTo>
                <a:lnTo>
                  <a:pt x="23093" y="23093"/>
                </a:lnTo>
                <a:lnTo>
                  <a:pt x="23576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808" y="19226"/>
                </a:lnTo>
                <a:lnTo>
                  <a:pt x="26299" y="18003"/>
                </a:lnTo>
                <a:lnTo>
                  <a:pt x="26674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74" y="10305"/>
                </a:lnTo>
                <a:lnTo>
                  <a:pt x="26299" y="9055"/>
                </a:lnTo>
                <a:lnTo>
                  <a:pt x="25808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76" y="4465"/>
                </a:lnTo>
                <a:lnTo>
                  <a:pt x="23093" y="3965"/>
                </a:lnTo>
                <a:lnTo>
                  <a:pt x="23093" y="3965"/>
                </a:lnTo>
                <a:lnTo>
                  <a:pt x="22593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8003" y="750"/>
                </a:lnTo>
                <a:lnTo>
                  <a:pt x="16744" y="384"/>
                </a:lnTo>
                <a:lnTo>
                  <a:pt x="15467" y="134"/>
                </a:lnTo>
                <a:lnTo>
                  <a:pt x="14172" y="9"/>
                </a:lnTo>
                <a:lnTo>
                  <a:pt x="13521" y="0"/>
                </a:lnTo>
                <a:lnTo>
                  <a:pt x="13521" y="0"/>
                </a:lnTo>
                <a:lnTo>
                  <a:pt x="12878" y="9"/>
                </a:lnTo>
                <a:lnTo>
                  <a:pt x="11583" y="134"/>
                </a:lnTo>
                <a:lnTo>
                  <a:pt x="10297" y="384"/>
                </a:lnTo>
                <a:lnTo>
                  <a:pt x="9047" y="750"/>
                </a:lnTo>
                <a:lnTo>
                  <a:pt x="7823" y="1250"/>
                </a:lnTo>
                <a:lnTo>
                  <a:pt x="6644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57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864069" y="614001"/>
            <a:ext cx="368091" cy="334402"/>
            <a:chOff x="-62518200" y="2692475"/>
            <a:chExt cx="318225" cy="289100"/>
          </a:xfrm>
        </p:grpSpPr>
        <p:sp>
          <p:nvSpPr>
            <p:cNvPr id="139" name="Google Shape;139;p3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310" y="1570325"/>
            <a:ext cx="6177380" cy="311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39"/>
          <p:cNvGrpSpPr/>
          <p:nvPr/>
        </p:nvGrpSpPr>
        <p:grpSpPr>
          <a:xfrm>
            <a:off x="6826663" y="1568025"/>
            <a:ext cx="1180350" cy="1180325"/>
            <a:chOff x="3303375" y="1888075"/>
            <a:chExt cx="1180350" cy="1180325"/>
          </a:xfrm>
        </p:grpSpPr>
        <p:sp>
          <p:nvSpPr>
            <p:cNvPr id="1774" name="Google Shape;1774;p39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9" name="Google Shape;1779;p39"/>
          <p:cNvGrpSpPr/>
          <p:nvPr/>
        </p:nvGrpSpPr>
        <p:grpSpPr>
          <a:xfrm>
            <a:off x="3033587" y="1568013"/>
            <a:ext cx="1180350" cy="1180325"/>
            <a:chOff x="1247450" y="1888075"/>
            <a:chExt cx="1180350" cy="1180325"/>
          </a:xfrm>
        </p:grpSpPr>
        <p:sp>
          <p:nvSpPr>
            <p:cNvPr id="1780" name="Google Shape;1780;p39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5" name="Google Shape;1785;p39"/>
          <p:cNvGrpSpPr/>
          <p:nvPr/>
        </p:nvGrpSpPr>
        <p:grpSpPr>
          <a:xfrm>
            <a:off x="4930088" y="982875"/>
            <a:ext cx="1180350" cy="1180325"/>
            <a:chOff x="3303375" y="1888075"/>
            <a:chExt cx="1180350" cy="1180325"/>
          </a:xfrm>
        </p:grpSpPr>
        <p:sp>
          <p:nvSpPr>
            <p:cNvPr id="1786" name="Google Shape;1786;p39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1" name="Google Shape;1791;p39"/>
          <p:cNvGrpSpPr/>
          <p:nvPr/>
        </p:nvGrpSpPr>
        <p:grpSpPr>
          <a:xfrm>
            <a:off x="1136849" y="982888"/>
            <a:ext cx="1180350" cy="1180325"/>
            <a:chOff x="1247450" y="1888075"/>
            <a:chExt cx="1180350" cy="1180325"/>
          </a:xfrm>
        </p:grpSpPr>
        <p:sp>
          <p:nvSpPr>
            <p:cNvPr id="1792" name="Google Shape;1792;p39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7" name="Google Shape;1797;p39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8" name="Google Shape;1798;p39"/>
          <p:cNvSpPr/>
          <p:nvPr/>
        </p:nvSpPr>
        <p:spPr>
          <a:xfrm>
            <a:off x="778553" y="2346000"/>
            <a:ext cx="1896938" cy="4685487"/>
          </a:xfrm>
          <a:custGeom>
            <a:avLst/>
            <a:gdLst/>
            <a:ahLst/>
            <a:cxnLst/>
            <a:rect l="l" t="t" r="r" b="b"/>
            <a:pathLst>
              <a:path w="49393" h="122002" extrusionOk="0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12" y="15208"/>
                </a:lnTo>
                <a:lnTo>
                  <a:pt x="153" y="16182"/>
                </a:lnTo>
                <a:lnTo>
                  <a:pt x="19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9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14" y="108089"/>
                </a:lnTo>
                <a:lnTo>
                  <a:pt x="1323" y="108964"/>
                </a:lnTo>
                <a:lnTo>
                  <a:pt x="1939" y="109776"/>
                </a:lnTo>
                <a:lnTo>
                  <a:pt x="2662" y="110491"/>
                </a:lnTo>
                <a:lnTo>
                  <a:pt x="3475" y="111125"/>
                </a:lnTo>
                <a:lnTo>
                  <a:pt x="3930" y="111393"/>
                </a:lnTo>
                <a:lnTo>
                  <a:pt x="3930" y="111393"/>
                </a:lnTo>
                <a:lnTo>
                  <a:pt x="20620" y="120974"/>
                </a:lnTo>
                <a:lnTo>
                  <a:pt x="21067" y="121225"/>
                </a:lnTo>
                <a:lnTo>
                  <a:pt x="22013" y="121608"/>
                </a:lnTo>
                <a:lnTo>
                  <a:pt x="22987" y="121867"/>
                </a:lnTo>
                <a:lnTo>
                  <a:pt x="23978" y="122001"/>
                </a:lnTo>
                <a:lnTo>
                  <a:pt x="24978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9" y="121251"/>
                </a:lnTo>
                <a:lnTo>
                  <a:pt x="28345" y="121010"/>
                </a:lnTo>
                <a:lnTo>
                  <a:pt x="28345" y="121010"/>
                </a:lnTo>
                <a:lnTo>
                  <a:pt x="45419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41" y="106133"/>
                </a:lnTo>
                <a:lnTo>
                  <a:pt x="49375" y="105106"/>
                </a:lnTo>
                <a:lnTo>
                  <a:pt x="49393" y="104579"/>
                </a:lnTo>
                <a:lnTo>
                  <a:pt x="49393" y="104579"/>
                </a:lnTo>
                <a:lnTo>
                  <a:pt x="49393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82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82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8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9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39"/>
          <p:cNvSpPr/>
          <p:nvPr/>
        </p:nvSpPr>
        <p:spPr>
          <a:xfrm>
            <a:off x="2675456" y="2869075"/>
            <a:ext cx="1896593" cy="4685487"/>
          </a:xfrm>
          <a:custGeom>
            <a:avLst/>
            <a:gdLst/>
            <a:ahLst/>
            <a:cxnLst/>
            <a:rect l="l" t="t" r="r" b="b"/>
            <a:pathLst>
              <a:path w="49384" h="122002" extrusionOk="0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03" y="15208"/>
                </a:lnTo>
                <a:lnTo>
                  <a:pt x="144" y="16182"/>
                </a:lnTo>
                <a:lnTo>
                  <a:pt x="10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0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05" y="108089"/>
                </a:lnTo>
                <a:lnTo>
                  <a:pt x="1314" y="108964"/>
                </a:lnTo>
                <a:lnTo>
                  <a:pt x="1939" y="109776"/>
                </a:lnTo>
                <a:lnTo>
                  <a:pt x="2653" y="110491"/>
                </a:lnTo>
                <a:lnTo>
                  <a:pt x="3475" y="111125"/>
                </a:lnTo>
                <a:lnTo>
                  <a:pt x="3921" y="111393"/>
                </a:lnTo>
                <a:lnTo>
                  <a:pt x="3921" y="111393"/>
                </a:lnTo>
                <a:lnTo>
                  <a:pt x="20611" y="120974"/>
                </a:lnTo>
                <a:lnTo>
                  <a:pt x="21067" y="121225"/>
                </a:lnTo>
                <a:lnTo>
                  <a:pt x="22004" y="121608"/>
                </a:lnTo>
                <a:lnTo>
                  <a:pt x="22978" y="121867"/>
                </a:lnTo>
                <a:lnTo>
                  <a:pt x="23969" y="122001"/>
                </a:lnTo>
                <a:lnTo>
                  <a:pt x="24969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0" y="121251"/>
                </a:lnTo>
                <a:lnTo>
                  <a:pt x="28336" y="121010"/>
                </a:lnTo>
                <a:lnTo>
                  <a:pt x="28336" y="121010"/>
                </a:lnTo>
                <a:lnTo>
                  <a:pt x="45410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32" y="106133"/>
                </a:lnTo>
                <a:lnTo>
                  <a:pt x="49375" y="105106"/>
                </a:lnTo>
                <a:lnTo>
                  <a:pt x="49384" y="104579"/>
                </a:lnTo>
                <a:lnTo>
                  <a:pt x="49384" y="104579"/>
                </a:lnTo>
                <a:lnTo>
                  <a:pt x="49384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73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73" y="12619"/>
                </a:lnTo>
                <a:lnTo>
                  <a:pt x="46758" y="11895"/>
                </a:lnTo>
                <a:lnTo>
                  <a:pt x="45946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0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0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39"/>
          <p:cNvSpPr/>
          <p:nvPr/>
        </p:nvSpPr>
        <p:spPr>
          <a:xfrm>
            <a:off x="4572013" y="2346000"/>
            <a:ext cx="1896554" cy="4685487"/>
          </a:xfrm>
          <a:custGeom>
            <a:avLst/>
            <a:gdLst/>
            <a:ahLst/>
            <a:cxnLst/>
            <a:rect l="l" t="t" r="r" b="b"/>
            <a:pathLst>
              <a:path w="49383" h="122002" extrusionOk="0">
                <a:moveTo>
                  <a:pt x="20521" y="1099"/>
                </a:moveTo>
                <a:lnTo>
                  <a:pt x="3822" y="10984"/>
                </a:lnTo>
                <a:lnTo>
                  <a:pt x="3385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77" y="13413"/>
                </a:lnTo>
                <a:lnTo>
                  <a:pt x="786" y="14280"/>
                </a:lnTo>
                <a:lnTo>
                  <a:pt x="402" y="15208"/>
                </a:lnTo>
                <a:lnTo>
                  <a:pt x="143" y="16182"/>
                </a:lnTo>
                <a:lnTo>
                  <a:pt x="9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9" y="105142"/>
                </a:lnTo>
                <a:lnTo>
                  <a:pt x="143" y="106169"/>
                </a:lnTo>
                <a:lnTo>
                  <a:pt x="411" y="107151"/>
                </a:lnTo>
                <a:lnTo>
                  <a:pt x="804" y="108089"/>
                </a:lnTo>
                <a:lnTo>
                  <a:pt x="1313" y="108964"/>
                </a:lnTo>
                <a:lnTo>
                  <a:pt x="1929" y="109776"/>
                </a:lnTo>
                <a:lnTo>
                  <a:pt x="2652" y="110491"/>
                </a:lnTo>
                <a:lnTo>
                  <a:pt x="3474" y="111125"/>
                </a:lnTo>
                <a:lnTo>
                  <a:pt x="3920" y="111393"/>
                </a:lnTo>
                <a:lnTo>
                  <a:pt x="3920" y="111393"/>
                </a:lnTo>
                <a:lnTo>
                  <a:pt x="20610" y="120974"/>
                </a:lnTo>
                <a:lnTo>
                  <a:pt x="21066" y="121225"/>
                </a:lnTo>
                <a:lnTo>
                  <a:pt x="22003" y="121608"/>
                </a:lnTo>
                <a:lnTo>
                  <a:pt x="22977" y="121867"/>
                </a:lnTo>
                <a:lnTo>
                  <a:pt x="23968" y="122001"/>
                </a:lnTo>
                <a:lnTo>
                  <a:pt x="24968" y="122001"/>
                </a:lnTo>
                <a:lnTo>
                  <a:pt x="25959" y="121876"/>
                </a:lnTo>
                <a:lnTo>
                  <a:pt x="26933" y="121626"/>
                </a:lnTo>
                <a:lnTo>
                  <a:pt x="27879" y="121251"/>
                </a:lnTo>
                <a:lnTo>
                  <a:pt x="28335" y="121010"/>
                </a:lnTo>
                <a:lnTo>
                  <a:pt x="28335" y="121010"/>
                </a:lnTo>
                <a:lnTo>
                  <a:pt x="45409" y="111384"/>
                </a:lnTo>
                <a:lnTo>
                  <a:pt x="45864" y="111116"/>
                </a:lnTo>
                <a:lnTo>
                  <a:pt x="46695" y="110482"/>
                </a:lnTo>
                <a:lnTo>
                  <a:pt x="47418" y="109758"/>
                </a:lnTo>
                <a:lnTo>
                  <a:pt x="48052" y="108955"/>
                </a:lnTo>
                <a:lnTo>
                  <a:pt x="48561" y="108071"/>
                </a:lnTo>
                <a:lnTo>
                  <a:pt x="48963" y="107133"/>
                </a:lnTo>
                <a:lnTo>
                  <a:pt x="49231" y="106133"/>
                </a:lnTo>
                <a:lnTo>
                  <a:pt x="49374" y="105106"/>
                </a:lnTo>
                <a:lnTo>
                  <a:pt x="49383" y="104579"/>
                </a:lnTo>
                <a:lnTo>
                  <a:pt x="49383" y="104579"/>
                </a:lnTo>
                <a:lnTo>
                  <a:pt x="49383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72" y="15226"/>
                </a:lnTo>
                <a:lnTo>
                  <a:pt x="48588" y="14297"/>
                </a:lnTo>
                <a:lnTo>
                  <a:pt x="48079" y="13422"/>
                </a:lnTo>
                <a:lnTo>
                  <a:pt x="47472" y="12619"/>
                </a:lnTo>
                <a:lnTo>
                  <a:pt x="46757" y="11895"/>
                </a:lnTo>
                <a:lnTo>
                  <a:pt x="45945" y="11270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63"/>
                </a:lnTo>
                <a:lnTo>
                  <a:pt x="27969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59" y="152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39"/>
          <p:cNvSpPr/>
          <p:nvPr/>
        </p:nvSpPr>
        <p:spPr>
          <a:xfrm>
            <a:off x="6468532" y="2869075"/>
            <a:ext cx="1896900" cy="4685487"/>
          </a:xfrm>
          <a:custGeom>
            <a:avLst/>
            <a:gdLst/>
            <a:ahLst/>
            <a:cxnLst/>
            <a:rect l="l" t="t" r="r" b="b"/>
            <a:pathLst>
              <a:path w="49392" h="122002" extrusionOk="0">
                <a:moveTo>
                  <a:pt x="20521" y="1099"/>
                </a:moveTo>
                <a:lnTo>
                  <a:pt x="3831" y="10984"/>
                </a:lnTo>
                <a:lnTo>
                  <a:pt x="3394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86" y="13413"/>
                </a:lnTo>
                <a:lnTo>
                  <a:pt x="786" y="14280"/>
                </a:lnTo>
                <a:lnTo>
                  <a:pt x="411" y="15208"/>
                </a:lnTo>
                <a:lnTo>
                  <a:pt x="152" y="16182"/>
                </a:lnTo>
                <a:lnTo>
                  <a:pt x="18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18" y="105142"/>
                </a:lnTo>
                <a:lnTo>
                  <a:pt x="152" y="106169"/>
                </a:lnTo>
                <a:lnTo>
                  <a:pt x="420" y="107151"/>
                </a:lnTo>
                <a:lnTo>
                  <a:pt x="813" y="108089"/>
                </a:lnTo>
                <a:lnTo>
                  <a:pt x="1322" y="108964"/>
                </a:lnTo>
                <a:lnTo>
                  <a:pt x="1938" y="109776"/>
                </a:lnTo>
                <a:lnTo>
                  <a:pt x="2661" y="110491"/>
                </a:lnTo>
                <a:lnTo>
                  <a:pt x="3474" y="111125"/>
                </a:lnTo>
                <a:lnTo>
                  <a:pt x="3929" y="111393"/>
                </a:lnTo>
                <a:lnTo>
                  <a:pt x="3929" y="111393"/>
                </a:lnTo>
                <a:lnTo>
                  <a:pt x="20619" y="120974"/>
                </a:lnTo>
                <a:lnTo>
                  <a:pt x="21066" y="121225"/>
                </a:lnTo>
                <a:lnTo>
                  <a:pt x="22013" y="121608"/>
                </a:lnTo>
                <a:lnTo>
                  <a:pt x="22986" y="121867"/>
                </a:lnTo>
                <a:lnTo>
                  <a:pt x="23977" y="122001"/>
                </a:lnTo>
                <a:lnTo>
                  <a:pt x="24977" y="122001"/>
                </a:lnTo>
                <a:lnTo>
                  <a:pt x="25969" y="121876"/>
                </a:lnTo>
                <a:lnTo>
                  <a:pt x="26942" y="121626"/>
                </a:lnTo>
                <a:lnTo>
                  <a:pt x="27888" y="121251"/>
                </a:lnTo>
                <a:lnTo>
                  <a:pt x="28344" y="121010"/>
                </a:lnTo>
                <a:lnTo>
                  <a:pt x="28344" y="121010"/>
                </a:lnTo>
                <a:lnTo>
                  <a:pt x="45418" y="111384"/>
                </a:lnTo>
                <a:lnTo>
                  <a:pt x="45865" y="111116"/>
                </a:lnTo>
                <a:lnTo>
                  <a:pt x="46695" y="110482"/>
                </a:lnTo>
                <a:lnTo>
                  <a:pt x="47427" y="109758"/>
                </a:lnTo>
                <a:lnTo>
                  <a:pt x="48052" y="108955"/>
                </a:lnTo>
                <a:lnTo>
                  <a:pt x="48570" y="108071"/>
                </a:lnTo>
                <a:lnTo>
                  <a:pt x="48963" y="107133"/>
                </a:lnTo>
                <a:lnTo>
                  <a:pt x="49240" y="106133"/>
                </a:lnTo>
                <a:lnTo>
                  <a:pt x="49374" y="105106"/>
                </a:lnTo>
                <a:lnTo>
                  <a:pt x="49392" y="104579"/>
                </a:lnTo>
                <a:lnTo>
                  <a:pt x="49392" y="104579"/>
                </a:lnTo>
                <a:lnTo>
                  <a:pt x="49392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81" y="15226"/>
                </a:lnTo>
                <a:lnTo>
                  <a:pt x="48588" y="14297"/>
                </a:lnTo>
                <a:lnTo>
                  <a:pt x="48088" y="13422"/>
                </a:lnTo>
                <a:lnTo>
                  <a:pt x="47481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63"/>
                </a:lnTo>
                <a:lnTo>
                  <a:pt x="27978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68" y="152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2" name="Google Shape;1802;p39"/>
          <p:cNvGrpSpPr/>
          <p:nvPr/>
        </p:nvGrpSpPr>
        <p:grpSpPr>
          <a:xfrm>
            <a:off x="1582729" y="1407212"/>
            <a:ext cx="288577" cy="331684"/>
            <a:chOff x="-62496925" y="1931475"/>
            <a:chExt cx="275675" cy="316825"/>
          </a:xfrm>
        </p:grpSpPr>
        <p:sp>
          <p:nvSpPr>
            <p:cNvPr id="1803" name="Google Shape;1803;p39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5" name="Google Shape;1805;p39"/>
          <p:cNvSpPr txBox="1"/>
          <p:nvPr/>
        </p:nvSpPr>
        <p:spPr>
          <a:xfrm>
            <a:off x="4662437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6" name="Google Shape;1806;p39"/>
          <p:cNvSpPr txBox="1"/>
          <p:nvPr/>
        </p:nvSpPr>
        <p:spPr>
          <a:xfrm>
            <a:off x="4662437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7" name="Google Shape;1807;p39"/>
          <p:cNvSpPr txBox="1"/>
          <p:nvPr/>
        </p:nvSpPr>
        <p:spPr>
          <a:xfrm>
            <a:off x="2765925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8" name="Google Shape;1808;p39"/>
          <p:cNvSpPr txBox="1"/>
          <p:nvPr/>
        </p:nvSpPr>
        <p:spPr>
          <a:xfrm>
            <a:off x="2765925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9" name="Google Shape;1809;p39"/>
          <p:cNvSpPr txBox="1"/>
          <p:nvPr/>
        </p:nvSpPr>
        <p:spPr>
          <a:xfrm>
            <a:off x="869175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This gas giant has several rings </a:t>
            </a: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0" name="Google Shape;1810;p39"/>
          <p:cNvSpPr txBox="1"/>
          <p:nvPr/>
        </p:nvSpPr>
        <p:spPr>
          <a:xfrm>
            <a:off x="869175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1" name="Google Shape;1811;p39"/>
          <p:cNvSpPr txBox="1"/>
          <p:nvPr/>
        </p:nvSpPr>
        <p:spPr>
          <a:xfrm>
            <a:off x="6558975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very cold</a:t>
            </a:r>
            <a:endParaRPr sz="1400" b="0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2" name="Google Shape;1812;p39"/>
          <p:cNvSpPr txBox="1"/>
          <p:nvPr/>
        </p:nvSpPr>
        <p:spPr>
          <a:xfrm>
            <a:off x="6558975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3" name="Google Shape;1813;p39"/>
          <p:cNvSpPr txBox="1"/>
          <p:nvPr/>
        </p:nvSpPr>
        <p:spPr>
          <a:xfrm>
            <a:off x="1253775" y="314340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30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4" name="Google Shape;1814;p39"/>
          <p:cNvSpPr txBox="1"/>
          <p:nvPr/>
        </p:nvSpPr>
        <p:spPr>
          <a:xfrm>
            <a:off x="3130150" y="3143400"/>
            <a:ext cx="943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30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5" name="Google Shape;1815;p39"/>
          <p:cNvSpPr txBox="1"/>
          <p:nvPr/>
        </p:nvSpPr>
        <p:spPr>
          <a:xfrm>
            <a:off x="5070275" y="3143400"/>
            <a:ext cx="955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sz="29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6" name="Google Shape;1816;p39"/>
          <p:cNvSpPr txBox="1"/>
          <p:nvPr/>
        </p:nvSpPr>
        <p:spPr>
          <a:xfrm>
            <a:off x="6934850" y="3143400"/>
            <a:ext cx="9552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3000" b="1" i="0" u="none" strike="noStrike" cap="non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17" name="Google Shape;1817;p39"/>
          <p:cNvGrpSpPr/>
          <p:nvPr/>
        </p:nvGrpSpPr>
        <p:grpSpPr>
          <a:xfrm>
            <a:off x="3463044" y="1990979"/>
            <a:ext cx="368091" cy="334402"/>
            <a:chOff x="-62518200" y="2692475"/>
            <a:chExt cx="318225" cy="289100"/>
          </a:xfrm>
        </p:grpSpPr>
        <p:sp>
          <p:nvSpPr>
            <p:cNvPr id="1818" name="Google Shape;1818;p39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0" name="Google Shape;1820;p39"/>
          <p:cNvGrpSpPr/>
          <p:nvPr/>
        </p:nvGrpSpPr>
        <p:grpSpPr>
          <a:xfrm>
            <a:off x="7233834" y="1974147"/>
            <a:ext cx="366269" cy="368091"/>
            <a:chOff x="-62150375" y="2664925"/>
            <a:chExt cx="316650" cy="318225"/>
          </a:xfrm>
        </p:grpSpPr>
        <p:sp>
          <p:nvSpPr>
            <p:cNvPr id="1821" name="Google Shape;1821;p39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5" name="Google Shape;1825;p39"/>
          <p:cNvGrpSpPr/>
          <p:nvPr/>
        </p:nvGrpSpPr>
        <p:grpSpPr>
          <a:xfrm>
            <a:off x="5337623" y="1428168"/>
            <a:ext cx="365344" cy="289753"/>
            <a:chOff x="-62882850" y="1999375"/>
            <a:chExt cx="315850" cy="250500"/>
          </a:xfrm>
        </p:grpSpPr>
        <p:sp>
          <p:nvSpPr>
            <p:cNvPr id="1826" name="Google Shape;1826;p39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8" name="Google Shape;182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0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4" name="Google Shape;1834;p40"/>
          <p:cNvSpPr txBox="1"/>
          <p:nvPr/>
        </p:nvSpPr>
        <p:spPr>
          <a:xfrm>
            <a:off x="7344942" y="2895519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10%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5" name="Google Shape;1835;p40"/>
          <p:cNvSpPr txBox="1"/>
          <p:nvPr/>
        </p:nvSpPr>
        <p:spPr>
          <a:xfrm>
            <a:off x="7344942" y="2460955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20%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836" name="Google Shape;1836;p40"/>
          <p:cNvGrpSpPr/>
          <p:nvPr/>
        </p:nvGrpSpPr>
        <p:grpSpPr>
          <a:xfrm>
            <a:off x="1467976" y="1229970"/>
            <a:ext cx="5876549" cy="2189736"/>
            <a:chOff x="1786525" y="1492450"/>
            <a:chExt cx="5185800" cy="2725925"/>
          </a:xfrm>
        </p:grpSpPr>
        <p:cxnSp>
          <p:nvCxnSpPr>
            <p:cNvPr id="1837" name="Google Shape;1837;p40"/>
            <p:cNvCxnSpPr/>
            <p:nvPr/>
          </p:nvCxnSpPr>
          <p:spPr>
            <a:xfrm>
              <a:off x="1786525" y="4218375"/>
              <a:ext cx="5185800" cy="0"/>
            </a:xfrm>
            <a:prstGeom prst="straightConnector1">
              <a:avLst/>
            </a:prstGeom>
            <a:noFill/>
            <a:ln w="9525" cap="flat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8" name="Google Shape;1838;p40"/>
            <p:cNvCxnSpPr/>
            <p:nvPr/>
          </p:nvCxnSpPr>
          <p:spPr>
            <a:xfrm>
              <a:off x="1791175" y="1492450"/>
              <a:ext cx="0" cy="2721900"/>
            </a:xfrm>
            <a:prstGeom prst="straightConnector1">
              <a:avLst/>
            </a:prstGeom>
            <a:noFill/>
            <a:ln w="9525" cap="flat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39" name="Google Shape;1839;p40"/>
          <p:cNvSpPr txBox="1"/>
          <p:nvPr/>
        </p:nvSpPr>
        <p:spPr>
          <a:xfrm>
            <a:off x="7344942" y="2024220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30%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0" name="Google Shape;1840;p40"/>
          <p:cNvSpPr txBox="1"/>
          <p:nvPr/>
        </p:nvSpPr>
        <p:spPr>
          <a:xfrm>
            <a:off x="7344942" y="1585314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40%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1" name="Google Shape;1841;p40"/>
          <p:cNvSpPr txBox="1"/>
          <p:nvPr/>
        </p:nvSpPr>
        <p:spPr>
          <a:xfrm>
            <a:off x="7344942" y="1150750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50%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2" name="Google Shape;1842;p40"/>
          <p:cNvSpPr txBox="1"/>
          <p:nvPr/>
        </p:nvSpPr>
        <p:spPr>
          <a:xfrm>
            <a:off x="2355815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2017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3" name="Google Shape;1843;p40"/>
          <p:cNvSpPr txBox="1"/>
          <p:nvPr/>
        </p:nvSpPr>
        <p:spPr>
          <a:xfrm>
            <a:off x="3524405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2018</a:t>
            </a:r>
            <a:endParaRPr sz="11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4" name="Google Shape;1844;p40"/>
          <p:cNvSpPr txBox="1"/>
          <p:nvPr/>
        </p:nvSpPr>
        <p:spPr>
          <a:xfrm>
            <a:off x="4699512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2019</a:t>
            </a:r>
            <a:endParaRPr sz="11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5" name="Google Shape;1845;p40"/>
          <p:cNvSpPr txBox="1"/>
          <p:nvPr/>
        </p:nvSpPr>
        <p:spPr>
          <a:xfrm>
            <a:off x="5870278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2020</a:t>
            </a:r>
            <a:endParaRPr sz="1200" b="0" i="0" u="none" strike="noStrike" cap="non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846" name="Google Shape;1846;p40"/>
          <p:cNvCxnSpPr/>
          <p:nvPr/>
        </p:nvCxnSpPr>
        <p:spPr>
          <a:xfrm>
            <a:off x="1468742" y="1233536"/>
            <a:ext cx="5876100" cy="0"/>
          </a:xfrm>
          <a:prstGeom prst="straightConnector1">
            <a:avLst/>
          </a:prstGeom>
          <a:noFill/>
          <a:ln w="9525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7" name="Google Shape;1847;p40"/>
          <p:cNvCxnSpPr/>
          <p:nvPr/>
        </p:nvCxnSpPr>
        <p:spPr>
          <a:xfrm>
            <a:off x="1468742" y="1670165"/>
            <a:ext cx="5876100" cy="0"/>
          </a:xfrm>
          <a:prstGeom prst="straightConnector1">
            <a:avLst/>
          </a:prstGeom>
          <a:noFill/>
          <a:ln w="9525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8" name="Google Shape;1848;p40"/>
          <p:cNvCxnSpPr/>
          <p:nvPr/>
        </p:nvCxnSpPr>
        <p:spPr>
          <a:xfrm>
            <a:off x="1468742" y="2106795"/>
            <a:ext cx="5876100" cy="0"/>
          </a:xfrm>
          <a:prstGeom prst="straightConnector1">
            <a:avLst/>
          </a:prstGeom>
          <a:noFill/>
          <a:ln w="9525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9" name="Google Shape;1849;p40"/>
          <p:cNvCxnSpPr/>
          <p:nvPr/>
        </p:nvCxnSpPr>
        <p:spPr>
          <a:xfrm>
            <a:off x="1468742" y="2543424"/>
            <a:ext cx="5876100" cy="0"/>
          </a:xfrm>
          <a:prstGeom prst="straightConnector1">
            <a:avLst/>
          </a:prstGeom>
          <a:noFill/>
          <a:ln w="9525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0" name="Google Shape;1850;p40"/>
          <p:cNvCxnSpPr/>
          <p:nvPr/>
        </p:nvCxnSpPr>
        <p:spPr>
          <a:xfrm>
            <a:off x="1468742" y="2979456"/>
            <a:ext cx="5876100" cy="0"/>
          </a:xfrm>
          <a:prstGeom prst="straightConnector1">
            <a:avLst/>
          </a:prstGeom>
          <a:noFill/>
          <a:ln w="9525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51" name="Google Shape;1851;p40"/>
          <p:cNvGrpSpPr/>
          <p:nvPr/>
        </p:nvGrpSpPr>
        <p:grpSpPr>
          <a:xfrm>
            <a:off x="2646492" y="1233526"/>
            <a:ext cx="3519202" cy="2183128"/>
            <a:chOff x="3355978" y="1382075"/>
            <a:chExt cx="3105270" cy="2717700"/>
          </a:xfrm>
        </p:grpSpPr>
        <p:cxnSp>
          <p:nvCxnSpPr>
            <p:cNvPr id="1852" name="Google Shape;1852;p40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3" name="Google Shape;1853;p40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4" name="Google Shape;1854;p40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5" name="Google Shape;1855;p40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rgbClr val="EBEBE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56" name="Google Shape;1856;p40"/>
          <p:cNvSpPr txBox="1"/>
          <p:nvPr/>
        </p:nvSpPr>
        <p:spPr>
          <a:xfrm>
            <a:off x="4761801" y="42842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It’s the only one with rings of all of them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7" name="Google Shape;1857;p40"/>
          <p:cNvSpPr txBox="1"/>
          <p:nvPr/>
        </p:nvSpPr>
        <p:spPr>
          <a:xfrm>
            <a:off x="4761800" y="39570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7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8" name="Google Shape;1858;p40"/>
          <p:cNvSpPr txBox="1"/>
          <p:nvPr/>
        </p:nvSpPr>
        <p:spPr>
          <a:xfrm>
            <a:off x="2609503" y="42842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9" name="Google Shape;1859;p40"/>
          <p:cNvSpPr txBox="1"/>
          <p:nvPr/>
        </p:nvSpPr>
        <p:spPr>
          <a:xfrm>
            <a:off x="2609500" y="39570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69E78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700" b="1" i="0" u="none" strike="noStrike" cap="none">
              <a:solidFill>
                <a:srgbClr val="69E78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0" name="Google Shape;1860;p40"/>
          <p:cNvSpPr txBox="1"/>
          <p:nvPr/>
        </p:nvSpPr>
        <p:spPr>
          <a:xfrm>
            <a:off x="457200" y="42842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1" name="Google Shape;1861;p40"/>
          <p:cNvSpPr txBox="1"/>
          <p:nvPr/>
        </p:nvSpPr>
        <p:spPr>
          <a:xfrm>
            <a:off x="457200" y="39570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700" b="1" i="0" u="none" strike="noStrike" cap="non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2" name="Google Shape;1862;p40"/>
          <p:cNvSpPr txBox="1"/>
          <p:nvPr/>
        </p:nvSpPr>
        <p:spPr>
          <a:xfrm>
            <a:off x="6914108" y="4284300"/>
            <a:ext cx="17727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one from the Sun 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3" name="Google Shape;1863;p40"/>
          <p:cNvSpPr txBox="1"/>
          <p:nvPr/>
        </p:nvSpPr>
        <p:spPr>
          <a:xfrm>
            <a:off x="6914251" y="3957050"/>
            <a:ext cx="17727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700" b="1" i="0" u="none" strike="noStrike" cap="none">
              <a:solidFill>
                <a:srgbClr val="91C0F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4" name="Google Shape;1864;p40"/>
          <p:cNvSpPr/>
          <p:nvPr/>
        </p:nvSpPr>
        <p:spPr>
          <a:xfrm>
            <a:off x="1511400" y="2576525"/>
            <a:ext cx="5827300" cy="856475"/>
          </a:xfrm>
          <a:custGeom>
            <a:avLst/>
            <a:gdLst/>
            <a:ahLst/>
            <a:cxnLst/>
            <a:rect l="l" t="t" r="r" b="b"/>
            <a:pathLst>
              <a:path w="233092" h="34259" extrusionOk="0">
                <a:moveTo>
                  <a:pt x="0" y="34259"/>
                </a:moveTo>
                <a:lnTo>
                  <a:pt x="37953" y="4366"/>
                </a:lnTo>
                <a:lnTo>
                  <a:pt x="87662" y="25526"/>
                </a:lnTo>
                <a:lnTo>
                  <a:pt x="132332" y="0"/>
                </a:lnTo>
                <a:lnTo>
                  <a:pt x="198834" y="24518"/>
                </a:lnTo>
                <a:lnTo>
                  <a:pt x="217643" y="9740"/>
                </a:lnTo>
                <a:lnTo>
                  <a:pt x="233092" y="33923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</p:sp>
      <p:sp>
        <p:nvSpPr>
          <p:cNvPr id="1865" name="Google Shape;1865;p40"/>
          <p:cNvSpPr/>
          <p:nvPr/>
        </p:nvSpPr>
        <p:spPr>
          <a:xfrm>
            <a:off x="1519800" y="2282650"/>
            <a:ext cx="5844100" cy="1158725"/>
          </a:xfrm>
          <a:custGeom>
            <a:avLst/>
            <a:gdLst/>
            <a:ahLst/>
            <a:cxnLst/>
            <a:rect l="l" t="t" r="r" b="b"/>
            <a:pathLst>
              <a:path w="233764" h="46349" extrusionOk="0">
                <a:moveTo>
                  <a:pt x="0" y="46349"/>
                </a:moveTo>
                <a:lnTo>
                  <a:pt x="23175" y="0"/>
                </a:lnTo>
                <a:lnTo>
                  <a:pt x="57098" y="40304"/>
                </a:lnTo>
                <a:lnTo>
                  <a:pt x="83967" y="20488"/>
                </a:lnTo>
                <a:lnTo>
                  <a:pt x="138042" y="42991"/>
                </a:lnTo>
                <a:lnTo>
                  <a:pt x="190773" y="15114"/>
                </a:lnTo>
                <a:lnTo>
                  <a:pt x="233764" y="46349"/>
                </a:lnTo>
                <a:close/>
              </a:path>
            </a:pathLst>
          </a:custGeom>
          <a:solidFill>
            <a:srgbClr val="149597"/>
          </a:solidFill>
          <a:ln>
            <a:noFill/>
          </a:ln>
        </p:spPr>
      </p:sp>
      <p:sp>
        <p:nvSpPr>
          <p:cNvPr id="1866" name="Google Shape;1866;p40"/>
          <p:cNvSpPr/>
          <p:nvPr/>
        </p:nvSpPr>
        <p:spPr>
          <a:xfrm>
            <a:off x="2628163" y="1318750"/>
            <a:ext cx="3887675" cy="2115975"/>
          </a:xfrm>
          <a:custGeom>
            <a:avLst/>
            <a:gdLst/>
            <a:ahLst/>
            <a:cxnLst/>
            <a:rect l="l" t="t" r="r" b="b"/>
            <a:pathLst>
              <a:path w="155507" h="84639" extrusionOk="0">
                <a:moveTo>
                  <a:pt x="0" y="84639"/>
                </a:moveTo>
                <a:lnTo>
                  <a:pt x="20824" y="10412"/>
                </a:lnTo>
                <a:lnTo>
                  <a:pt x="41312" y="81616"/>
                </a:lnTo>
                <a:lnTo>
                  <a:pt x="64151" y="31572"/>
                </a:lnTo>
                <a:lnTo>
                  <a:pt x="85646" y="70533"/>
                </a:lnTo>
                <a:lnTo>
                  <a:pt x="114867" y="0"/>
                </a:lnTo>
                <a:lnTo>
                  <a:pt x="155507" y="83967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</p:sp>
      <p:sp>
        <p:nvSpPr>
          <p:cNvPr id="1867" name="Google Shape;1867;p40"/>
          <p:cNvSpPr/>
          <p:nvPr/>
        </p:nvSpPr>
        <p:spPr>
          <a:xfrm>
            <a:off x="1468750" y="2634975"/>
            <a:ext cx="5541800" cy="822875"/>
          </a:xfrm>
          <a:custGeom>
            <a:avLst/>
            <a:gdLst/>
            <a:ahLst/>
            <a:cxnLst/>
            <a:rect l="l" t="t" r="r" b="b"/>
            <a:pathLst>
              <a:path w="221672" h="32915" extrusionOk="0">
                <a:moveTo>
                  <a:pt x="0" y="32244"/>
                </a:moveTo>
                <a:lnTo>
                  <a:pt x="68853" y="1008"/>
                </a:lnTo>
                <a:lnTo>
                  <a:pt x="101432" y="26870"/>
                </a:lnTo>
                <a:lnTo>
                  <a:pt x="166926" y="0"/>
                </a:lnTo>
                <a:lnTo>
                  <a:pt x="221672" y="32915"/>
                </a:lnTo>
                <a:close/>
              </a:path>
            </a:pathLst>
          </a:custGeom>
          <a:solidFill>
            <a:srgbClr val="69E781"/>
          </a:solidFill>
          <a:ln>
            <a:noFill/>
          </a:ln>
        </p:spPr>
      </p:sp>
      <p:sp>
        <p:nvSpPr>
          <p:cNvPr id="1868" name="Google Shape;186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1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41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100" b="1" i="0" u="sng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200" b="1" i="0" u="sng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1" i="0" u="sng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100" b="1" i="0" u="none" strike="noStrike" cap="non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100" b="1" i="0" u="none" strike="noStrike" cap="non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41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sng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b="0" i="0" u="sng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b="0" i="0" u="sng" strike="noStrike" cap="non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42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42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42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your favourite infographic and insert it in your presentation using Ctrl C + Ctrl V or Cmd C + Cmd V in Mac.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one of the parts and </a:t>
            </a: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ungroup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by right-clicking and choosing “Ungroup”. 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color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clicking on the paint bucket. 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elements again by selecting them, right-clicking and choosing “Group”.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Repeat the steps above with the other parts and when you’re done editing, copy the end result and paste it into your presentation.</a:t>
            </a: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Remember to choose the</a:t>
            </a:r>
            <a:r>
              <a:rPr lang="en" sz="1100" b="0" i="0" u="none" strike="noStrike" cap="none">
                <a:solidFill>
                  <a:srgbClr val="78909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0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100" b="1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Keep source formatting</a:t>
            </a:r>
            <a:r>
              <a:rPr lang="en" sz="1100" b="0" i="0" u="none" strike="noStrike" cap="non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option so that it keeps the design. For more info, please visit </a:t>
            </a:r>
            <a:r>
              <a:rPr lang="en" sz="1100" b="1" i="0" u="none" strike="noStrike" cap="none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3" name="Google Shape;1883;p42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884" name="Google Shape;1884;p42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885" name="Google Shape;1885;p42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886" name="Google Shape;1886;p42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7" name="Google Shape;1887;p42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8" name="Google Shape;1888;p42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9" name="Google Shape;1889;p42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890" name="Google Shape;1890;p42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891" name="Google Shape;1891;p42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42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3" name="Google Shape;1893;p42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894" name="Google Shape;1894;p42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5" name="Google Shape;1895;p42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42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p42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8" name="Google Shape;1898;p42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899" name="Google Shape;1899;p42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900" name="Google Shape;1900;p42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p42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2" name="Google Shape;1902;p42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903" name="Google Shape;1903;p42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4" name="Google Shape;1904;p42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42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42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7" name="Google Shape;1907;p42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908" name="Google Shape;1908;p42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909" name="Google Shape;1909;p42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42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1" name="Google Shape;1911;p42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912" name="Google Shape;1912;p42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3" name="Google Shape;1913;p42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14" name="Google Shape;1914;p42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915" name="Google Shape;1915;p42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916" name="Google Shape;1916;p42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7" name="Google Shape;1917;p42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8" name="Google Shape;1918;p42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919" name="Google Shape;1919;p42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0" name="Google Shape;1920;p42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1" name="Google Shape;1921;p42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2" name="Google Shape;1922;p42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3" name="Google Shape;1923;p42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Correlações entre Preços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8" name="Google Shape;148;p4"/>
          <p:cNvGrpSpPr/>
          <p:nvPr/>
        </p:nvGrpSpPr>
        <p:grpSpPr>
          <a:xfrm>
            <a:off x="318028" y="191610"/>
            <a:ext cx="1180350" cy="1180325"/>
            <a:chOff x="3303375" y="1888075"/>
            <a:chExt cx="1180350" cy="1180325"/>
          </a:xfrm>
        </p:grpSpPr>
        <p:sp>
          <p:nvSpPr>
            <p:cNvPr id="149" name="Google Shape;149;p4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879125" y="1963075"/>
              <a:ext cx="529350" cy="903750"/>
            </a:xfrm>
            <a:custGeom>
              <a:avLst/>
              <a:gdLst/>
              <a:ahLst/>
              <a:cxnLst/>
              <a:rect l="l" t="t" r="r" b="b"/>
              <a:pathLst>
                <a:path w="21174" h="36150" extrusionOk="0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725517" y="581346"/>
            <a:ext cx="366269" cy="368091"/>
            <a:chOff x="-62150375" y="2664925"/>
            <a:chExt cx="316650" cy="318225"/>
          </a:xfrm>
        </p:grpSpPr>
        <p:sp>
          <p:nvSpPr>
            <p:cNvPr id="156" name="Google Shape;156;p4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601" y="858324"/>
            <a:ext cx="6911236" cy="419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Correlações entre Volumes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294488" y="150718"/>
            <a:ext cx="1180350" cy="1180325"/>
            <a:chOff x="3303375" y="1888075"/>
            <a:chExt cx="1180350" cy="1180325"/>
          </a:xfrm>
        </p:grpSpPr>
        <p:sp>
          <p:nvSpPr>
            <p:cNvPr id="168" name="Google Shape;168;p5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879125" y="1963075"/>
              <a:ext cx="529350" cy="903750"/>
            </a:xfrm>
            <a:custGeom>
              <a:avLst/>
              <a:gdLst/>
              <a:ahLst/>
              <a:cxnLst/>
              <a:rect l="l" t="t" r="r" b="b"/>
              <a:pathLst>
                <a:path w="21174" h="36150" extrusionOk="0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1876" y="588781"/>
            <a:ext cx="366269" cy="368091"/>
            <a:chOff x="-62150375" y="2664925"/>
            <a:chExt cx="316650" cy="318225"/>
          </a:xfrm>
        </p:grpSpPr>
        <p:sp>
          <p:nvSpPr>
            <p:cNvPr id="175" name="Google Shape;175;p5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262" y="846895"/>
            <a:ext cx="6969862" cy="422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44664-A888-85A9-1764-EBFDC6AA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24"/>
            <a:ext cx="9144000" cy="5086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604D-B3D4-354B-EA91-D5135ADA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170A-B054-1EFF-B5EE-187B1B8BE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32C42-E507-675C-A025-7D5262088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CD3C8-B430-422A-2722-6FEBD512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" y="0"/>
            <a:ext cx="911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402777" y="1800140"/>
            <a:ext cx="1297552" cy="1910961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9751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767261" y="2772377"/>
            <a:ext cx="1906021" cy="1432365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1742708" y="1802376"/>
            <a:ext cx="1297552" cy="1906518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972562" y="1980546"/>
            <a:ext cx="749465" cy="749465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72810" y="1610627"/>
            <a:ext cx="1493963" cy="111888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72810" y="1610876"/>
            <a:ext cx="1493963" cy="1118637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722009" y="1980546"/>
            <a:ext cx="1118637" cy="1493715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977005" y="2729490"/>
            <a:ext cx="1493963" cy="1118637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03137" y="1984741"/>
            <a:ext cx="1118885" cy="1493715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75900" y="1296649"/>
            <a:ext cx="1890263" cy="1092778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233307" y="2213194"/>
            <a:ext cx="976427" cy="1075999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3490887" y="1071413"/>
            <a:ext cx="5049974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Na análise histórica, entendemos que o ouro e o trigo possuem comportamentos de gráficos parecidos, onde realizamos análise de correlação e houve a confirmação.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490886" y="2472070"/>
            <a:ext cx="5049977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Durante o período histórico completo 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analisado</a:t>
            </a: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, o ouro foi a commodity que teve a maior valorização percentual.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490884" y="1896689"/>
            <a:ext cx="5049977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Notamos que o petróleo entra em estágio de valores mínimos em média a cada 5 anos.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490884" y="3115888"/>
            <a:ext cx="5177005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Não conseguimos encontrar evidência da falta de dados para o trigo no período entre 2010 e 2015.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2" name="Google Shape;212;p8"/>
          <p:cNvGrpSpPr/>
          <p:nvPr/>
        </p:nvGrpSpPr>
        <p:grpSpPr>
          <a:xfrm>
            <a:off x="1535294" y="2541430"/>
            <a:ext cx="368987" cy="366992"/>
            <a:chOff x="-64401400" y="1914475"/>
            <a:chExt cx="319000" cy="317275"/>
          </a:xfrm>
        </p:grpSpPr>
        <p:sp>
          <p:nvSpPr>
            <p:cNvPr id="213" name="Google Shape;213;p8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8"/>
          <p:cNvGrpSpPr/>
          <p:nvPr/>
        </p:nvGrpSpPr>
        <p:grpSpPr>
          <a:xfrm>
            <a:off x="1536648" y="1663082"/>
            <a:ext cx="366269" cy="359907"/>
            <a:chOff x="-60988625" y="2310475"/>
            <a:chExt cx="316650" cy="311150"/>
          </a:xfrm>
        </p:grpSpPr>
        <p:sp>
          <p:nvSpPr>
            <p:cNvPr id="217" name="Google Shape;217;p8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663661" y="2537642"/>
            <a:ext cx="366269" cy="368091"/>
            <a:chOff x="-62150375" y="2664925"/>
            <a:chExt cx="316650" cy="318225"/>
          </a:xfrm>
        </p:grpSpPr>
        <p:sp>
          <p:nvSpPr>
            <p:cNvPr id="224" name="Google Shape;224;p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2490031" y="2570685"/>
            <a:ext cx="366269" cy="369913"/>
            <a:chOff x="-64764500" y="2280550"/>
            <a:chExt cx="316650" cy="319800"/>
          </a:xfrm>
        </p:grpSpPr>
        <p:sp>
          <p:nvSpPr>
            <p:cNvPr id="229" name="Google Shape;229;p8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609575" y="3572762"/>
            <a:ext cx="365344" cy="289753"/>
            <a:chOff x="-62882850" y="1999375"/>
            <a:chExt cx="315850" cy="250500"/>
          </a:xfrm>
        </p:grpSpPr>
        <p:sp>
          <p:nvSpPr>
            <p:cNvPr id="232" name="Google Shape;232;p8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8"/>
          <p:cNvSpPr txBox="1"/>
          <p:nvPr/>
        </p:nvSpPr>
        <p:spPr>
          <a:xfrm>
            <a:off x="438288" y="353877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Conclusões da Análise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3297596" y="1175876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490883" y="3721037"/>
            <a:ext cx="5177005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Apesar dos últimos aumentos recentes, devido a guerra entre Rússia e Ucrânia, o gás natural foi a única commodity que ainda teve um decréscimo percentual entre 2004 e 2022.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3297596" y="2005991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3306924" y="2663734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306924" y="3303729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290785" y="3858458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2252</Words>
  <Application>Microsoft Office PowerPoint</Application>
  <PresentationFormat>On-screen Show (16:9)</PresentationFormat>
  <Paragraphs>511</Paragraphs>
  <Slides>43</Slides>
  <Notes>42</Notes>
  <HiddenSlides>33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DM Sans</vt:lpstr>
      <vt:lpstr>Proxima Nova Semibold</vt:lpstr>
      <vt:lpstr>Proxima Nova</vt:lpstr>
      <vt:lpstr>Fira Sans</vt:lpstr>
      <vt:lpstr>Arial</vt:lpstr>
      <vt:lpstr>Fira Sans Black</vt:lpstr>
      <vt:lpstr>Roboto</vt:lpstr>
      <vt:lpstr>Fira Sans Medium</vt:lpstr>
      <vt:lpstr>Budget Infographics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Bruno Reina</cp:lastModifiedBy>
  <cp:revision>1</cp:revision>
  <dcterms:modified xsi:type="dcterms:W3CDTF">2023-07-01T03:51:14Z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2023-07-01T03:51:13Z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077ea0b7-c5d1-4847-b3f0-9e8be2367157</vt:lpwstr>
  </property>
  <property fmtid="{D5CDD505-2E9C-101B-9397-08002B2CF9AE}" pid="7" name="MSIP_Label_defa4170-0d19-0005-0004-bc88714345d2_ActionId">
    <vt:lpwstr>4debdd30-c858-4005-8bf6-deb2d3ad73a7</vt:lpwstr>
  </property>
  <property fmtid="{D5CDD505-2E9C-101B-9397-08002B2CF9AE}" pid="8" name="MSIP_Label_defa4170-0d19-0005-0004-bc88714345d2_ContentBits">
    <vt:lpwstr>0</vt:lpwstr>
  </property>
</Properties>
</file>