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C2FF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tana-1200-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1"/>
            <a:ext cx="8534400" cy="609599"/>
          </a:xfrm>
          <a:ln>
            <a:noFill/>
            <a:prstDash val="sysDash"/>
          </a:ln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rgbClr val="15C2FF"/>
                </a:solidFill>
                <a:cs typeface="Arial" pitchFamily="34" charset="0"/>
              </a:rPr>
              <a:t>DRAW</a:t>
            </a:r>
            <a:endParaRPr lang="en-US" sz="5000" dirty="0">
              <a:solidFill>
                <a:srgbClr val="15C2FF"/>
              </a:solidFill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181600"/>
            <a:ext cx="8610600" cy="609599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Win10</a:t>
            </a:r>
            <a:endParaRPr kumimoji="0" lang="en-US" sz="45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15" name="Picture 14" descr="cortana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"/>
            <a:ext cx="838200" cy="849842"/>
          </a:xfrm>
          <a:prstGeom prst="rect">
            <a:avLst/>
          </a:prstGeom>
        </p:spPr>
      </p:pic>
      <p:pic>
        <p:nvPicPr>
          <p:cNvPr id="17" name="Picture 16" descr="cortana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7200" y="5029200"/>
            <a:ext cx="895200" cy="895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-4.44444E-6 L 0.87084 -0.0004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86562 -1.1111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Description:</a:t>
            </a:r>
          </a:p>
          <a:p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1326907">
            <a:off x="348314" y="1526512"/>
            <a:ext cx="8656808" cy="1440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6000" dirty="0" smtClean="0">
                <a:latin typeface="Freestyle Script" pitchFamily="66" charset="0"/>
              </a:rPr>
              <a:t>Windows 10 app </a:t>
            </a:r>
            <a:r>
              <a:rPr lang="en-US" sz="6000" dirty="0" smtClean="0">
                <a:latin typeface="Freestyle Script" pitchFamily="66" charset="0"/>
              </a:rPr>
              <a:t>for drawing </a:t>
            </a:r>
            <a:r>
              <a:rPr lang="en-US" sz="6000" dirty="0" smtClean="0">
                <a:latin typeface="Freestyle Script" pitchFamily="66" charset="0"/>
              </a:rPr>
              <a:t>using </a:t>
            </a:r>
            <a:r>
              <a:rPr lang="en-US" sz="6000" dirty="0" err="1" smtClean="0">
                <a:latin typeface="Freestyle Script" pitchFamily="66" charset="0"/>
              </a:rPr>
              <a:t>Cortana</a:t>
            </a:r>
            <a:endParaRPr lang="en-US" sz="6000" dirty="0" smtClean="0">
              <a:latin typeface="Freestyle Script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657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Technologies: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21326907">
            <a:off x="893289" y="4553925"/>
            <a:ext cx="7276796" cy="896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6000" dirty="0" smtClean="0">
                <a:latin typeface="Freestyle Script" pitchFamily="66" charset="0"/>
              </a:rPr>
              <a:t>UWP, XAML</a:t>
            </a:r>
            <a:r>
              <a:rPr lang="en-US" sz="6000" dirty="0" smtClean="0">
                <a:latin typeface="Freestyle Script" pitchFamily="66" charset="0"/>
              </a:rPr>
              <a:t>, C</a:t>
            </a:r>
            <a:r>
              <a:rPr lang="en-US" sz="6000" dirty="0" smtClean="0">
                <a:latin typeface="Freestyle Script" pitchFamily="66" charset="0"/>
              </a:rPr>
              <a:t>#</a:t>
            </a:r>
            <a:endParaRPr lang="en-US" sz="6000" dirty="0" smtClean="0">
              <a:latin typeface="Freestyle Script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5000" dirty="0" smtClean="0">
                <a:solidFill>
                  <a:schemeClr val="bg1"/>
                </a:solidFill>
              </a:rPr>
              <a:t>…</a:t>
            </a: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10" name="Picture 9" descr="p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7949061">
            <a:off x="8476548" y="-2533334"/>
            <a:ext cx="2701479" cy="61891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87 0.1419 C -0.12343 0.14491 -0.14531 0.15186 -0.16753 0.15672 C -0.18264 0.1632 -0.17378 0.16042 -0.19444 0.16297 C -0.21284 0.16899 -0.23177 0.17176 -0.25 0.17778 C -0.26354 0.18218 -0.27187 0.18473 -0.2868 0.18635 C -0.31996 0.19723 -0.35052 0.21667 -0.38489 0.22223 C -0.39618 0.22709 -0.40486 0.23125 -0.41684 0.23287 C -0.42534 0.23565 -0.4335 0.24121 -0.44218 0.24352 C -0.46371 0.24862 -0.48611 0.25371 -0.50712 0.2625 C -0.51354 0.26505 -0.52031 0.26667 -0.52621 0.27084 C -0.5283 0.27223 -0.53038 0.27408 -0.53264 0.27524 C -0.54045 0.2794 -0.54878 0.28079 -0.55642 0.28565 C -0.56632 0.29167 -0.57031 0.29514 -0.58021 0.29838 C -0.60677 0.31667 -0.63802 0.3257 -0.66753 0.3301 C -0.68125 0.33519 -0.69479 0.33936 -0.70885 0.34283 C -0.7151 0.34445 -0.72777 0.34723 -0.72777 0.34746 C -0.74288 0.3551 -0.72882 0.34885 -0.75156 0.35325 C -0.75764 0.3544 -0.76319 0.35996 -0.76909 0.36204 C -0.77517 0.36737 -0.78194 0.36806 -0.78819 0.37246 C -0.79635 0.37825 -0.80451 0.38287 -0.81354 0.38519 C -0.82343 0.39167 -0.83316 0.39862 -0.84375 0.40209 C -0.84896 0.40926 -0.85677 0.41065 -0.86267 0.4169 C -0.87014 0.42477 -0.87413 0.43519 -0.88021 0.44445 C -0.89323 0.46412 -0.8842 0.44723 -0.89132 0.46135 C -0.89618 0.48079 -0.89757 0.50139 -0.90243 0.52061 C -0.90416 0.53542 -0.90555 0.53936 -0.90399 0.55463 C -0.90208 0.54653 -0.89791 0.54237 -0.89444 0.53542 C -0.89392 0.53334 -0.89357 0.53125 -0.89288 0.52917 C -0.89201 0.52686 -0.89045 0.525 -0.88975 0.52269 C -0.88837 0.51875 -0.88663 0.51019 -0.88663 0.51042 C -0.88611 0.52084 -0.8875 0.53195 -0.88489 0.5419 C -0.88385 0.54607 -0.88281 0.53334 -0.88177 0.52917 C -0.87899 0.51806 -0.87882 0.50579 -0.87222 0.49746 C -0.86996 0.4882 -0.86632 0.48079 -0.86111 0.47408 C -0.85729 0.49005 -0.86007 0.50741 -0.86441 0.52269 C -0.86493 0.52755 -0.86684 0.53264 -0.86597 0.5375 C -0.86562 0.53959 -0.86337 0.53519 -0.86267 0.53334 C -0.86111 0.5294 -0.86059 0.52477 -0.85955 0.52061 C -0.85764 0.5132 -0.8559 0.50718 -0.85156 0.50162 C -0.8467 0.47454 -0.85 0.51968 -0.85486 0.52917 C -0.8585 0.54375 -0.86024 0.54514 -0.85486 0.5375 C -0.85382 0.53357 -0.85173 0.52223 -0.84843 0.51852 C -0.84566 0.51528 -0.83889 0.51019 -0.83889 0.51042 C -0.83923 0.5132 -0.84427 0.54375 -0.84375 0.54607 C -0.84323 0.54862 -0.84166 0.5419 -0.84045 0.53982 C -0.83958 0.5382 -0.83837 0.53681 -0.83732 0.53542 C -0.83559 0.52338 -0.83368 0.51621 -0.82465 0.51227 C -0.81527 0.49908 -0.83177 0.5176 -0.83264 0.51852 C -0.83507 0.52848 -0.83541 0.53843 -0.82934 0.54607 C -0.82517 0.54537 -0.82048 0.5463 -0.81666 0.54399 C -0.8151 0.54306 -0.81527 0.53982 -0.8151 0.5375 C -0.81423 0.51644 -0.81354 0.49514 -0.81354 0.47408 C -0.81354 0.46968 -0.81406 0.48264 -0.8151 0.48681 C -0.81666 0.49329 -0.82152 0.50579 -0.82152 0.50602 C -0.82309 0.52061 -0.82361 0.5338 -0.81996 0.54815 C -0.81701 0.54445 -0.81527 0.54306 -0.81354 0.5375 C -0.81215 0.53357 -0.81267 0.52801 -0.81041 0.525 C -0.80573 0.51875 -0.80798 0.52223 -0.80399 0.51436 C -0.80382 0.51389 -0.80156 0.49977 -0.79774 0.50371 C -0.79548 0.50579 -0.79652 0.51088 -0.796 0.51436 C -0.79652 0.51922 -0.79531 0.52524 -0.79774 0.52917 C -0.79913 0.53125 -0.80277 0.5294 -0.80399 0.52709 C -0.80503 0.52524 -0.80312 0.52269 -0.80243 0.52061 C -0.79982 0.51343 -0.7967 0.51042 -0.79132 0.50787 C -0.78993 0.50857 -0.78698 0.50811 -0.7868 0.51019 C -0.78402 0.53218 -0.79462 0.53889 -0.78333 0.52917 C -0.78229 0.52709 -0.78194 0.52107 -0.78021 0.52269 C -0.7776 0.52547 -0.77708 0.53542 -0.77708 0.53565 C -0.77048 0.52709 -0.77465 0.53287 -0.76597 0.51644 C -0.76302 0.51065 -0.76649 0.50926 -0.76111 0.50579 C -0.75659 0.50278 -0.75156 0.50162 -0.74687 0.49954 C -0.74531 0.49885 -0.74218 0.49746 -0.74218 0.49769 C -0.74062 0.49815 -0.73871 0.49815 -0.73732 0.49954 C -0.73576 0.50116 -0.73246 0.5051 -0.7342 0.50579 C -0.74184 0.5088 -0.75 0.50718 -0.75798 0.50787 C -0.7559 0.51644 -0.7533 0.51991 -0.74687 0.52269 C -0.74444 0.53264 -0.74357 0.53588 -0.75156 0.53982 C -0.75364 0.53912 -0.75625 0.53936 -0.75798 0.5375 C -0.76007 0.53519 -0.76007 0.52732 -0.75798 0.525 C -0.75468 0.52153 -0.74253 0.51945 -0.73889 0.51852 C -0.72951 0.51227 -0.72014 0.5044 -0.71198 0.49537 C -0.70486 0.4875 -0.71319 0.49468 -0.70555 0.48473 C -0.70416 0.48287 -0.70225 0.48218 -0.70087 0.48056 C -0.69965 0.47917 -0.69878 0.47755 -0.69774 0.47616 C -0.69948 0.48334 -0.70069 0.49028 -0.70243 0.49746 C -0.70295 0.50579 -0.70521 0.51436 -0.70399 0.52269 C -0.70364 0.52524 -0.70069 0.52037 -0.6993 0.51852 C -0.69791 0.51667 -0.69722 0.51436 -0.696 0.51227 C -0.69027 0.50278 -0.68646 0.49098 -0.68021 0.48264 C -0.66111 0.48889 -0.67222 0.48264 -0.66111 0.49746 C -0.66267 0.51274 -0.66319 0.51459 -0.67066 0.525 C -0.67378 0.52431 -0.67743 0.52477 -0.68021 0.52269 C -0.68159 0.52153 -0.68177 0.51852 -0.68177 0.51644 C -0.68177 0.48774 -0.68385 0.49422 -0.67708 0.48056 C -0.67326 0.48172 -0.66875 0.48218 -0.66614 0.48681 C -0.65816 0.50024 -0.67118 0.48658 -0.66111 0.49746 C -0.65972 0.49908 -0.65816 0.5007 -0.65642 0.50162 C -0.6533 0.50348 -0.64687 0.50579 -0.64687 0.50602 C -0.6434 0.5051 -0.63871 0.50672 -0.63576 0.50371 C -0.63333 0.50093 -0.63264 0.49098 -0.63264 0.49121 C -0.62118 0.49607 -0.62378 0.51204 -0.6342 0.51644 C -0.64514 0.51158 -0.6401 0.50139 -0.6342 0.49306 C -0.63264 0.49375 -0.62986 0.49306 -0.62951 0.49537 C -0.62847 0.49954 -0.63125 0.50371 -0.63125 0.50787 C -0.63125 0.51366 -0.62986 0.51922 -0.62951 0.525 C -0.62673 0.52431 -0.62361 0.525 -0.62152 0.52269 C -0.61996 0.52084 -0.62066 0.51713 -0.61996 0.51436 C -0.61909 0.51135 -0.61771 0.50857 -0.61666 0.50579 C -0.61736 0.50232 -0.61649 0.49792 -0.61823 0.49537 C -0.61944 0.49399 -0.62066 0.49792 -0.62152 0.49954 C -0.62291 0.50209 -0.62361 0.5051 -0.62465 0.50787 C -0.6283 0.52732 -0.62951 0.52477 -0.62777 0.54815 C -0.62621 0.52686 -0.63055 0.49468 -0.61823 0.47825 C -0.61771 0.47848 -0.60729 0.47963 -0.60729 0.48473 C -0.60573 0.51922 -0.60139 0.51528 -0.61354 0.52061 C -0.61059 0.5213 -0.60642 0.51991 -0.60399 0.52269 C -0.6026 0.52408 -0.60521 0.52686 -0.60555 0.52917 C -0.60642 0.53403 -0.60798 0.53912 -0.60729 0.54399 C -0.60677 0.54653 -0.60503 0.53959 -0.60399 0.5375 C -0.60173 0.51968 -0.60052 0.49792 -0.59288 0.48264 C -0.59236 0.47917 -0.59323 0.47454 -0.59132 0.472 C -0.58854 0.46829 -0.58541 0.47639 -0.58333 0.48056 C -0.58125 0.48912 -0.57951 0.4926 -0.58333 0.50371 C -0.58402 0.50579 -0.58646 0.50533 -0.58819 0.50579 C -0.59236 0.50672 -0.60521 0.50787 -0.60087 0.50787 C -0.59444 0.50787 -0.58819 0.50649 -0.58177 0.50579 C -0.57187 0.50255 -0.57708 0.5051 -0.56597 0.49537 C -0.56441 0.49399 -0.56267 0.49237 -0.56111 0.49098 C -0.55955 0.48959 -0.55642 0.48681 -0.55642 0.48704 C -0.54913 0.47223 -0.55243 0.45649 -0.54843 0.44028 C -0.54375 0.44098 -0.53784 0.4382 -0.5342 0.44237 C -0.52899 0.44838 -0.54218 0.46783 -0.54218 0.46806 C -0.54479 0.47801 -0.546 0.48959 -0.55156 0.49746 C -0.55399 0.50649 -0.55729 0.51343 -0.55955 0.52269 C -0.56007 0.52477 -0.56111 0.52917 -0.56111 0.5294 C -0.55902 0.54561 -0.56024 0.54584 -0.54843 0.5419 C -0.53212 0.52662 -0.54965 0.497 -0.56111 0.48681 C -0.56059 0.48403 -0.56128 0.4801 -0.55955 0.47825 C -0.55694 0.47524 -0.55 0.47408 -0.55 0.47431 C -0.53871 0.47547 -0.52882 0.47338 -0.51823 0.47616 C -0.51718 0.47755 -0.51545 0.47848 -0.5151 0.48056 C -0.51475 0.48264 -0.5158 0.48496 -0.51666 0.48681 C -0.52257 0.5007 -0.52014 0.49815 -0.52777 0.50162 C -0.52986 0.50024 -0.53316 0.50024 -0.5342 0.49746 C -0.53767 0.48843 -0.52673 0.48426 -0.52309 0.48264 C -0.52152 0.48334 -0.51996 0.48473 -0.51823 0.48473 C -0.50816 0.48473 -0.51163 0.47778 -0.50885 0.48889 C -0.50989 0.49098 -0.51111 0.49306 -0.51198 0.49537 C -0.51267 0.49746 -0.51493 0.5007 -0.51354 0.50162 C -0.51215 0.50255 -0.50625 0.49399 -0.50555 0.49306 C -0.50191 0.47871 -0.50625 0.49237 -0.50243 0.49746 C -0.50121 0.49908 -0.4993 0.49607 -0.49774 0.49537 C -0.49375 0.49167 -0.48975 0.48172 -0.48489 0.48056 C -0.47708 0.47871 -0.46909 0.47894 -0.46111 0.47825 C -0.45607 0.47593 -0.45225 0.47223 -0.44687 0.46991 C -0.44114 0.45741 -0.44271 0.45556 -0.44392 0.4382 C -0.446 0.44237 -0.44809 0.44676 -0.45034 0.45093 C -0.45121 0.45325 -0.45104 0.45649 -0.45191 0.45926 C -0.45399 0.4676 -0.45642 0.47408 -0.46111 0.48056 C -0.46284 0.4875 -0.4658 0.49028 -0.46753 0.49746 C -0.46701 0.49954 -0.46753 0.50301 -0.46597 0.50371 C -0.46458 0.5044 -0.46354 0.50116 -0.46267 0.49954 C -0.46076 0.49537 -0.45764 0.48542 -0.45642 0.48056 C -0.45694 0.47639 -0.4559 0.47107 -0.45798 0.46783 C -0.46093 0.4632 -0.47517 0.46737 -0.47708 0.46783 C -0.48264 0.47894 -0.48159 0.4838 -0.48021 0.49746 C -0.47552 0.49676 -0.47048 0.49746 -0.46597 0.49537 C -0.46406 0.49445 -0.46458 0.48889 -0.46267 0.48889 C -0.46076 0.48889 -0.46111 0.49375 -0.45955 0.49537 C -0.45833 0.49676 -0.45642 0.49676 -0.45486 0.49746 C -0.45052 0.49167 -0.45052 0.48588 -0.44843 0.47825 C -0.44896 0.47616 -0.45034 0.46991 -0.45034 0.472 C -0.45034 0.47778 -0.45034 0.48357 -0.44843 0.48889 C -0.44809 0.49098 -0.44774 0.4845 -0.44687 0.48264 C -0.44618 0.48079 -0.44479 0.47963 -0.44392 0.47825 C -0.43889 0.47176 -0.44132 0.47431 -0.43281 0.472 C -0.43229 0.47547 -0.43298 0.4801 -0.43107 0.48264 C -0.43021 0.48426 -0.4276 0.48172 -0.42621 0.48056 C -0.42239 0.47732 -0.41996 0.46991 -0.41684 0.46575 C -0.41493 0.46644 -0.41232 0.46598 -0.41076 0.46783 C -0.40555 0.47315 -0.41093 0.48889 -0.41215 0.49537 C -0.42083 0.49213 -0.42708 0.49121 -0.41996 0.47616 C -0.41909 0.47408 -0.41684 0.47338 -0.41527 0.472 C -0.41406 0.47408 -0.41232 0.4757 -0.41215 0.47825 C -0.41093 0.48519 -0.41389 0.49399 -0.41076 0.49954 C -0.4085 0.50301 -0.40399 0.49815 -0.40087 0.49746 C -0.39757 0.47524 -0.40243 0.48959 -0.39618 0.49098 C -0.39427 0.49144 -0.39201 0.48959 -0.38975 0.48889 C -0.38941 0.48681 -0.38663 0.48264 -0.38819 0.48264 C -0.3901 0.48264 -0.39201 0.48658 -0.39149 0.48889 C -0.39045 0.4919 -0.38698 0.49167 -0.38489 0.49306 C -0.36962 0.48889 -0.37396 0.48403 -0.37222 0.46135 C -0.36823 0.46204 -0.36302 0.46019 -0.35955 0.46343 C -0.35781 0.46505 -0.36441 0.48033 -0.36441 0.48056 C -0.36389 0.48403 -0.36493 0.48889 -0.36267 0.49098 C -0.36041 0.49329 -0.35503 0.48102 -0.35503 0.48056 C -0.35434 0.47848 -0.35416 0.47593 -0.35347 0.47408 C -0.3526 0.47246 -0.35087 0.46829 -0.35 0.46991 C -0.34826 0.47408 -0.34913 0.47987 -0.34843 0.48473 C -0.34687 0.48334 -0.34375 0.48056 -0.34375 0.48079 C -0.34323 0.48681 -0.34444 0.49399 -0.34236 0.49954 C -0.34149 0.50186 -0.33923 0.49561 -0.33906 0.49306 C -0.33663 0.47825 -0.34166 0.4625 -0.32934 0.45718 C -0.31493 0.46366 -0.31927 0.47593 -0.32934 0.48473 C -0.33194 0.47176 -0.33055 0.47385 -0.32152 0.46991 C -0.32066 0.4713 -0.31823 0.472 -0.31823 0.47408 C -0.31823 0.48241 -0.32482 0.49352 -0.32777 0.49954 C -0.33576 0.51551 -0.32274 0.497 -0.33264 0.51019 C -0.33316 0.51227 -0.33264 0.51713 -0.3342 0.51644 C -0.33646 0.51575 -0.34097 0.50093 -0.34375 0.49746 C -0.34323 0.49468 -0.34375 0.49098 -0.34236 0.48889 C -0.3408 0.48704 -0.32343 0.48473 -0.32309 0.48473 C -0.31597 0.48149 -0.31059 0.4801 -0.30555 0.472 C -0.30451 0.47014 -0.30382 0.46737 -0.30243 0.46575 C -0.30121 0.46436 -0.29913 0.46459 -0.29791 0.46343 C -0.29444 0.46088 -0.28819 0.4551 -0.28819 0.45533 C -0.28628 0.46505 -0.28819 0.47223 -0.2868 0.48264 C -0.27083 0.47848 -0.28021 0.48473 -0.28021 0.45093 C -0.28021 0.4426 -0.28021 0.46783 -0.27864 0.47616 C -0.27795 0.48056 -0.27291 0.48172 -0.27083 0.48264 C -0.26441 0.46991 -0.26909 0.48125 -0.26597 0.45718 C -0.2658 0.4551 -0.26597 0.45186 -0.26441 0.45093 C -0.26111 0.44862 -0.25694 0.44931 -0.2533 0.44862 C -0.26007 0.4463 -0.26944 0.44237 -0.27552 0.44862 C -0.27725 0.45047 -0.27343 0.46575 -0.27083 0.46783 C -0.26788 0.47014 -0.26111 0.472 -0.26111 0.47223 C -0.25364 0.48195 -0.25399 0.48542 -0.26441 0.48889 C -0.25833 0.48102 -0.25173 0.47547 -0.24687 0.46575 C -0.24114 0.44237 -0.25017 0.47732 -0.24218 0.45301 C -0.24132 0.45024 -0.23819 0.44445 -0.24045 0.44445 C -0.24288 0.44445 -0.24253 0.45024 -0.24375 0.45301 C -0.24566 0.45741 -0.24809 0.46158 -0.25 0.46575 C -0.25104 0.46783 -0.24687 0.46274 -0.24531 0.46135 C -0.24427 0.45718 -0.24323 0.45278 -0.24218 0.44862 C -0.24062 0.44237 -0.23889 0.42963 -0.23889 0.42987 C -0.23837 0.4375 -0.23732 0.44514 -0.23732 0.45301 C -0.23732 0.46065 -0.23993 0.46852 -0.23889 0.47616 C -0.23854 0.47825 -0.23576 0.47477 -0.2342 0.47408 C -0.22656 0.4588 -0.22864 0.45649 -0.22621 0.46991 C -0.22569 0.47616 -0.22725 0.48357 -0.22465 0.48889 C -0.22343 0.49144 -0.21962 0.48912 -0.21823 0.48681 C -0.21614 0.48357 -0.21389 0.46112 -0.21198 0.45926 C -0.2092 0.45672 -0.20243 0.4551 -0.20243 0.45533 C -0.19982 0.46575 -0.19757 0.47408 -0.20712 0.47825 C -0.21701 0.46575 -0.2118 0.45579 -0.20087 0.45093 C -0.20364 0.46227 -0.20712 0.47246 -0.21198 0.48264 C -0.2125 0.48588 -0.21458 0.49723 -0.2151 0.49746 C -0.21718 0.49862 -0.21944 0.49607 -0.22152 0.49537 C -0.221 0.48959 -0.22291 0.48241 -0.21996 0.47825 C -0.21701 0.47385 -0.21146 0.47547 -0.20712 0.47408 C -0.20139 0.47223 -0.19548 0.47037 -0.18975 0.46783 C -0.18159 0.45649 -0.17083 0.44931 -0.15955 0.44445 C -0.15486 0.4382 -0.15156 0.4345 -0.14531 0.43172 C -0.14305 0.42014 -0.14045 0.42223 -0.13576 0.41274 C -0.13385 0.40186 -0.125 0.39075 -0.13732 0.38519 C -0.14045 0.38588 -0.14375 0.38588 -0.14687 0.38727 C -0.1559 0.39144 -0.15625 0.40926 -0.16111 0.41899 C -0.16458 0.43357 -0.16232 0.44885 -0.16597 0.46343 C -0.16545 0.46829 -0.16753 0.4757 -0.16441 0.47825 C -0.15729 0.48403 -0.15052 0.47662 -0.14531 0.472 C -0.14288 0.45857 -0.14305 0.44213 -0.13576 0.43172 C -0.13472 0.43311 -0.13385 0.43496 -0.13264 0.43612 C -0.13107 0.43774 -0.12812 0.43774 -0.12777 0.44028 C -0.12569 0.4544 -0.1283 0.45695 -0.13264 0.46575 C -0.14514 0.44815 -0.11632 0.44746 -0.11041 0.44653 C -0.10833 0.44514 -0.10607 0.44399 -0.10399 0.44237 C -0.09965 0.43912 -0.09566 0.43264 -0.10243 0.44653 C -0.1033 0.44815 -0.10451 0.44954 -0.10555 0.45093 C -0.10659 0.4551 -0.10781 0.45926 -0.10885 0.46343 C -0.10937 0.46551 -0.11163 0.46829 -0.11041 0.46991 C -0.10937 0.4713 -0.10816 0.46713 -0.10712 0.46575 C -0.10607 0.46158 -0.10416 0.447 -0.10243 0.44445 C -0.10121 0.44283 -0.0993 0.44306 -0.09774 0.44237 C -0.09652 0.44653 -0.09652 0.45348 -0.09132 0.44653 C -0.08854 0.44283 -0.08489 0.4338 -0.08489 0.43403 C -0.08194 0.42223 -0.0835 0.42894 -0.08021 0.41065 C -0.07968 0.40787 -0.08107 0.41621 -0.08177 0.41899 C -0.08385 0.42778 -0.08229 0.42362 -0.08663 0.43172 C -0.08819 0.43982 -0.09097 0.44514 -0.09288 0.45301 C -0.09184 0.45649 -0.09236 0.46227 -0.08975 0.46343 C -0.07448 0.47014 -0.07482 0.46528 -0.07222 0.4551 C -0.07274 0.45232 -0.07274 0.44908 -0.07378 0.44653 C -0.07448 0.44468 -0.07656 0.44422 -0.07708 0.44237 C -0.08177 0.422 -0.07343 0.42778 -0.08333 0.42338 C -0.08177 0.422 -0.08038 0.42014 -0.07864 0.41899 C -0.07552 0.41713 -0.06909 0.41482 -0.06909 0.41505 C -0.06319 0.41551 -0.05659 0.41297 -0.05156 0.4169 C -0.04948 0.41852 -0.05364 0.42269 -0.05486 0.42547 C -0.05746 0.43172 -0.06111 0.43496 -0.06441 0.44028 C -0.06562 0.44213 -0.06944 0.44653 -0.06753 0.44653 C -0.06527 0.44653 -0.06458 0.4419 -0.06267 0.44028 C -0.06128 0.43912 -0.05955 0.43889 -0.05798 0.4382 C -0.05503 0.45024 -0.05955 0.45625 -0.06753 0.46135 C -0.07014 0.45116 -0.06736 0.44352 -0.05955 0.44028 C -0.0559 0.45463 -0.0592 0.46852 -0.04687 0.47408 C -0.03316 0.46806 -0.04166 0.44468 -0.04531 0.42963 C -0.04444 0.447 -0.04843 0.48056 -0.03576 0.4551 C -0.03524 0.45232 -0.03489 0.44931 -0.0342 0.44653 C -0.03333 0.44352 -0.03194 0.43542 -0.03107 0.4382 C -0.02882 0.44537 -0.02986 0.45371 -0.02934 0.46135 C -0.02795 0.45348 -0.0283 0.44445 -0.02465 0.4382 C -0.02257 0.43473 -0.01909 0.43287 -0.01666 0.42963 C -0.01441 0.44213 -0.01319 0.44468 -0.01666 0.46135 C -0.01718 0.46412 -0.01771 0.45579 -0.01823 0.45301 C -0.02257 0.42524 -0.01771 0.45278 -0.02152 0.43172 C -0.01909 0.43218 -0.00694 0.45116 -0.00399 0.4551 " pathEditMode="relative" rAng="0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">
                                      <p:cBhvr>
                                        <p:cTn id="1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" y="20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32285 C 0.17275 0.36194 0.14254 0.38807 0.11528 0.41721 C 0.11285 0.41975 0.10955 0.42045 0.10695 0.42276 C 0.10035 0.42901 0.09497 0.43895 0.0882 0.44496 C 0.08629 0.44658 0.08403 0.44658 0.08195 0.44774 C 0.07917 0.44936 0.07622 0.45098 0.07361 0.45329 C 0.07118 0.4556 0.06979 0.45953 0.06736 0.46161 C 0.03854 0.48567 0.07327 0.45074 0.04861 0.47271 C 0.04288 0.4778 0.03837 0.4859 0.03195 0.48937 C 0.02848 0.49122 0.02483 0.49237 0.02153 0.49492 C 0.00122 0.50787 0.02014 0.49746 0.00278 0.5118 C -0.0085 0.52059 -0.02066 0.52429 -0.03264 0.53099 C -0.04548 0.53816 -0.05416 0.54464 -0.06805 0.54741 C -0.08837 0.56129 -0.07621 0.55412 -0.10555 0.56707 C -0.10937 0.56869 -0.11232 0.57308 -0.11597 0.5754 C -0.13385 0.58627 -0.15243 0.59482 -0.17014 0.60592 C -0.17725 0.61032 -0.18402 0.61518 -0.19097 0.6198 C -0.19878 0.62512 -0.21597 0.6309 -0.21597 0.63113 C -0.22795 0.64293 -0.24149 0.64686 -0.25555 0.6531 C -0.26527 0.6575 -0.27274 0.66652 -0.28264 0.66975 C -0.30017 0.67554 -0.31892 0.6797 -0.3368 0.68363 C -0.35295 0.69219 -0.36979 0.69311 -0.3868 0.69751 C -0.40677 0.70838 -0.44184 0.71439 -0.46389 0.71716 C -0.47864 0.7211 -0.49305 0.72665 -0.50764 0.73104 C -0.51944 0.73451 -0.53177 0.73636 -0.54305 0.74214 C -0.55764 0.74931 -0.57482 0.75232 -0.59097 0.75394 C -0.60764 0.75555 -0.6243 0.76619 -0.64097 0.76712 C -0.66527 0.77359 -0.68975 0.77845 -0.71389 0.78654 C -0.72014 0.78816 -0.73142 0.79001 -0.7368 0.79487 C -0.74566 0.80273 -0.75468 0.81268 -0.76389 0.81985 C -0.77205 0.82609 -0.77951 0.83095 -0.7868 0.83927 C -0.80208 0.85685 -0.78455 0.83742 -0.79722 0.8587 C -0.80538 0.87234 -0.80746 0.87327 -0.81597 0.8809 C -0.82326 0.89524 -0.82882 0.91282 -0.83472 0.92831 C -0.83698 0.93432 -0.84149 0.93779 -0.84305 0.94496 C -0.84444 0.95051 -0.84583 0.95606 -0.84722 0.96161 C -0.84791 0.96439 -0.8493 0.96948 -0.8493 0.96971 C -0.84861 0.98012 -0.84965 0.99075 -0.84722 1.00047 C -0.84652 1.00324 -0.84288 1.00463 -0.84097 1.00324 C -0.83906 1.00093 -0.83975 0.99769 -0.83889 0.99492 C -0.8335 0.97803 -0.83541 0.98937 -0.83055 0.96948 C -0.82448 0.94589 -0.82465 0.92068 -0.81597 0.89755 C -0.81371 1.01504 -0.82066 1.04117 -0.80555 0.98104 C -0.80416 0.95629 -0.80208 0.94242 -0.7993 0.91999 C -0.79236 0.94751 -0.79739 0.97757 -0.79305 1.00602 C -0.78975 0.99931 -0.78559 0.99353 -0.78264 0.98659 C -0.78021 0.98081 -0.77569 0.96161 -0.7743 0.95606 C -0.77257 0.94936 -0.76979 0.94334 -0.76805 0.93664 C -0.76493 0.94889 -0.76527 0.94311 -0.76805 0.95884 C -0.76927 0.96624 -0.77222 0.98104 -0.77222 0.98127 C -0.76788 0.99815 -0.77152 0.99168 -0.75764 0.96716 C -0.74635 0.94704 -0.74566 0.93941 -0.74097 0.91444 C -0.74166 0.91166 -0.74114 0.90449 -0.74305 0.90588 C -0.74566 0.9075 -0.74462 0.91351 -0.74514 0.91721 C -0.7467 0.92646 -0.7493 0.94496 -0.7493 0.94519 C -0.75 0.95606 -0.75034 0.96716 -0.75139 0.97827 C -0.75173 0.98289 -0.75347 0.98752 -0.75347 0.99214 C -0.75347 0.99515 -0.75191 0.98659 -0.75139 0.98382 C -0.74722 0.96439 -0.75139 0.98058 -0.74722 0.95606 C -0.74462 0.9408 -0.746 0.95444 -0.74097 0.93941 C -0.73437 0.91952 -0.72934 0.89917 -0.72014 0.8809 C -0.72066 0.88969 -0.71892 0.93224 -0.72847 0.94496 C -0.73246 0.95028 -0.73837 0.9519 -0.74305 0.95606 C -0.73889 0.94751 -0.73837 0.9445 -0.73055 0.93941 C -0.72378 0.93502 -0.72899 0.99469 -0.72899 0.99492 C -0.72343 0.98728 -0.69652 0.91629 -0.69097 0.90889 C -0.67673 0.88969 -0.68333 0.8964 -0.67222 0.88645 C -0.66944 0.88738 -0.66562 0.88622 -0.66389 0.88923 C -0.6625 0.89154 -0.66475 0.89501 -0.66597 0.89755 C -0.6684 0.90264 -0.67187 0.90611 -0.6743 0.91166 C -0.67604 0.91513 -0.67691 0.91906 -0.67847 0.92276 C -0.68246 0.93224 -0.69097 0.95051 -0.69097 0.95074 C -0.69496 0.97757 -0.71093 1.01712 -0.68889 1.03654 C -0.67899 1.01666 -0.68333 0.99191 -0.68889 0.96948 C -0.68819 0.95514 -0.68854 0.94011 -0.6868 0.92554 C -0.68646 0.92184 -0.6717 0.88807 -0.66805 0.8809 C -0.66076 0.89547 -0.66597 0.88275 -0.6618 0.9031 C -0.66059 0.90889 -0.65764 0.91999 -0.65764 0.92022 C -0.65642 0.94751 -0.65955 0.97549 -0.64097 0.99214 C -0.6276 0.98035 -0.62517 0.96208 -0.62222 0.94219 C -0.62361 0.92646 -0.61892 0.90611 -0.62639 0.89478 C -0.63073 0.88738 -0.64045 0.89778 -0.64722 0.90033 C -0.65642 0.9038 -0.66371 0.9142 -0.67014 0.92276 C -0.67587 0.94173 -0.68316 0.95838 -0.6868 0.97827 C -0.68541 0.98197 -0.68541 0.98775 -0.68264 0.98937 C -0.67934 0.99122 -0.67552 0.98798 -0.67222 0.98659 C -0.66493 0.98335 -0.65833 0.97665 -0.65139 0.97271 C -0.64861 0.9711 -0.646 0.96878 -0.64305 0.96716 C -0.63906 0.96508 -0.63055 0.96161 -0.63055 0.96185 C -0.62187 0.95306 -0.61614 0.9482 -0.60972 0.93664 C -0.60607 0.91744 -0.60486 0.9031 -0.60972 0.88368 C -0.62083 0.88853 -0.61614 0.89316 -0.62014 0.90588 C -0.62465 0.92022 -0.6283 0.93271 -0.63055 0.94774 C -0.62673 0.99307 -0.62899 0.98104 -0.6243 0.91166 L -0.6243 0.91189 C -0.6217 0.90125 -0.62048 0.8927 -0.61597 0.88368 C -0.58871 0.8957 -0.61771 0.94612 -0.60972 0.97827 C -0.60416 0.95583 -0.59652 0.92022 -0.61597 0.91166 C -0.62517 0.9142 -0.63385 0.91744 -0.64305 0.91999 C -0.62795 0.93016 -0.61875 0.92137 -0.60347 0.91721 C -0.59201 0.90611 -0.58455 0.89432 -0.57847 0.87813 C -0.57291 0.90056 -0.58611 0.92692 -0.59514 0.94496 C -0.59635 0.94751 -0.59392 0.93941 -0.59305 0.93664 C -0.59184 0.93294 -0.58993 0.92947 -0.58889 0.92554 C -0.58784 0.92207 -0.58784 0.9179 -0.5868 0.91444 C -0.58576 0.9105 -0.58385 0.90611 -0.58264 0.9031 C -0.58177 0.90033 -0.58055 0.89177 -0.58055 0.89478 C -0.58055 0.90357 -0.5835 0.91166 -0.58472 0.91999 C -0.58298 0.95676 -0.58837 0.98289 -0.57014 0.95051 C -0.56944 0.94681 -0.56892 0.94311 -0.56805 0.93941 C -0.56684 0.93386 -0.56389 0.92276 -0.56389 0.92299 C -0.56319 0.90611 -0.5618 0.89108 -0.5618 0.87443 C -0.5618 0.86148 -0.56284 0.9031 -0.56389 0.91721 C -0.56493 0.93109 -0.56753 0.94519 -0.57014 0.95884 C -0.56944 0.96161 -0.57031 0.96716 -0.56805 0.96716 C -0.5651 0.96716 -0.56371 0.96185 -0.5618 0.95884 C -0.55416 0.94681 -0.54809 0.93271 -0.54097 0.91999 C -0.53837 0.90588 -0.53975 0.91259 -0.5368 0.90033 C -0.53541 0.89478 -0.53958 0.91166 -0.54097 0.91721 C -0.54323 0.926 -0.5493 0.93201 -0.55347 0.93941 C -0.55521 0.94265 -0.55781 0.94473 -0.55972 0.94774 C -0.56128 0.95028 -0.56632 0.95676 -0.56389 0.95606 C -0.54462 0.95098 -0.55694 0.95375 -0.52639 0.95051 C -0.52777 0.95791 -0.52916 0.96531 -0.53055 0.97271 C -0.53125 0.97642 -0.53194 0.98012 -0.53264 0.98382 C -0.53368 0.9896 -0.53107 0.97179 -0.52847 0.96716 C -0.52257 0.95676 -0.51909 0.94913 -0.50972 0.94496 C -0.50729 0.94034 -0.50191 0.92901 -0.4993 0.92554 C -0.4908 0.9142 -0.49288 0.92554 -0.48055 0.91444 C -0.47847 0.91259 -0.47673 0.90958 -0.4743 0.90889 C -0.46823 0.90611 -0.4618 0.90611 -0.45555 0.90588 C -0.44409 0.90218 -0.44462 0.90079 -0.44097 0.88645 C -0.44357 0.8661 -0.44253 0.86379 -0.45764 0.8587 C -0.46666 0.86055 -0.47604 0.86078 -0.48472 0.86425 C -0.49774 0.86934 -0.50468 0.89038 -0.50764 0.90588 C -0.50694 0.91814 -0.50764 0.93039 -0.50555 0.94219 C -0.50468 0.94658 -0.50139 0.94959 -0.4993 0.95329 C -0.4934 0.96416 -0.49045 0.96393 -0.48055 0.96716 C -0.45746 0.96462 -0.45521 0.97133 -0.4493 0.94774 C -0.45 0.92646 -0.44982 0.90518 -0.45139 0.88368 C -0.45156 0.88067 -0.45347 0.889 -0.45347 0.892 C -0.45347 0.91536 -0.45208 0.93779 -0.45139 0.96161 C -0.44757 0.95468 -0.44253 0.94913 -0.43889 0.94219 C -0.43715 0.93779 -0.43646 0.93456 -0.43472 0.93109 C -0.43229 0.92623 -0.42916 0.92184 -0.42639 0.91721 C -0.42396 0.9038 -0.41996 0.89732 -0.41389 0.88645 C -0.41319 0.88368 -0.4118 0.87443 -0.4118 0.87813 C -0.4118 0.88738 -0.41267 0.89663 -0.41389 0.90588 C -0.41475 0.91189 -0.41805 0.92276 -0.41805 0.92299 C -0.41736 0.92646 -0.41857 0.93224 -0.41597 0.93386 C -0.41406 0.93525 -0.41475 0.92831 -0.41389 0.92554 C -0.41267 0.92184 -0.41111 0.91814 -0.40972 0.91444 C -0.41041 0.90773 -0.40816 0.89894 -0.4118 0.89478 C -0.41493 0.89108 -0.42014 0.89663 -0.4243 0.89755 C -0.44548 0.90264 -0.42361 0.89894 -0.45555 0.9031 C -0.45833 0.90403 -0.46111 0.90542 -0.46389 0.90588 C -0.46875 0.90611 -0.47361 0.9075 -0.47847 0.90889 C -0.48281 0.91027 -0.49097 0.91444 -0.49097 0.91467 C -0.46562 0.92577 -0.44514 0.92877 -0.41805 0.93109 C -0.42014 0.93201 -0.42205 0.93386 -0.4243 0.93386 C -0.43819 0.93386 -0.45243 0.93502 -0.46597 0.93109 C -0.4684 0.93039 -0.46354 0.92507 -0.4618 0.92276 C -0.45937 0.91952 -0.45642 0.91698 -0.45347 0.91444 C -0.44496 0.90611 -0.4309 0.89408 -0.42014 0.88923 C -0.41389 0.87674 -0.41614 0.87281 -0.40764 0.86148 C -0.4118 0.87766 -0.4434 0.96809 -0.44514 0.98659 C -0.43923 0.96277 -0.44045 0.96948 -0.41805 0.97271 C -0.40573 0.97827 -0.39687 0.99099 -0.38472 0.99769 C -0.33784 1.02313 -0.28906 1.03863 -0.24305 1.06707 C -0.21163 1.08673 -0.18281 1.11402 -0.15139 1.13391 C -0.11979 1.1538 -0.08732 1.17091 -0.05555 1.18941 C -0.04791 1.19381 0.00764 1.22803 0.01111 1.23104 C 0.01667 1.23567 0.02188 1.24099 0.02778 1.24492 C 0.04584 1.25694 0.06615 1.26342 0.08403 1.27544 C 0.08993 1.27938 0.09479 1.28562 0.1007 1.28932 C 0.12153 1.3025 0.14358 1.30759 0.16528 1.3173 C 0.16997 1.32355 0.17535 1.32794 0.17986 1.33395 " pathEditMode="relative" rAng="0" ptsTypes="fffffffffffffffffffffffffffffffffffffffffffffffffffffffffffffffffffffffffffffffffffffffffffffFfffffffffffffffffffffffffffffffffffffffffffffffffffffffffffffffffffffffffffffffffff">
                                      <p:cBhvr>
                                        <p:cTn id="1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50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tan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19200"/>
            <a:ext cx="9296400" cy="922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4384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DEMO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266700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+mj-lt"/>
              </a:rPr>
              <a:t>GOODBYE</a:t>
            </a:r>
            <a:endParaRPr lang="en-US" sz="8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DRAW</vt:lpstr>
      <vt:lpstr>…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33</cp:revision>
  <dcterms:created xsi:type="dcterms:W3CDTF">2006-08-16T00:00:00Z</dcterms:created>
  <dcterms:modified xsi:type="dcterms:W3CDTF">2016-01-09T16:46:04Z</dcterms:modified>
</cp:coreProperties>
</file>