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38" y="101"/>
      </p:cViewPr>
      <p:guideLst>
        <p:guide orient="horz" pos="100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06E-0E2B-4309-853C-4C16A978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3F74E-31C8-4B73-A77B-B2F121B0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3127-7AA6-4790-B3A0-7715907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F13E-8B3B-4E63-BF0C-A54EECB3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889-8247-42B4-A93D-0EE592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61E-A53A-4F8E-97C2-E40217B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2F540-4351-400B-9CFD-9ECDE81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DFA-0CCB-41AE-A05C-04E2775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CCE6-7C19-4830-9FD5-D5DAB2CA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388-5C95-4FB5-8068-549C7C8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E03C2-C40A-43F6-8706-017B20F1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34E4-8AEE-414D-98D3-C88BCA27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3525-7C6D-4C4B-8EE8-3D44CF2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D70-4B51-4540-A6F5-317324E9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C5F-6EFE-45B3-AC83-8130D6B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DF51-9D18-4C6F-8A75-9140B06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062-B5D5-4C0F-B08C-2201705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F96A-1324-4C85-89F8-4A68F23D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9EC7-E20F-408E-953B-3AA1AC9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536F-15B4-4730-8A51-2DB4D31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51C8-CF6E-442B-93D1-35BC18C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5C9B-EF2F-4BF3-8FDF-22E9C750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56FD-8DEA-48B9-BDF5-8F92B27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00C2-5119-4FB1-952F-F4ECAEF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A86-5A81-470C-8319-1D71814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868-8319-47E2-A649-E3496EF4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370-2CDC-413A-8A50-775587DE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E2E-B2AB-4DF1-9EA9-6CE364CE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C01C-840F-49CF-8D70-D32B9CF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D6BB-FEEF-4A12-86FA-CC8A026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85D6-62B3-4B82-AA3D-3ED1116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52D-1F1A-4DCE-9FA2-DC9E67C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9212-A233-4415-B5AA-EFD54F5C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5943D-3CA1-4BC6-AE05-5C7B106B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25A1C-83F6-4359-9C21-3E89EA8E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12E44-D601-4C17-B6D4-BE5C5FC5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DAC39-423A-46A3-B149-7F530C1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5093-B71E-4FCC-A14B-70088E38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92B4-8E2F-4EA2-AB5A-1974F69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32F-5BBA-453A-8C4B-B1E12A1C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E8D9-CAA0-499C-945E-27B9A9C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A21B7-6AC2-4A5E-AD40-460B5D2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B3EE-D73A-4A99-AE96-304974E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D0664-5863-4CC0-913A-53946EC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73C9C-75D4-4FB8-854A-35079FC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845E-1E69-4696-B1E9-D8AFDD71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6AFE-F3D7-4D6B-80D0-5839359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56DA-B19F-48DC-A978-CD11DC6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9CBC-192D-416D-910D-E5418EDB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2D48-CEB5-48BE-8163-C430B95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2A-1B12-4185-B5BE-F109630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D3D5-4E60-42E1-9C3F-3367FD1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DE7-8DE8-41B4-90D0-84698F8B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01DF5-F896-4B46-9E3A-BB1136CE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5515-7FC7-4073-85A8-2D3A6E4C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088C-B1FF-4C97-BE52-B3084F1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96810-7B55-4249-B3EF-FDEF532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1CA7-81E5-454B-A4A0-15A41D7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47C4-D1AE-48AF-968C-321ED90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A47A-3A90-4AFD-A826-A86D5097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44F7-6A1C-4E3C-9238-7C0B4C7D4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0F0B-AE21-4F8D-A4A9-BFD22160883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3F8A-50B2-4D4F-8CF8-40F62895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2C91-A15F-4EC7-B048-8635D388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7D01-3C72-44D2-842A-3049DED3D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diagrams support the runtime documentation in the Studio Pro reference</a:t>
            </a:r>
          </a:p>
        </p:txBody>
      </p:sp>
    </p:spTree>
    <p:extLst>
      <p:ext uri="{BB962C8B-B14F-4D97-AF65-F5344CB8AC3E}">
        <p14:creationId xmlns:p14="http://schemas.microsoft.com/office/powerpoint/2010/main" val="17873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9F769-57C0-463C-999D-988003BDD3CD}"/>
              </a:ext>
            </a:extLst>
          </p:cNvPr>
          <p:cNvSpPr txBox="1"/>
          <p:nvPr/>
        </p:nvSpPr>
        <p:spPr>
          <a:xfrm>
            <a:off x="3810897" y="0"/>
            <a:ext cx="2284206" cy="349702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dirty="0"/>
              <a:t>Mendix Runtime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4229726-B29A-4A81-86F4-793D2965A868}"/>
              </a:ext>
            </a:extLst>
          </p:cNvPr>
          <p:cNvSpPr>
            <a:spLocks/>
          </p:cNvSpPr>
          <p:nvPr/>
        </p:nvSpPr>
        <p:spPr>
          <a:xfrm>
            <a:off x="635351" y="1327456"/>
            <a:ext cx="1260000" cy="540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Relational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3119BC-0892-4DA6-A013-F3C0357BFF36}"/>
              </a:ext>
            </a:extLst>
          </p:cNvPr>
          <p:cNvSpPr/>
          <p:nvPr/>
        </p:nvSpPr>
        <p:spPr>
          <a:xfrm>
            <a:off x="2350639" y="89955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Admin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F98AF3-2C0C-43BD-AE87-89B4C34496DE}"/>
              </a:ext>
            </a:extLst>
          </p:cNvPr>
          <p:cNvSpPr/>
          <p:nvPr/>
        </p:nvSpPr>
        <p:spPr>
          <a:xfrm>
            <a:off x="2350639" y="170149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User (CRUD)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C4D924-D6C5-4865-8C93-E302EF915036}"/>
              </a:ext>
            </a:extLst>
          </p:cNvPr>
          <p:cNvSpPr/>
          <p:nvPr/>
        </p:nvSpPr>
        <p:spPr>
          <a:xfrm>
            <a:off x="6295361" y="89955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FF3142-1E45-4ABC-B9DA-810F0F391B3F}"/>
              </a:ext>
            </a:extLst>
          </p:cNvPr>
          <p:cNvSpPr/>
          <p:nvPr/>
        </p:nvSpPr>
        <p:spPr>
          <a:xfrm>
            <a:off x="6295361" y="303210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Runtime Core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59DBFA0-DD2A-4791-91A1-ABD32B3068B9}"/>
              </a:ext>
            </a:extLst>
          </p:cNvPr>
          <p:cNvSpPr/>
          <p:nvPr/>
        </p:nvSpPr>
        <p:spPr>
          <a:xfrm>
            <a:off x="2350639" y="401705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7F158F-3FCC-4D5D-859C-48FF56044F66}"/>
              </a:ext>
            </a:extLst>
          </p:cNvPr>
          <p:cNvSpPr/>
          <p:nvPr/>
        </p:nvSpPr>
        <p:spPr>
          <a:xfrm>
            <a:off x="2350639" y="303210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Microflow Engine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67AC6AB-E11E-4D89-B4EA-09E624849405}"/>
              </a:ext>
            </a:extLst>
          </p:cNvPr>
          <p:cNvSpPr/>
          <p:nvPr/>
        </p:nvSpPr>
        <p:spPr>
          <a:xfrm>
            <a:off x="6295361" y="4017054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Project Model</a:t>
            </a:r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A3678A24-4059-405B-9028-D62536D202B4}"/>
              </a:ext>
            </a:extLst>
          </p:cNvPr>
          <p:cNvSpPr/>
          <p:nvPr/>
        </p:nvSpPr>
        <p:spPr>
          <a:xfrm>
            <a:off x="4682454" y="917553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AEC1D11-A191-472A-8E0F-9E0665F8EF36}"/>
              </a:ext>
            </a:extLst>
          </p:cNvPr>
          <p:cNvSpPr/>
          <p:nvPr/>
        </p:nvSpPr>
        <p:spPr>
          <a:xfrm>
            <a:off x="4065927" y="1701491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Cache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2E147EE-86F9-4573-8FC3-438226423CD2}"/>
              </a:ext>
            </a:extLst>
          </p:cNvPr>
          <p:cNvSpPr/>
          <p:nvPr/>
        </p:nvSpPr>
        <p:spPr>
          <a:xfrm>
            <a:off x="4117428" y="236244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Object manager</a:t>
            </a:r>
          </a:p>
        </p:txBody>
      </p:sp>
    </p:spTree>
    <p:extLst>
      <p:ext uri="{BB962C8B-B14F-4D97-AF65-F5344CB8AC3E}">
        <p14:creationId xmlns:p14="http://schemas.microsoft.com/office/powerpoint/2010/main" val="195196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These diagrams support the runtime documentation in the Studio Pro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7</cp:revision>
  <dcterms:created xsi:type="dcterms:W3CDTF">2019-12-12T14:47:07Z</dcterms:created>
  <dcterms:modified xsi:type="dcterms:W3CDTF">2019-12-12T16:00:38Z</dcterms:modified>
</cp:coreProperties>
</file>