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d8ad98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8d8ad981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Trabalho final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Professor: Heider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oportunidade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25" y="1930400"/>
            <a:ext cx="44160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</a:t>
            </a:r>
            <a:r>
              <a:rPr i="1" lang="pt-BR"/>
              <a:t>U</a:t>
            </a:r>
            <a:r>
              <a:rPr i="1" lang="pt-BR"/>
              <a:t>rban Problems </a:t>
            </a:r>
            <a:r>
              <a:rPr lang="pt-BR"/>
              <a:t>tem a finalidade de compartilhar</a:t>
            </a:r>
            <a:r>
              <a:rPr lang="pt-BR"/>
              <a:t> com seus contatos no WhatsApp sobre</a:t>
            </a:r>
            <a:r>
              <a:rPr lang="pt-BR"/>
              <a:t> problemas relacionados à zeladoria pública ou à </a:t>
            </a:r>
            <a:r>
              <a:rPr lang="pt-BR"/>
              <a:t>cidadania</a:t>
            </a:r>
            <a:r>
              <a:rPr lang="pt-BR"/>
              <a:t> na cidade de São Paulo. Exemplos: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pt-BR"/>
              <a:t>Buracos, má sinalização das vias, semáforos com defeito, bueiros entupidos, etc;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Problemas nos transportes públicos;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Acidentes ou outras emergências;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⮚"/>
            </a:pPr>
            <a:r>
              <a:rPr lang="pt-BR"/>
              <a:t>Incêndios ou desmatamento; Etc.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450" y="1930350"/>
            <a:ext cx="2130000" cy="42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875" y="1930400"/>
            <a:ext cx="2130000" cy="42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Mercado que irá atuar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77325" y="1691550"/>
            <a:ext cx="41841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 como objetivo atuar como uma rede de compartilhamento de informações de problemas urbanos nos bairros da cidade de São Paulo, integrando moradores de diferentes regiões e auxiliando-os para reportar subprefeituras para  problemas relacionados à zeladoria pública, ou realizar chamados de emergências para Bombeiros, Ambulâncias e Polícia ou reportar problemas nos transportes públicos da cidade aos responsáveis por essa área.</a:t>
            </a:r>
            <a:endParaRPr/>
          </a:p>
        </p:txBody>
      </p:sp>
      <p:pic>
        <p:nvPicPr>
          <p:cNvPr id="159" name="Google Shape;15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462" y="1691551"/>
            <a:ext cx="2175000" cy="4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0474" y="1691576"/>
            <a:ext cx="2174976" cy="43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Qual é a sua solução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25" y="1930400"/>
            <a:ext cx="41841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Através do cadastros de imagens e a inclusão da geo-localização de ocorrências o usuário poderá reportar amigos e familiares, passando informações de maneira rápida e precisa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675" y="1930400"/>
            <a:ext cx="2179500" cy="4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2825" y="1930675"/>
            <a:ext cx="2179499" cy="435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Seus diferenciais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77325" y="1825250"/>
            <a:ext cx="3611100" cy="4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Temos os diferenciais de fornecer uma maneira rápida e ágil para entrar em contato com centrais de serviços de emergência tais como Polícia, Ambulância, Corpo de Bombeiro, CET, Metrô ou SPTrans.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Manter comunicação direta entre os contatos do WhatsApp</a:t>
            </a:r>
            <a:endParaRPr/>
          </a:p>
        </p:txBody>
      </p:sp>
      <p:pic>
        <p:nvPicPr>
          <p:cNvPr id="175" name="Google Shape;175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602" y="1825400"/>
            <a:ext cx="2312400" cy="46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501" y="1825250"/>
            <a:ext cx="2312400" cy="46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está buscando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77325" y="1930400"/>
            <a:ext cx="38946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Buscamos fazer com que os cidadãos da cidade de São Paulo sejam parte ativa da vigilância dos bairros e acompanhem de perto ocorrências e pontos críticos reportados por outros usuários do aplicativo.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Oferecemos um aplicativos de fácil usabilidade onde é possível visualizar em uma lista os problemas cadastrados.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575" y="1930437"/>
            <a:ext cx="2254100" cy="450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50" y="1930400"/>
            <a:ext cx="2254100" cy="45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Melhorias futuras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77325" y="1930500"/>
            <a:ext cx="38946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</a:t>
            </a:r>
            <a:r>
              <a:rPr lang="pt-BR"/>
              <a:t>esenvolvimento futuro de funcionalidade de compartilhamento de fotos e localização de uma ocorrência diretamente aos orgãos responsáveis, podendo ser através de e-mail ou pelas redes sociais.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Outra melhoria, seria  compartilhar e acompanhar pelo aplicativo, pontos críticos pela cidade.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Integrar com chatbot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2850" y="1930537"/>
            <a:ext cx="2254100" cy="450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50" y="1930500"/>
            <a:ext cx="2254100" cy="45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Obrigado</a:t>
            </a:r>
            <a:endParaRPr/>
          </a:p>
        </p:txBody>
      </p:sp>
      <p:pic>
        <p:nvPicPr>
          <p:cNvPr id="198" name="Google Shape;19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700" y="1519825"/>
            <a:ext cx="2625300" cy="48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677325" y="1519825"/>
            <a:ext cx="5418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❖"/>
            </a:pPr>
            <a:r>
              <a:rPr lang="pt-BR"/>
              <a:t>Desenvolvedore: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Bruno Istvan C. Monteiro - RM: 331122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Fernando Nascimento Silva - RM: </a:t>
            </a:r>
            <a:r>
              <a:rPr lang="pt-BR"/>
              <a:t>330161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Rafael Sergio F. Silva - RM: 330437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➢"/>
            </a:pPr>
            <a:r>
              <a:rPr lang="pt-BR"/>
              <a:t>Wagner Rodrigues - RM: 331769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