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d29509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6d295092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6d295092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6d2950926_0_4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d295092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6d2950926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d295092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6d2950926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d295092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6d2950926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d295092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6d2950926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d295092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6d2950926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d295092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6d2950926_0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d295092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6d2950926_0_4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d295092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6d2950926_0_4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75" name="Google Shape;75;p1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8" name="Google Shape;108;p18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362425" y="1803400"/>
            <a:ext cx="57567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pt-BR"/>
              <a:t>Funcionalidades do </a:t>
            </a:r>
            <a:r>
              <a:rPr lang="pt-BR"/>
              <a:t>Trabalho final</a:t>
            </a:r>
            <a:endParaRPr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1130300" y="3038125"/>
            <a:ext cx="49887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/>
            </a:br>
            <a:r>
              <a:rPr lang="pt-BR"/>
              <a:t>Desenvolvimento de aplicações Android / Kotlin </a:t>
            </a:r>
            <a:endParaRPr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pt-BR"/>
              <a:t>Professor: Heider Lopes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3437"/>
          <a:stretch/>
        </p:blipFill>
        <p:spPr>
          <a:xfrm>
            <a:off x="6356600" y="472375"/>
            <a:ext cx="2174075" cy="41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Sobre o App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 nome do aplicativo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 logo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 nome dos desenvolvedores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a versão atual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115025"/>
            <a:ext cx="2047140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login (tela inicial)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152488"/>
            <a:ext cx="1785125" cy="35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2461525" y="1152525"/>
            <a:ext cx="56790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 o cadastro de uma conta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clique em "NÃO TEM UMA CONTA? CADASTRE-SE"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Fazer o Login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informe o e-mail e senha cadastrados anteriormente e por fim clique em "ENTRAR"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Opção de manter-se conectado após fechar a aplicação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cadastro de conta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2461525" y="1152525"/>
            <a:ext cx="56790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Cadastrar uma conta para ter acesso ao aplicativo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informe o seu e-mail, seu nome completo, a senha e a confirmação de senha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finalizar, clique em "CADASTRAR"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52525"/>
            <a:ext cx="1797150" cy="35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principal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4361550" y="1152525"/>
            <a:ext cx="44199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Cadastrar novas ocorrências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menu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Visualização dos ocorrências cadastrados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Remover ocorrências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botão 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Compartilhar ocorrência entre contatos do Whatsapp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botão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Acesso ao menu principal no Navigation View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 Logoff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menu 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50" y="1152525"/>
            <a:ext cx="1797150" cy="35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1" y="1152526"/>
            <a:ext cx="1797150" cy="359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17273" l="82411" r="3626" t="76909"/>
          <a:stretch/>
        </p:blipFill>
        <p:spPr>
          <a:xfrm>
            <a:off x="7191600" y="2845151"/>
            <a:ext cx="250924" cy="20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81649" l="82411" r="3626" t="12534"/>
          <a:stretch/>
        </p:blipFill>
        <p:spPr>
          <a:xfrm>
            <a:off x="7191600" y="3506012"/>
            <a:ext cx="250924" cy="2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90181" l="86037" r="0" t="4001"/>
          <a:stretch/>
        </p:blipFill>
        <p:spPr>
          <a:xfrm>
            <a:off x="7191600" y="4431700"/>
            <a:ext cx="250924" cy="2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90180" l="69999" r="16038" t="4003"/>
          <a:stretch/>
        </p:blipFill>
        <p:spPr>
          <a:xfrm>
            <a:off x="7191600" y="1952400"/>
            <a:ext cx="250924" cy="2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08000" y="457200"/>
            <a:ext cx="7228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cadastro e alteração de ocorrência</a:t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Cadastrar ou alterar uma ocorrência.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informe um título e os detalhes que achar interessante sobre a ocorrência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Incluir uma foto, podendo ser pela câmera ou pela galeria.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3" marL="1600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Recuperar a localização exata da ocorrência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botão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salvar, basta clicar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Todas as informações da ocorrência  são persistidas no SQLite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550" y="1115125"/>
            <a:ext cx="1815600" cy="3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90208" l="87476" r="2721" t="4083"/>
          <a:stretch/>
        </p:blipFill>
        <p:spPr>
          <a:xfrm>
            <a:off x="5954000" y="3643400"/>
            <a:ext cx="265800" cy="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90244" l="71063" r="14294" t="4605"/>
          <a:stretch/>
        </p:blipFill>
        <p:spPr>
          <a:xfrm>
            <a:off x="5954000" y="2703250"/>
            <a:ext cx="265800" cy="1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6351" l="25765" r="23566" t="86485"/>
          <a:stretch/>
        </p:blipFill>
        <p:spPr>
          <a:xfrm>
            <a:off x="5954000" y="3265525"/>
            <a:ext cx="920100" cy="2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exibição de uma ocorrência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informações de uma ocorrência cadastrada por você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Direcionar para tela de edição dos dados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clicar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Excluir uma ocorrência cadastrada anteriormente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clicar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5"/>
            <a:ext cx="1815900" cy="3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89892" l="71292" r="17712" t="4344"/>
          <a:stretch/>
        </p:blipFill>
        <p:spPr>
          <a:xfrm>
            <a:off x="5454100" y="2118025"/>
            <a:ext cx="290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90261" l="87790" r="2827" t="3707"/>
          <a:stretch/>
        </p:blipFill>
        <p:spPr>
          <a:xfrm>
            <a:off x="5475400" y="2771475"/>
            <a:ext cx="248100" cy="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exibição de ocorrências no mapa</a:t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pontos de ocorrências que foram cadastrados por você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25" y="1115029"/>
            <a:ext cx="1815876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telefones úteis</a:t>
            </a:r>
            <a:endParaRPr/>
          </a:p>
        </p:txBody>
      </p:sp>
      <p:sp>
        <p:nvSpPr>
          <p:cNvPr id="248" name="Google Shape;248;p37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 chamadas para alguns </a:t>
            </a: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órgãos</a:t>
            </a: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públicos responsáveis por atender ocorrências na cidade de São Paulo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realizar uma chamada, clique em um dos Ícones e a aplicação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realizará a chamada automaticamente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5"/>
            <a:ext cx="1816200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dados do usuário cadastrado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os seus dados cadastrados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Alterar a sua imagem de perfil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clique no ícone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9"/>
            <a:ext cx="1815917" cy="3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 rotWithShape="1">
          <a:blip r:embed="rId4">
            <a:alphaModFix/>
          </a:blip>
          <a:srcRect b="90244" l="71063" r="14294" t="4605"/>
          <a:stretch/>
        </p:blipFill>
        <p:spPr>
          <a:xfrm>
            <a:off x="5507950" y="2229325"/>
            <a:ext cx="265800" cy="1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