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8d8ad981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58d8ad981b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Legenda">
  <p:cSld name="Título e Legenda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 com Legenda">
  <p:cSld name="Citação com Legenda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Nome">
  <p:cSld name="Cartão de Nom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o Cartão de Nome">
  <p:cSld name="Citar o Cartão de Nom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iro ou Falso">
  <p:cSld name="Verdadeiro ou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507072" y="2404525"/>
            <a:ext cx="52446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pt-BR"/>
              <a:t>Trabalho final</a:t>
            </a:r>
            <a:endParaRPr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507072" y="4050825"/>
            <a:ext cx="52446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br>
              <a:rPr lang="pt-BR"/>
            </a:br>
            <a:r>
              <a:rPr lang="pt-BR"/>
              <a:t>Desenvolvimento de aplicações Android / Kotlin 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/>
              <a:t>Professor: Heider Lopes</a:t>
            </a:r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3278"/>
          <a:stretch/>
        </p:blipFill>
        <p:spPr>
          <a:xfrm>
            <a:off x="8735075" y="1033100"/>
            <a:ext cx="2477224" cy="479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Qual é a oportunidade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677325" y="1488550"/>
            <a:ext cx="7864200" cy="45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O </a:t>
            </a:r>
            <a:r>
              <a:rPr i="1" lang="pt-BR"/>
              <a:t>U</a:t>
            </a:r>
            <a:r>
              <a:rPr i="1" lang="pt-BR"/>
              <a:t>rban Problems </a:t>
            </a:r>
            <a:r>
              <a:rPr lang="pt-BR"/>
              <a:t>tem a finalidade de compartilhar</a:t>
            </a:r>
            <a:r>
              <a:rPr lang="pt-BR"/>
              <a:t> com seus contatos no WhatsApp sobre</a:t>
            </a:r>
            <a:r>
              <a:rPr lang="pt-BR"/>
              <a:t> problemas relacionados à zeladoria pública ou à </a:t>
            </a:r>
            <a:r>
              <a:rPr lang="pt-BR"/>
              <a:t>cidadania</a:t>
            </a:r>
            <a:r>
              <a:rPr lang="pt-BR"/>
              <a:t> na cidade de São Paulo. Exemplos: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pt-BR"/>
              <a:t>Buracos, má sinalização das vias, semáforos com defeito, bueiros entupidos, etc;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⮚"/>
            </a:pPr>
            <a:r>
              <a:rPr lang="pt-BR"/>
              <a:t>Problemas nos transportes públicos;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⮚"/>
            </a:pPr>
            <a:r>
              <a:rPr lang="pt-BR"/>
              <a:t>Acidentes ou outras emergências;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⮚"/>
            </a:pPr>
            <a:r>
              <a:rPr lang="pt-BR"/>
              <a:t>Incêndios ou desmatamento; Etc.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4150" y="884825"/>
            <a:ext cx="2644200" cy="52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O Mercado que irá atuar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677325" y="1329075"/>
            <a:ext cx="5247600" cy="47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Tem como objetivo atuar como uma rede de compartilhamento de informações de problemas urbanos nos bairros da cidade de São Paulo, integrando moradores de diferentes regiões e auxiliando-os para reportar subprefeituras para problemas relacionados à zeladoria pública, ou realizar chamados de emergências para Bombeiros, Ambulâncias e Polícia ou reportar problemas nos transportes públicos da cidade aos responsáveis por essa área.</a:t>
            </a:r>
            <a:endParaRPr/>
          </a:p>
        </p:txBody>
      </p:sp>
      <p:pic>
        <p:nvPicPr>
          <p:cNvPr id="159" name="Google Shape;159;p2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6748" y="811025"/>
            <a:ext cx="2618100" cy="52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66775" y="811024"/>
            <a:ext cx="2617975" cy="523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Qual é a sua solução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677325" y="1445650"/>
            <a:ext cx="4887000" cy="45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Através do cadastros de imagens e a inclusão da geo-localização de ocorrências o usuário poderá reportar amigos e familiares, passando informações de maneira rápida e precisa</a:t>
            </a:r>
            <a:r>
              <a:rPr lang="pt-BR"/>
              <a:t>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3600" y="717800"/>
            <a:ext cx="2711100" cy="54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7675" y="717812"/>
            <a:ext cx="2711150" cy="54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Seus diferenciais</a:t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677325" y="1421950"/>
            <a:ext cx="5133000" cy="46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Temos os diferenciais de fornecer uma maneira rápida e ágil para entrar em contato com centrais de serviços de emergência tais como Polícia, Ambulância, Corpo de Bombeiro, CET, Metrô ou SPTrans.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Manter comunicação direta entre os contatos do WhatsApp</a:t>
            </a:r>
            <a:endParaRPr/>
          </a:p>
        </p:txBody>
      </p:sp>
      <p:pic>
        <p:nvPicPr>
          <p:cNvPr id="175" name="Google Shape;175;p2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8000" y="742450"/>
            <a:ext cx="2686500" cy="53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8550" y="742450"/>
            <a:ext cx="2686526" cy="53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O que está buscando</a:t>
            </a:r>
            <a:endParaRPr/>
          </a:p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677325" y="1311350"/>
            <a:ext cx="5519400" cy="47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Buscamos fazer com que os cidadãos da cidade de São Paulo sejam parte ativa da vigilância dos bairros e acompanhem de perto ocorrências e pontos críticos reportados por outros usuários do aplicativo.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Oferecemos um aplicativos de fácil usabilidade onde é possível visualizar em uma lista os problemas cadastrados.</a:t>
            </a:r>
            <a:endParaRPr/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815" y="992402"/>
            <a:ext cx="2620910" cy="52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61725" y="896711"/>
            <a:ext cx="2668800" cy="533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Melhorias futuras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677325" y="1417675"/>
            <a:ext cx="7988100" cy="46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D</a:t>
            </a:r>
            <a:r>
              <a:rPr lang="pt-BR"/>
              <a:t>esenvolvimento futuro de funcionalidade de compartilhamento da ocorrência, juntamente com fotos e localização diretamente aos órgãos responsáveis, podendo ser através de e-mail ou pelas redes sociais (Twitter, Instagram, Facebook, etc).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Outra melhoria, será compartilhar e acompanhar pelo aplicativo os pontos críticos pela cidade cadastrados por outros usuários.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Integração com chatbots</a:t>
            </a:r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19000" y="967300"/>
            <a:ext cx="2581901" cy="516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677325" y="609600"/>
            <a:ext cx="85968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Obrigado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677325" y="1519825"/>
            <a:ext cx="7049100" cy="45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❖"/>
            </a:pPr>
            <a:r>
              <a:rPr lang="pt-BR"/>
              <a:t>Desenvolvedores: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➢"/>
            </a:pPr>
            <a:r>
              <a:rPr lang="pt-BR"/>
              <a:t>Bruno Istvan Campos Monteiro - RM: 331122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➢"/>
            </a:pPr>
            <a:r>
              <a:rPr lang="pt-BR"/>
              <a:t>Fernando Nascimento Silva - RM: </a:t>
            </a:r>
            <a:r>
              <a:rPr lang="pt-BR"/>
              <a:t>330161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➢"/>
            </a:pPr>
            <a:r>
              <a:rPr lang="pt-BR"/>
              <a:t>Rafael Sergio Finoto Silva - RM: 330437</a:t>
            </a:r>
            <a:endParaRPr/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7977" y="1111000"/>
            <a:ext cx="2613199" cy="4636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ado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