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8" r:id="rId4"/>
    <p:sldId id="27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0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255B-1669-C443-8FD6-4FD03C5B8B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152A-9600-F245-A190-E7ED89D15B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mply.com.br/chatbot/" TargetMode="External"/><Relationship Id="rId7" Type="http://schemas.openxmlformats.org/officeDocument/2006/relationships/hyperlink" Target="https://github.com/fnsilva23/api-reservas.gi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pt/" TargetMode="External"/><Relationship Id="rId5" Type="http://schemas.openxmlformats.org/officeDocument/2006/relationships/hyperlink" Target="https://mlab.com/" TargetMode="External"/><Relationship Id="rId4" Type="http://schemas.openxmlformats.org/officeDocument/2006/relationships/hyperlink" Target="https://klickpages.com.br/blog/chatbot-o-que-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/>
        </p:nvSpPr>
        <p:spPr>
          <a:xfrm>
            <a:off x="7454153" y="5907975"/>
            <a:ext cx="4598894" cy="277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16F3C"/>
                </a:solidFill>
                <a:latin typeface="Neo Sans Medium" charset="0"/>
                <a:ea typeface="Neo Sans Medium" charset="0"/>
                <a:cs typeface="Neo Sans Medium" charset="0"/>
              </a:rPr>
              <a:t>12.04.2019</a:t>
            </a:r>
            <a:endParaRPr lang="en-US" sz="1400" dirty="0">
              <a:solidFill>
                <a:srgbClr val="016F3C"/>
              </a:solidFill>
              <a:latin typeface="Neo Sans Medium" charset="0"/>
              <a:ea typeface="Neo Sans Medium" charset="0"/>
              <a:cs typeface="Neo Sans Medium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273800" y="4265015"/>
            <a:ext cx="591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3225"/>
                </a:solidFill>
                <a:latin typeface="Neo Sans Medium" charset="0"/>
                <a:ea typeface="Neo Sans Medium" charset="0"/>
                <a:cs typeface="Neo Sans Medium" charset="0"/>
              </a:rPr>
              <a:t>Aplicação prática de um </a:t>
            </a:r>
            <a:r>
              <a:rPr lang="pt-BR" sz="3600" b="1" dirty="0" err="1" smtClean="0">
                <a:solidFill>
                  <a:srgbClr val="003225"/>
                </a:solidFill>
                <a:latin typeface="Neo Sans Medium" charset="0"/>
                <a:ea typeface="Neo Sans Medium" charset="0"/>
                <a:cs typeface="Neo Sans Medium" charset="0"/>
              </a:rPr>
              <a:t>Chatbot</a:t>
            </a:r>
            <a:endParaRPr lang="pt-BR" sz="3600" b="1" dirty="0">
              <a:solidFill>
                <a:srgbClr val="003225"/>
              </a:solidFill>
              <a:latin typeface="Neo Sans Medium" charset="0"/>
              <a:ea typeface="Neo Sans Medium" charset="0"/>
              <a:cs typeface="Neo Sa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62000" y="971034"/>
            <a:ext cx="1022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Chatbots</a:t>
            </a:r>
            <a:r>
              <a:rPr lang="pt-BR" sz="2400" dirty="0" smtClean="0"/>
              <a:t> são softwares que simulam conversas com seres humanos, atravé</a:t>
            </a:r>
            <a:r>
              <a:rPr lang="pt-BR" sz="2400" dirty="0" smtClean="0"/>
              <a:t>s de “interpretação” das mensagens e utilização de respostas automáticas.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Podem ser baseados em regras, ou em 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Aplicações em processos de atendimento, compartilhamento de informações, automatização de vendas, relacionamentos, entre outros.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52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10341"/>
            <a:ext cx="9357659" cy="607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 dirty="0">
              <a:solidFill>
                <a:srgbClr val="0032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o Sans Medium" charset="0"/>
              <a:ea typeface="Neo Sans Medium" charset="0"/>
              <a:cs typeface="Neo Sans Medium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2000" y="971034"/>
            <a:ext cx="10223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Intenções: </a:t>
            </a:r>
            <a:r>
              <a:rPr lang="pt-BR" sz="2400" dirty="0" smtClean="0"/>
              <a:t>O que o usuário deseja da interação com um </a:t>
            </a:r>
            <a:r>
              <a:rPr lang="pt-BR" sz="2400" i="1" dirty="0" err="1" smtClean="0"/>
              <a:t>chatbot</a:t>
            </a:r>
            <a:r>
              <a:rPr lang="pt-BR" sz="2400" i="1" dirty="0" smtClean="0"/>
              <a:t>.</a:t>
            </a:r>
            <a:endParaRPr lang="pt-BR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Entidades: </a:t>
            </a:r>
            <a:r>
              <a:rPr lang="pt-BR" sz="2400" dirty="0" smtClean="0"/>
              <a:t>Representam dados relevantes para a finalidade de um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Fluxo de diálogo: </a:t>
            </a:r>
            <a:r>
              <a:rPr lang="pt-BR" sz="2400" dirty="0" smtClean="0"/>
              <a:t>Contém as intenções e entidades identificadas na entrada do usuário, para poder interagir e fornecer uma resposta útil.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46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2000" y="971034"/>
            <a:ext cx="10223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Blog da </a:t>
            </a:r>
            <a:r>
              <a:rPr lang="pt-BR" dirty="0" err="1" smtClean="0"/>
              <a:t>Simply</a:t>
            </a:r>
            <a:r>
              <a:rPr lang="pt-BR" dirty="0"/>
              <a:t> - </a:t>
            </a:r>
            <a:r>
              <a:rPr lang="pt-BR" dirty="0" err="1"/>
              <a:t>Chatbot</a:t>
            </a:r>
            <a:r>
              <a:rPr lang="pt-BR" dirty="0"/>
              <a:t>: entenda tudo sobre o assunto</a:t>
            </a:r>
            <a:r>
              <a:rPr lang="pt-BR" dirty="0" smtClean="0"/>
              <a:t>: </a:t>
            </a:r>
            <a:r>
              <a:rPr lang="pt-BR" dirty="0">
                <a:hlinkClick r:id="rId3"/>
              </a:rPr>
              <a:t>http://blog.simply.com.br/chatbot/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Klickpages</a:t>
            </a:r>
            <a:r>
              <a:rPr lang="pt-BR" dirty="0"/>
              <a:t> - </a:t>
            </a:r>
            <a:r>
              <a:rPr lang="pt-BR" dirty="0" err="1"/>
              <a:t>Chatbot</a:t>
            </a:r>
            <a:r>
              <a:rPr lang="pt-BR" dirty="0"/>
              <a:t>: o que é, para que serve, como funciona e como criar o seu</a:t>
            </a:r>
            <a:r>
              <a:rPr lang="pt-BR" sz="2400" b="1" dirty="0" smtClean="0"/>
              <a:t>: </a:t>
            </a:r>
            <a:r>
              <a:rPr lang="pt-BR" dirty="0">
                <a:hlinkClick r:id="rId4"/>
              </a:rPr>
              <a:t>https://klickpages.com.br/blog/chatbot-o-que-e</a:t>
            </a:r>
            <a:r>
              <a:rPr lang="pt-BR" dirty="0" smtClean="0">
                <a:hlinkClick r:id="rId4"/>
              </a:rPr>
              <a:t>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mLab.com: </a:t>
            </a:r>
            <a:r>
              <a:rPr lang="pt-BR" dirty="0">
                <a:hlinkClick r:id="rId5"/>
              </a:rPr>
              <a:t>https</a:t>
            </a:r>
            <a:r>
              <a:rPr lang="pt-BR" dirty="0">
                <a:hlinkClick r:id="rId5"/>
              </a:rPr>
              <a:t>://mlab.com/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Amazon</a:t>
            </a:r>
            <a:r>
              <a:rPr lang="pt-BR" dirty="0"/>
              <a:t> Web Services: </a:t>
            </a:r>
            <a:r>
              <a:rPr lang="pt-BR" dirty="0">
                <a:hlinkClick r:id="rId6"/>
              </a:rPr>
              <a:t>https://aws.amazon.com/pt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Material para download</a:t>
            </a:r>
            <a:r>
              <a:rPr lang="pt-BR" sz="2400" dirty="0"/>
              <a:t>: </a:t>
            </a:r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github.com/fnsilva23/api-reservas.git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53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7342094" y="1707077"/>
            <a:ext cx="473336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solidFill>
                  <a:srgbClr val="FFC40A"/>
                </a:solidFill>
                <a:latin typeface="Neo Sans Medium" charset="0"/>
                <a:ea typeface="Neo Sans Medium" charset="0"/>
                <a:cs typeface="Neo Sans Medium" charset="0"/>
              </a:rPr>
              <a:t>Obrigado!</a:t>
            </a:r>
            <a:endParaRPr lang="en-US" sz="3600" dirty="0">
              <a:solidFill>
                <a:srgbClr val="FFC40A"/>
              </a:solidFill>
              <a:latin typeface="Neo Sans Medium" charset="0"/>
              <a:ea typeface="Neo Sans Medium" charset="0"/>
              <a:cs typeface="Neo Sa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170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Neo Sans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Ariño</dc:creator>
  <cp:lastModifiedBy>Fernando Nascimento Silva</cp:lastModifiedBy>
  <cp:revision>217</cp:revision>
  <dcterms:created xsi:type="dcterms:W3CDTF">2017-04-27T14:51:03Z</dcterms:created>
  <dcterms:modified xsi:type="dcterms:W3CDTF">2019-04-12T12:19:29Z</dcterms:modified>
</cp:coreProperties>
</file>