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5" r:id="rId5"/>
    <p:sldId id="266" r:id="rId6"/>
    <p:sldId id="26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823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19" d="100"/>
          <a:sy n="119" d="100"/>
        </p:scale>
        <p:origin x="15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6C09D62A-FC91-4A61-AFA1-2BA8086465E7}" type="datetimeFigureOut">
              <a:rPr lang="de-CH" smtClean="0"/>
              <a:t>22.10.2018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F13C06C0-BA82-41B5-B4E6-2C8D468A4710}" type="slidenum">
              <a:rPr lang="de-CH" smtClean="0"/>
              <a:t>‹Nr.›</a:t>
            </a:fld>
            <a:endParaRPr lang="de-CH"/>
          </a:p>
        </p:txBody>
      </p:sp>
    </p:spTree>
    <p:extLst>
      <p:ext uri="{BB962C8B-B14F-4D97-AF65-F5344CB8AC3E}">
        <p14:creationId xmlns:p14="http://schemas.microsoft.com/office/powerpoint/2010/main" val="2099567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C09D62A-FC91-4A61-AFA1-2BA8086465E7}" type="datetimeFigureOut">
              <a:rPr lang="de-CH" smtClean="0"/>
              <a:t>22.10.2018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F13C06C0-BA82-41B5-B4E6-2C8D468A4710}" type="slidenum">
              <a:rPr lang="de-CH" smtClean="0"/>
              <a:t>‹Nr.›</a:t>
            </a:fld>
            <a:endParaRPr lang="de-CH"/>
          </a:p>
        </p:txBody>
      </p:sp>
    </p:spTree>
    <p:extLst>
      <p:ext uri="{BB962C8B-B14F-4D97-AF65-F5344CB8AC3E}">
        <p14:creationId xmlns:p14="http://schemas.microsoft.com/office/powerpoint/2010/main" val="1408982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C09D62A-FC91-4A61-AFA1-2BA8086465E7}" type="datetimeFigureOut">
              <a:rPr lang="de-CH" smtClean="0"/>
              <a:t>22.10.2018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F13C06C0-BA82-41B5-B4E6-2C8D468A4710}" type="slidenum">
              <a:rPr lang="de-CH" smtClean="0"/>
              <a:t>‹Nr.›</a:t>
            </a:fld>
            <a:endParaRPr lang="de-CH"/>
          </a:p>
        </p:txBody>
      </p:sp>
    </p:spTree>
    <p:extLst>
      <p:ext uri="{BB962C8B-B14F-4D97-AF65-F5344CB8AC3E}">
        <p14:creationId xmlns:p14="http://schemas.microsoft.com/office/powerpoint/2010/main" val="205871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C09D62A-FC91-4A61-AFA1-2BA8086465E7}" type="datetimeFigureOut">
              <a:rPr lang="de-CH" smtClean="0"/>
              <a:t>22.10.2018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F13C06C0-BA82-41B5-B4E6-2C8D468A4710}" type="slidenum">
              <a:rPr lang="de-CH" smtClean="0"/>
              <a:t>‹Nr.›</a:t>
            </a:fld>
            <a:endParaRPr lang="de-CH"/>
          </a:p>
        </p:txBody>
      </p:sp>
    </p:spTree>
    <p:extLst>
      <p:ext uri="{BB962C8B-B14F-4D97-AF65-F5344CB8AC3E}">
        <p14:creationId xmlns:p14="http://schemas.microsoft.com/office/powerpoint/2010/main" val="1492297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C09D62A-FC91-4A61-AFA1-2BA8086465E7}" type="datetimeFigureOut">
              <a:rPr lang="de-CH" smtClean="0"/>
              <a:t>22.10.2018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F13C06C0-BA82-41B5-B4E6-2C8D468A4710}" type="slidenum">
              <a:rPr lang="de-CH" smtClean="0"/>
              <a:t>‹Nr.›</a:t>
            </a:fld>
            <a:endParaRPr lang="de-CH"/>
          </a:p>
        </p:txBody>
      </p:sp>
    </p:spTree>
    <p:extLst>
      <p:ext uri="{BB962C8B-B14F-4D97-AF65-F5344CB8AC3E}">
        <p14:creationId xmlns:p14="http://schemas.microsoft.com/office/powerpoint/2010/main" val="20548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6C09D62A-FC91-4A61-AFA1-2BA8086465E7}" type="datetimeFigureOut">
              <a:rPr lang="de-CH" smtClean="0"/>
              <a:t>22.10.2018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F13C06C0-BA82-41B5-B4E6-2C8D468A4710}" type="slidenum">
              <a:rPr lang="de-CH" smtClean="0"/>
              <a:t>‹Nr.›</a:t>
            </a:fld>
            <a:endParaRPr lang="de-CH"/>
          </a:p>
        </p:txBody>
      </p:sp>
    </p:spTree>
    <p:extLst>
      <p:ext uri="{BB962C8B-B14F-4D97-AF65-F5344CB8AC3E}">
        <p14:creationId xmlns:p14="http://schemas.microsoft.com/office/powerpoint/2010/main" val="422811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C09D62A-FC91-4A61-AFA1-2BA8086465E7}" type="datetimeFigureOut">
              <a:rPr lang="de-CH" smtClean="0"/>
              <a:t>22.10.2018</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F13C06C0-BA82-41B5-B4E6-2C8D468A4710}" type="slidenum">
              <a:rPr lang="de-CH" smtClean="0"/>
              <a:t>‹Nr.›</a:t>
            </a:fld>
            <a:endParaRPr lang="de-CH"/>
          </a:p>
        </p:txBody>
      </p:sp>
    </p:spTree>
    <p:extLst>
      <p:ext uri="{BB962C8B-B14F-4D97-AF65-F5344CB8AC3E}">
        <p14:creationId xmlns:p14="http://schemas.microsoft.com/office/powerpoint/2010/main" val="68475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6C09D62A-FC91-4A61-AFA1-2BA8086465E7}" type="datetimeFigureOut">
              <a:rPr lang="de-CH" smtClean="0"/>
              <a:t>22.10.2018</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F13C06C0-BA82-41B5-B4E6-2C8D468A4710}" type="slidenum">
              <a:rPr lang="de-CH" smtClean="0"/>
              <a:t>‹Nr.›</a:t>
            </a:fld>
            <a:endParaRPr lang="de-CH"/>
          </a:p>
        </p:txBody>
      </p:sp>
    </p:spTree>
    <p:extLst>
      <p:ext uri="{BB962C8B-B14F-4D97-AF65-F5344CB8AC3E}">
        <p14:creationId xmlns:p14="http://schemas.microsoft.com/office/powerpoint/2010/main" val="123201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9D62A-FC91-4A61-AFA1-2BA8086465E7}" type="datetimeFigureOut">
              <a:rPr lang="de-CH" smtClean="0"/>
              <a:t>22.10.2018</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F13C06C0-BA82-41B5-B4E6-2C8D468A4710}" type="slidenum">
              <a:rPr lang="de-CH" smtClean="0"/>
              <a:t>‹Nr.›</a:t>
            </a:fld>
            <a:endParaRPr lang="de-CH"/>
          </a:p>
        </p:txBody>
      </p:sp>
    </p:spTree>
    <p:extLst>
      <p:ext uri="{BB962C8B-B14F-4D97-AF65-F5344CB8AC3E}">
        <p14:creationId xmlns:p14="http://schemas.microsoft.com/office/powerpoint/2010/main" val="4110814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6C09D62A-FC91-4A61-AFA1-2BA8086465E7}" type="datetimeFigureOut">
              <a:rPr lang="de-CH" smtClean="0"/>
              <a:t>22.10.2018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F13C06C0-BA82-41B5-B4E6-2C8D468A4710}" type="slidenum">
              <a:rPr lang="de-CH" smtClean="0"/>
              <a:t>‹Nr.›</a:t>
            </a:fld>
            <a:endParaRPr lang="de-CH"/>
          </a:p>
        </p:txBody>
      </p:sp>
    </p:spTree>
    <p:extLst>
      <p:ext uri="{BB962C8B-B14F-4D97-AF65-F5344CB8AC3E}">
        <p14:creationId xmlns:p14="http://schemas.microsoft.com/office/powerpoint/2010/main" val="2628470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6C09D62A-FC91-4A61-AFA1-2BA8086465E7}" type="datetimeFigureOut">
              <a:rPr lang="de-CH" smtClean="0"/>
              <a:t>22.10.2018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F13C06C0-BA82-41B5-B4E6-2C8D468A4710}" type="slidenum">
              <a:rPr lang="de-CH" smtClean="0"/>
              <a:t>‹Nr.›</a:t>
            </a:fld>
            <a:endParaRPr lang="de-CH"/>
          </a:p>
        </p:txBody>
      </p:sp>
    </p:spTree>
    <p:extLst>
      <p:ext uri="{BB962C8B-B14F-4D97-AF65-F5344CB8AC3E}">
        <p14:creationId xmlns:p14="http://schemas.microsoft.com/office/powerpoint/2010/main" val="403992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9D62A-FC91-4A61-AFA1-2BA8086465E7}" type="datetimeFigureOut">
              <a:rPr lang="de-CH" smtClean="0"/>
              <a:t>22.10.2018</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C06C0-BA82-41B5-B4E6-2C8D468A4710}" type="slidenum">
              <a:rPr lang="de-CH" smtClean="0"/>
              <a:t>‹Nr.›</a:t>
            </a:fld>
            <a:endParaRPr lang="de-CH"/>
          </a:p>
        </p:txBody>
      </p:sp>
    </p:spTree>
    <p:extLst>
      <p:ext uri="{BB962C8B-B14F-4D97-AF65-F5344CB8AC3E}">
        <p14:creationId xmlns:p14="http://schemas.microsoft.com/office/powerpoint/2010/main" val="30807850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4FB8751E-F1FE-443A-8A2B-A0D930A71B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1675" y="2391196"/>
            <a:ext cx="5242305" cy="2075608"/>
          </a:xfrm>
          <a:prstGeom prst="rect">
            <a:avLst/>
          </a:prstGeom>
        </p:spPr>
      </p:pic>
      <p:sp>
        <p:nvSpPr>
          <p:cNvPr id="7" name="Textfeld 6">
            <a:extLst>
              <a:ext uri="{FF2B5EF4-FFF2-40B4-BE49-F238E27FC236}">
                <a16:creationId xmlns:a16="http://schemas.microsoft.com/office/drawing/2014/main" id="{B54F53F4-C3D4-4878-9903-AF0B44B62684}"/>
              </a:ext>
            </a:extLst>
          </p:cNvPr>
          <p:cNvSpPr txBox="1"/>
          <p:nvPr/>
        </p:nvSpPr>
        <p:spPr>
          <a:xfrm>
            <a:off x="2661675" y="1991086"/>
            <a:ext cx="5335859" cy="400110"/>
          </a:xfrm>
          <a:prstGeom prst="rect">
            <a:avLst/>
          </a:prstGeom>
          <a:noFill/>
        </p:spPr>
        <p:txBody>
          <a:bodyPr wrap="square" rtlCol="0">
            <a:spAutoFit/>
          </a:bodyPr>
          <a:lstStyle/>
          <a:p>
            <a:r>
              <a:rPr lang="de-CH" sz="2000" dirty="0">
                <a:latin typeface="Verdana Pro SemiBold" panose="020B0604020202020204" pitchFamily="34" charset="0"/>
                <a:cs typeface="MoolBoran" panose="020B0604020202020204" pitchFamily="34" charset="0"/>
              </a:rPr>
              <a:t>Herzlich Willkommen bei uns im </a:t>
            </a:r>
          </a:p>
        </p:txBody>
      </p:sp>
      <p:sp>
        <p:nvSpPr>
          <p:cNvPr id="8" name="Rechteck 7">
            <a:extLst>
              <a:ext uri="{FF2B5EF4-FFF2-40B4-BE49-F238E27FC236}">
                <a16:creationId xmlns:a16="http://schemas.microsoft.com/office/drawing/2014/main" id="{4CA646C0-F556-4B05-B552-4B78B3FA0505}"/>
              </a:ext>
            </a:extLst>
          </p:cNvPr>
          <p:cNvSpPr/>
          <p:nvPr/>
        </p:nvSpPr>
        <p:spPr>
          <a:xfrm>
            <a:off x="10991088" y="0"/>
            <a:ext cx="1200912" cy="6858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15" name="Gruppieren 14">
            <a:extLst>
              <a:ext uri="{FF2B5EF4-FFF2-40B4-BE49-F238E27FC236}">
                <a16:creationId xmlns:a16="http://schemas.microsoft.com/office/drawing/2014/main" id="{2A736171-3821-428B-80AC-62553243DD50}"/>
              </a:ext>
            </a:extLst>
          </p:cNvPr>
          <p:cNvGrpSpPr/>
          <p:nvPr/>
        </p:nvGrpSpPr>
        <p:grpSpPr>
          <a:xfrm>
            <a:off x="11331739" y="347472"/>
            <a:ext cx="518885" cy="292608"/>
            <a:chOff x="11258586" y="411480"/>
            <a:chExt cx="665915" cy="402336"/>
          </a:xfrm>
          <a:solidFill>
            <a:schemeClr val="accent6">
              <a:lumMod val="75000"/>
            </a:schemeClr>
          </a:solidFill>
        </p:grpSpPr>
        <p:sp>
          <p:nvSpPr>
            <p:cNvPr id="9" name="Rechteck 8">
              <a:extLst>
                <a:ext uri="{FF2B5EF4-FFF2-40B4-BE49-F238E27FC236}">
                  <a16:creationId xmlns:a16="http://schemas.microsoft.com/office/drawing/2014/main" id="{CF9E4EB3-76BE-48EB-9D8A-B101D404DD3B}"/>
                </a:ext>
              </a:extLst>
            </p:cNvPr>
            <p:cNvSpPr/>
            <p:nvPr/>
          </p:nvSpPr>
          <p:spPr>
            <a:xfrm>
              <a:off x="11258586" y="411480"/>
              <a:ext cx="665915" cy="40233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1" name="Gerader Verbinder 10">
              <a:extLst>
                <a:ext uri="{FF2B5EF4-FFF2-40B4-BE49-F238E27FC236}">
                  <a16:creationId xmlns:a16="http://schemas.microsoft.com/office/drawing/2014/main" id="{C4920213-E1E1-4D9B-853F-568493207FB3}"/>
                </a:ext>
              </a:extLst>
            </p:cNvPr>
            <p:cNvCxnSpPr/>
            <p:nvPr/>
          </p:nvCxnSpPr>
          <p:spPr>
            <a:xfrm>
              <a:off x="11376215" y="510240"/>
              <a:ext cx="435818"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9383FCEC-E9C4-412B-8DA6-A9D6501C6C88}"/>
                </a:ext>
              </a:extLst>
            </p:cNvPr>
            <p:cNvCxnSpPr/>
            <p:nvPr/>
          </p:nvCxnSpPr>
          <p:spPr>
            <a:xfrm>
              <a:off x="11376215" y="610824"/>
              <a:ext cx="435818"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438CD865-D409-4834-BF25-2049DD073B36}"/>
                </a:ext>
              </a:extLst>
            </p:cNvPr>
            <p:cNvCxnSpPr/>
            <p:nvPr/>
          </p:nvCxnSpPr>
          <p:spPr>
            <a:xfrm>
              <a:off x="11376215" y="729696"/>
              <a:ext cx="435818"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Textfeld 9">
            <a:extLst>
              <a:ext uri="{FF2B5EF4-FFF2-40B4-BE49-F238E27FC236}">
                <a16:creationId xmlns:a16="http://schemas.microsoft.com/office/drawing/2014/main" id="{F2401CF2-850A-4992-9B7C-3771153CF4E6}"/>
              </a:ext>
            </a:extLst>
          </p:cNvPr>
          <p:cNvSpPr txBox="1"/>
          <p:nvPr/>
        </p:nvSpPr>
        <p:spPr>
          <a:xfrm rot="20991375">
            <a:off x="261002" y="435168"/>
            <a:ext cx="6024519" cy="1384995"/>
          </a:xfrm>
          <a:prstGeom prst="rect">
            <a:avLst/>
          </a:prstGeom>
          <a:noFill/>
        </p:spPr>
        <p:txBody>
          <a:bodyPr wrap="square" rtlCol="0">
            <a:spAutoFit/>
          </a:bodyPr>
          <a:lstStyle/>
          <a:p>
            <a:r>
              <a:rPr lang="de-CH" sz="2800" dirty="0">
                <a:solidFill>
                  <a:srgbClr val="548235"/>
                </a:solidFill>
                <a:latin typeface="Verdana Pro SemiBold" panose="020B0604020202020204" pitchFamily="34" charset="0"/>
                <a:cs typeface="MoolBoran" panose="020B0604020202020204" pitchFamily="34" charset="0"/>
              </a:rPr>
              <a:t>Nächste Aufführungen</a:t>
            </a:r>
          </a:p>
          <a:p>
            <a:r>
              <a:rPr lang="de-CH" sz="2800" dirty="0">
                <a:solidFill>
                  <a:srgbClr val="548235"/>
                </a:solidFill>
                <a:latin typeface="Verdana Pro SemiBold" panose="020B0604020202020204" pitchFamily="34" charset="0"/>
                <a:cs typeface="MoolBoran" panose="020B0604020202020204" pitchFamily="34" charset="0"/>
              </a:rPr>
              <a:t>20. – 22. April 2019 im </a:t>
            </a:r>
            <a:r>
              <a:rPr lang="de-CH" sz="2800" dirty="0" err="1">
                <a:solidFill>
                  <a:srgbClr val="548235"/>
                </a:solidFill>
                <a:latin typeface="Verdana Pro SemiBold" panose="020B0604020202020204" pitchFamily="34" charset="0"/>
                <a:cs typeface="MoolBoran" panose="020B0604020202020204" pitchFamily="34" charset="0"/>
              </a:rPr>
              <a:t>Dorfhuus</a:t>
            </a:r>
            <a:r>
              <a:rPr lang="de-CH" sz="2800" dirty="0">
                <a:solidFill>
                  <a:srgbClr val="548235"/>
                </a:solidFill>
                <a:latin typeface="Verdana Pro SemiBold" panose="020B0604020202020204" pitchFamily="34" charset="0"/>
                <a:cs typeface="MoolBoran" panose="020B0604020202020204" pitchFamily="34" charset="0"/>
              </a:rPr>
              <a:t> Schönenberg</a:t>
            </a:r>
          </a:p>
        </p:txBody>
      </p:sp>
    </p:spTree>
    <p:extLst>
      <p:ext uri="{BB962C8B-B14F-4D97-AF65-F5344CB8AC3E}">
        <p14:creationId xmlns:p14="http://schemas.microsoft.com/office/powerpoint/2010/main" val="39814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feld 11">
            <a:extLst>
              <a:ext uri="{FF2B5EF4-FFF2-40B4-BE49-F238E27FC236}">
                <a16:creationId xmlns:a16="http://schemas.microsoft.com/office/drawing/2014/main" id="{9E083C31-CC35-4FD5-835C-4F2FD6ED1FA7}"/>
              </a:ext>
            </a:extLst>
          </p:cNvPr>
          <p:cNvSpPr txBox="1"/>
          <p:nvPr/>
        </p:nvSpPr>
        <p:spPr>
          <a:xfrm rot="20991375">
            <a:off x="140686" y="210578"/>
            <a:ext cx="6024519" cy="1384995"/>
          </a:xfrm>
          <a:prstGeom prst="rect">
            <a:avLst/>
          </a:prstGeom>
          <a:noFill/>
        </p:spPr>
        <p:txBody>
          <a:bodyPr wrap="square" rtlCol="0">
            <a:spAutoFit/>
          </a:bodyPr>
          <a:lstStyle/>
          <a:p>
            <a:r>
              <a:rPr lang="de-CH" sz="2800" dirty="0">
                <a:solidFill>
                  <a:srgbClr val="548235"/>
                </a:solidFill>
                <a:latin typeface="Verdana Pro SemiBold" panose="020B0604020202020204" pitchFamily="34" charset="0"/>
                <a:cs typeface="MoolBoran" panose="020B0604020202020204" pitchFamily="34" charset="0"/>
              </a:rPr>
              <a:t>Nächste Aufführungen</a:t>
            </a:r>
          </a:p>
          <a:p>
            <a:r>
              <a:rPr lang="de-CH" sz="2800" dirty="0">
                <a:solidFill>
                  <a:srgbClr val="548235"/>
                </a:solidFill>
                <a:latin typeface="Verdana Pro SemiBold" panose="020B0604020202020204" pitchFamily="34" charset="0"/>
                <a:cs typeface="MoolBoran" panose="020B0604020202020204" pitchFamily="34" charset="0"/>
              </a:rPr>
              <a:t>20. – 22. April 2019 im </a:t>
            </a:r>
            <a:r>
              <a:rPr lang="de-CH" sz="2800" dirty="0" err="1">
                <a:solidFill>
                  <a:srgbClr val="548235"/>
                </a:solidFill>
                <a:latin typeface="Verdana Pro SemiBold" panose="020B0604020202020204" pitchFamily="34" charset="0"/>
                <a:cs typeface="MoolBoran" panose="020B0604020202020204" pitchFamily="34" charset="0"/>
              </a:rPr>
              <a:t>Dorfhuus</a:t>
            </a:r>
            <a:r>
              <a:rPr lang="de-CH" sz="2800" dirty="0">
                <a:solidFill>
                  <a:srgbClr val="548235"/>
                </a:solidFill>
                <a:latin typeface="Verdana Pro SemiBold" panose="020B0604020202020204" pitchFamily="34" charset="0"/>
                <a:cs typeface="MoolBoran" panose="020B0604020202020204" pitchFamily="34" charset="0"/>
              </a:rPr>
              <a:t> Schönenberg</a:t>
            </a:r>
          </a:p>
        </p:txBody>
      </p:sp>
      <p:pic>
        <p:nvPicPr>
          <p:cNvPr id="6" name="Grafik 5">
            <a:extLst>
              <a:ext uri="{FF2B5EF4-FFF2-40B4-BE49-F238E27FC236}">
                <a16:creationId xmlns:a16="http://schemas.microsoft.com/office/drawing/2014/main" id="{4FB8751E-F1FE-443A-8A2B-A0D930A71B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1675" y="2391196"/>
            <a:ext cx="5242305" cy="2075608"/>
          </a:xfrm>
          <a:prstGeom prst="rect">
            <a:avLst/>
          </a:prstGeom>
        </p:spPr>
      </p:pic>
      <p:sp>
        <p:nvSpPr>
          <p:cNvPr id="7" name="Textfeld 6">
            <a:extLst>
              <a:ext uri="{FF2B5EF4-FFF2-40B4-BE49-F238E27FC236}">
                <a16:creationId xmlns:a16="http://schemas.microsoft.com/office/drawing/2014/main" id="{B54F53F4-C3D4-4878-9903-AF0B44B62684}"/>
              </a:ext>
            </a:extLst>
          </p:cNvPr>
          <p:cNvSpPr txBox="1"/>
          <p:nvPr/>
        </p:nvSpPr>
        <p:spPr>
          <a:xfrm>
            <a:off x="2736696" y="1601594"/>
            <a:ext cx="5335859" cy="400110"/>
          </a:xfrm>
          <a:prstGeom prst="rect">
            <a:avLst/>
          </a:prstGeom>
          <a:noFill/>
        </p:spPr>
        <p:txBody>
          <a:bodyPr wrap="square" rtlCol="0">
            <a:spAutoFit/>
          </a:bodyPr>
          <a:lstStyle/>
          <a:p>
            <a:r>
              <a:rPr lang="de-CH" sz="2000" dirty="0">
                <a:latin typeface="Verdana Pro SemiBold" panose="020B0604020202020204" pitchFamily="34" charset="0"/>
                <a:cs typeface="MoolBoran" panose="020B0604020202020204" pitchFamily="34" charset="0"/>
              </a:rPr>
              <a:t>Herzlich Willkommen bei uns im </a:t>
            </a:r>
          </a:p>
        </p:txBody>
      </p:sp>
      <p:sp>
        <p:nvSpPr>
          <p:cNvPr id="8" name="Rechteck 7">
            <a:extLst>
              <a:ext uri="{FF2B5EF4-FFF2-40B4-BE49-F238E27FC236}">
                <a16:creationId xmlns:a16="http://schemas.microsoft.com/office/drawing/2014/main" id="{4CA646C0-F556-4B05-B552-4B78B3FA0505}"/>
              </a:ext>
            </a:extLst>
          </p:cNvPr>
          <p:cNvSpPr/>
          <p:nvPr/>
        </p:nvSpPr>
        <p:spPr>
          <a:xfrm>
            <a:off x="9665208" y="0"/>
            <a:ext cx="2526792" cy="6858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9" name="Rechteck 8">
            <a:extLst>
              <a:ext uri="{FF2B5EF4-FFF2-40B4-BE49-F238E27FC236}">
                <a16:creationId xmlns:a16="http://schemas.microsoft.com/office/drawing/2014/main" id="{CF9E4EB3-76BE-48EB-9D8A-B101D404DD3B}"/>
              </a:ext>
            </a:extLst>
          </p:cNvPr>
          <p:cNvSpPr/>
          <p:nvPr/>
        </p:nvSpPr>
        <p:spPr>
          <a:xfrm>
            <a:off x="11331739" y="347472"/>
            <a:ext cx="518885" cy="292608"/>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1" name="Gerader Verbinder 10">
            <a:extLst>
              <a:ext uri="{FF2B5EF4-FFF2-40B4-BE49-F238E27FC236}">
                <a16:creationId xmlns:a16="http://schemas.microsoft.com/office/drawing/2014/main" id="{C4920213-E1E1-4D9B-853F-568493207FB3}"/>
              </a:ext>
            </a:extLst>
          </p:cNvPr>
          <p:cNvCxnSpPr>
            <a:cxnSpLocks/>
          </p:cNvCxnSpPr>
          <p:nvPr/>
        </p:nvCxnSpPr>
        <p:spPr>
          <a:xfrm>
            <a:off x="11423396" y="419297"/>
            <a:ext cx="339592" cy="159605"/>
          </a:xfrm>
          <a:prstGeom prst="line">
            <a:avLst/>
          </a:prstGeom>
          <a:solidFill>
            <a:schemeClr val="accent6">
              <a:lumMod val="75000"/>
            </a:schemeClr>
          </a:solid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438CD865-D409-4834-BF25-2049DD073B36}"/>
              </a:ext>
            </a:extLst>
          </p:cNvPr>
          <p:cNvCxnSpPr>
            <a:cxnSpLocks/>
          </p:cNvCxnSpPr>
          <p:nvPr/>
        </p:nvCxnSpPr>
        <p:spPr>
          <a:xfrm flipV="1">
            <a:off x="11423396" y="419297"/>
            <a:ext cx="339592" cy="159605"/>
          </a:xfrm>
          <a:prstGeom prst="line">
            <a:avLst/>
          </a:prstGeom>
          <a:solidFill>
            <a:schemeClr val="accent6">
              <a:lumMod val="75000"/>
            </a:schemeClr>
          </a:solid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hteck 1">
            <a:extLst>
              <a:ext uri="{FF2B5EF4-FFF2-40B4-BE49-F238E27FC236}">
                <a16:creationId xmlns:a16="http://schemas.microsoft.com/office/drawing/2014/main" id="{FA5E3631-0362-4971-809B-5FCD8E4C927F}"/>
              </a:ext>
            </a:extLst>
          </p:cNvPr>
          <p:cNvSpPr/>
          <p:nvPr/>
        </p:nvSpPr>
        <p:spPr>
          <a:xfrm>
            <a:off x="0" y="0"/>
            <a:ext cx="9665208" cy="6858000"/>
          </a:xfrm>
          <a:prstGeom prst="rect">
            <a:avLst/>
          </a:prstGeom>
          <a:solidFill>
            <a:srgbClr val="FFFFFF">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Textfeld 4">
            <a:extLst>
              <a:ext uri="{FF2B5EF4-FFF2-40B4-BE49-F238E27FC236}">
                <a16:creationId xmlns:a16="http://schemas.microsoft.com/office/drawing/2014/main" id="{79ECAE90-F2B8-4064-BDD9-0AB79C720E7E}"/>
              </a:ext>
            </a:extLst>
          </p:cNvPr>
          <p:cNvSpPr txBox="1"/>
          <p:nvPr/>
        </p:nvSpPr>
        <p:spPr>
          <a:xfrm>
            <a:off x="9833783" y="1252728"/>
            <a:ext cx="2358217" cy="2139047"/>
          </a:xfrm>
          <a:prstGeom prst="rect">
            <a:avLst/>
          </a:prstGeom>
          <a:noFill/>
        </p:spPr>
        <p:txBody>
          <a:bodyPr wrap="square" rtlCol="0">
            <a:spAutoFit/>
          </a:bodyPr>
          <a:lstStyle/>
          <a:p>
            <a:pPr>
              <a:spcAft>
                <a:spcPts val="600"/>
              </a:spcAft>
            </a:pPr>
            <a:r>
              <a:rPr lang="de-CH" sz="1500" dirty="0">
                <a:solidFill>
                  <a:srgbClr val="FFFF00"/>
                </a:solidFill>
                <a:latin typeface="Verdana Pro SemiBold" panose="020B0704030504040204" pitchFamily="34" charset="0"/>
              </a:rPr>
              <a:t>Willkommen</a:t>
            </a:r>
          </a:p>
          <a:p>
            <a:pPr>
              <a:spcAft>
                <a:spcPts val="600"/>
              </a:spcAft>
            </a:pPr>
            <a:r>
              <a:rPr lang="de-CH" sz="1500" dirty="0">
                <a:solidFill>
                  <a:schemeClr val="bg1"/>
                </a:solidFill>
                <a:latin typeface="Verdana Pro SemiBold" panose="020B0704030504040204" pitchFamily="34" charset="0"/>
              </a:rPr>
              <a:t>Aktuelles Stück</a:t>
            </a:r>
          </a:p>
          <a:p>
            <a:pPr>
              <a:spcAft>
                <a:spcPts val="600"/>
              </a:spcAft>
            </a:pPr>
            <a:r>
              <a:rPr lang="de-CH" sz="1600" dirty="0">
                <a:solidFill>
                  <a:schemeClr val="bg1"/>
                </a:solidFill>
                <a:latin typeface="Verdana Pro SemiBold" panose="020B0704030504040204" pitchFamily="34" charset="0"/>
              </a:rPr>
              <a:t>Aufführungen</a:t>
            </a:r>
            <a:endParaRPr lang="de-CH" sz="1500" dirty="0">
              <a:solidFill>
                <a:schemeClr val="bg1"/>
              </a:solidFill>
              <a:latin typeface="Verdana Pro SemiBold" panose="020B0704030504040204" pitchFamily="34" charset="0"/>
            </a:endParaRPr>
          </a:p>
          <a:p>
            <a:pPr>
              <a:spcAft>
                <a:spcPts val="600"/>
              </a:spcAft>
            </a:pPr>
            <a:r>
              <a:rPr lang="de-CH" sz="1600" dirty="0">
                <a:solidFill>
                  <a:schemeClr val="bg1"/>
                </a:solidFill>
                <a:latin typeface="Verdana Pro SemiBold" panose="020B0704030504040204" pitchFamily="34" charset="0"/>
              </a:rPr>
              <a:t>Ticket Reservation</a:t>
            </a:r>
          </a:p>
          <a:p>
            <a:pPr>
              <a:spcAft>
                <a:spcPts val="600"/>
              </a:spcAft>
            </a:pPr>
            <a:r>
              <a:rPr lang="de-CH" sz="1600" dirty="0">
                <a:solidFill>
                  <a:schemeClr val="bg1"/>
                </a:solidFill>
                <a:latin typeface="Verdana Pro SemiBold" panose="020B0704030504040204" pitchFamily="34" charset="0"/>
              </a:rPr>
              <a:t>Login</a:t>
            </a:r>
          </a:p>
          <a:p>
            <a:endParaRPr lang="de-CH" sz="1500" dirty="0">
              <a:solidFill>
                <a:schemeClr val="bg1"/>
              </a:solidFill>
              <a:latin typeface="Verdana Pro SemiBold" panose="020B0704030504040204" pitchFamily="34" charset="0"/>
            </a:endParaRPr>
          </a:p>
          <a:p>
            <a:endParaRPr lang="de-CH" sz="1500" dirty="0">
              <a:solidFill>
                <a:schemeClr val="bg1"/>
              </a:solidFill>
              <a:latin typeface="Verdana Pro SemiBold" panose="020B0704030504040204" pitchFamily="34" charset="0"/>
            </a:endParaRPr>
          </a:p>
        </p:txBody>
      </p:sp>
      <p:sp>
        <p:nvSpPr>
          <p:cNvPr id="10" name="Rechteck 9">
            <a:extLst>
              <a:ext uri="{FF2B5EF4-FFF2-40B4-BE49-F238E27FC236}">
                <a16:creationId xmlns:a16="http://schemas.microsoft.com/office/drawing/2014/main" id="{989D6E25-F2C7-4A53-BA0E-C88EFFA1AA3D}"/>
              </a:ext>
            </a:extLst>
          </p:cNvPr>
          <p:cNvSpPr/>
          <p:nvPr/>
        </p:nvSpPr>
        <p:spPr>
          <a:xfrm>
            <a:off x="9809642" y="278055"/>
            <a:ext cx="1377663" cy="431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dirty="0">
                <a:solidFill>
                  <a:schemeClr val="bg1"/>
                </a:solidFill>
              </a:rPr>
              <a:t>Hallo Bruno</a:t>
            </a:r>
          </a:p>
        </p:txBody>
      </p:sp>
    </p:spTree>
    <p:extLst>
      <p:ext uri="{BB962C8B-B14F-4D97-AF65-F5344CB8AC3E}">
        <p14:creationId xmlns:p14="http://schemas.microsoft.com/office/powerpoint/2010/main" val="486697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E3787A65-3484-4201-AA41-A65667FC52D0}"/>
              </a:ext>
            </a:extLst>
          </p:cNvPr>
          <p:cNvSpPr txBox="1"/>
          <p:nvPr/>
        </p:nvSpPr>
        <p:spPr>
          <a:xfrm>
            <a:off x="429012" y="335834"/>
            <a:ext cx="5666988" cy="3970318"/>
          </a:xfrm>
          <a:prstGeom prst="rect">
            <a:avLst/>
          </a:prstGeom>
          <a:noFill/>
          <a:ln>
            <a:noFill/>
          </a:ln>
        </p:spPr>
        <p:txBody>
          <a:bodyPr wrap="square" rtlCol="0">
            <a:spAutoFit/>
          </a:bodyPr>
          <a:lstStyle/>
          <a:p>
            <a:pPr algn="ctr"/>
            <a:r>
              <a:rPr lang="de-CH" sz="2000" dirty="0">
                <a:latin typeface="Verdana Pro" panose="020B0604030504040204" pitchFamily="34" charset="0"/>
              </a:rPr>
              <a:t>Handlung</a:t>
            </a:r>
          </a:p>
          <a:p>
            <a:pPr algn="just"/>
            <a:endParaRPr lang="de-CH" sz="1200" dirty="0">
              <a:latin typeface="Verdana Pro" panose="020B0604030504040204" pitchFamily="34" charset="0"/>
            </a:endParaRPr>
          </a:p>
          <a:p>
            <a:pPr algn="just"/>
            <a:endParaRPr lang="de-CH" sz="1000" dirty="0">
              <a:latin typeface="Verdana Pro" panose="020B0604030504040204" pitchFamily="34" charset="0"/>
            </a:endParaRPr>
          </a:p>
          <a:p>
            <a:pPr algn="just"/>
            <a:r>
              <a:rPr lang="de-CH" sz="1000" dirty="0">
                <a:latin typeface="Verdana Pro" panose="020B0604030504040204" pitchFamily="34" charset="0"/>
              </a:rPr>
              <a:t>«Was </a:t>
            </a:r>
            <a:r>
              <a:rPr lang="de-CH" sz="1000" dirty="0" err="1">
                <a:latin typeface="Verdana Pro" panose="020B0604030504040204" pitchFamily="34" charset="0"/>
              </a:rPr>
              <a:t>han</a:t>
            </a:r>
            <a:r>
              <a:rPr lang="de-CH" sz="1000" dirty="0">
                <a:latin typeface="Verdana Pro" panose="020B0604030504040204" pitchFamily="34" charset="0"/>
              </a:rPr>
              <a:t> ich </a:t>
            </a:r>
            <a:r>
              <a:rPr lang="de-CH" sz="1000" dirty="0" err="1">
                <a:latin typeface="Verdana Pro" panose="020B0604030504040204" pitchFamily="34" charset="0"/>
              </a:rPr>
              <a:t>geschter</a:t>
            </a:r>
            <a:r>
              <a:rPr lang="de-CH" sz="1000" dirty="0">
                <a:latin typeface="Verdana Pro" panose="020B0604030504040204" pitchFamily="34" charset="0"/>
              </a:rPr>
              <a:t> nur </a:t>
            </a:r>
            <a:r>
              <a:rPr lang="de-CH" sz="1000" dirty="0" err="1">
                <a:latin typeface="Verdana Pro" panose="020B0604030504040204" pitchFamily="34" charset="0"/>
              </a:rPr>
              <a:t>gmacht</a:t>
            </a:r>
            <a:r>
              <a:rPr lang="de-CH" sz="1000" dirty="0">
                <a:latin typeface="Verdana Pro" panose="020B0604030504040204" pitchFamily="34" charset="0"/>
              </a:rPr>
              <a:t>. Ich ha null </a:t>
            </a:r>
            <a:r>
              <a:rPr lang="de-CH" sz="1000" dirty="0" err="1">
                <a:latin typeface="Verdana Pro" panose="020B0604030504040204" pitchFamily="34" charset="0"/>
              </a:rPr>
              <a:t>Ahnig</a:t>
            </a:r>
            <a:r>
              <a:rPr lang="de-CH" sz="1000" dirty="0">
                <a:latin typeface="Verdana Pro" panose="020B0604030504040204" pitchFamily="34" charset="0"/>
              </a:rPr>
              <a:t>.»</a:t>
            </a:r>
          </a:p>
          <a:p>
            <a:pPr algn="just"/>
            <a:r>
              <a:rPr lang="de-CH" sz="1000" dirty="0">
                <a:latin typeface="Verdana Pro" panose="020B0604030504040204" pitchFamily="34" charset="0"/>
              </a:rPr>
              <a:t> </a:t>
            </a:r>
          </a:p>
          <a:p>
            <a:pPr algn="just"/>
            <a:r>
              <a:rPr lang="de-CH" sz="1000" dirty="0">
                <a:latin typeface="Verdana Pro" panose="020B0604030504040204" pitchFamily="34" charset="0"/>
              </a:rPr>
              <a:t>Franz Tobler hat seiner Frau seit 25 Jahren vorgegaukelt, er sei bei einem Hilfsprojekt für „Eisbären in Not“ sehr engagiert. Anstelle dessen geht er jeden Mittwoch ins Blue Island, einer Bar mit leicht bekleideter Bedienung und Spielbetrieb. </a:t>
            </a:r>
          </a:p>
          <a:p>
            <a:pPr algn="just"/>
            <a:endParaRPr lang="de-CH" sz="1000" dirty="0">
              <a:latin typeface="Verdana Pro" panose="020B0604030504040204" pitchFamily="34" charset="0"/>
            </a:endParaRPr>
          </a:p>
          <a:p>
            <a:pPr algn="just"/>
            <a:r>
              <a:rPr lang="de-CH" sz="1000" dirty="0">
                <a:latin typeface="Verdana Pro" panose="020B0604030504040204" pitchFamily="34" charset="0"/>
              </a:rPr>
              <a:t>Seine Frau Gerda ist der Meinung, dass für das 25-jährige Jubiläum dieses Hilfsprojekts ein Anlass geplant werden muss. Franz benötigt die Hilfe seines Freundes Markus Gebert, um den Schwindel zu decken. Aber da bringt die schwatzhafte Nachbarin die Nachricht, dass das Blue Island abgebrannt sei. </a:t>
            </a:r>
          </a:p>
          <a:p>
            <a:pPr algn="just"/>
            <a:endParaRPr lang="de-CH" sz="1000" dirty="0">
              <a:latin typeface="Verdana Pro" panose="020B0604030504040204" pitchFamily="34" charset="0"/>
            </a:endParaRPr>
          </a:p>
          <a:p>
            <a:pPr algn="just"/>
            <a:r>
              <a:rPr lang="de-CH" sz="1000" dirty="0">
                <a:latin typeface="Verdana Pro" panose="020B0604030504040204" pitchFamily="34" charset="0"/>
              </a:rPr>
              <a:t>Gleichzeitig hat Gerda einen turbulenten Abend mit ihrem </a:t>
            </a:r>
            <a:r>
              <a:rPr lang="de-CH" sz="1000" dirty="0" err="1">
                <a:latin typeface="Verdana Pro" panose="020B0604030504040204" pitchFamily="34" charset="0"/>
              </a:rPr>
              <a:t>Jassverein</a:t>
            </a:r>
            <a:r>
              <a:rPr lang="de-CH" sz="1000" dirty="0">
                <a:latin typeface="Verdana Pro" panose="020B0604030504040204" pitchFamily="34" charset="0"/>
              </a:rPr>
              <a:t> hinter sich. Leider weiss sie nicht mehr genau, was alles passiert ist, denn zu viel Alkohol hat einen Filmriss zur Folge. Als sie einen Männer-Stringtanga in ihrer Handtasche entdeckt, wird sie sehr unsicher. Doch jedes Mal, wenn sie dieses „Ding“ entsorgen will, wird sie dabei gestört. </a:t>
            </a:r>
          </a:p>
          <a:p>
            <a:pPr algn="just"/>
            <a:endParaRPr lang="de-CH" sz="1000" dirty="0">
              <a:latin typeface="Verdana Pro" panose="020B0604030504040204" pitchFamily="34" charset="0"/>
            </a:endParaRPr>
          </a:p>
          <a:p>
            <a:pPr algn="just"/>
            <a:r>
              <a:rPr lang="de-CH" sz="1000" dirty="0">
                <a:latin typeface="Verdana Pro" panose="020B0604030504040204" pitchFamily="34" charset="0"/>
              </a:rPr>
              <a:t>Als nun auch noch die beiden Bardamen Lisa und Tanja vor der Türe stehen und Franz darum bitten, doch vorübergehend bei ihm wohnen zu können und die Polizei auch noch zu recherchieren beginnt, wird die Geschichte erst recht turbulent. </a:t>
            </a:r>
          </a:p>
        </p:txBody>
      </p:sp>
      <p:sp>
        <p:nvSpPr>
          <p:cNvPr id="17" name="Textfeld 16">
            <a:extLst>
              <a:ext uri="{FF2B5EF4-FFF2-40B4-BE49-F238E27FC236}">
                <a16:creationId xmlns:a16="http://schemas.microsoft.com/office/drawing/2014/main" id="{FEA60766-E8F4-4766-B3BD-1B8A58D3899D}"/>
              </a:ext>
            </a:extLst>
          </p:cNvPr>
          <p:cNvSpPr txBox="1"/>
          <p:nvPr/>
        </p:nvSpPr>
        <p:spPr>
          <a:xfrm>
            <a:off x="6484030" y="1673460"/>
            <a:ext cx="4119027" cy="2554545"/>
          </a:xfrm>
          <a:prstGeom prst="rect">
            <a:avLst/>
          </a:prstGeom>
          <a:noFill/>
          <a:ln>
            <a:solidFill>
              <a:srgbClr val="548235"/>
            </a:solidFill>
          </a:ln>
        </p:spPr>
        <p:txBody>
          <a:bodyPr wrap="square" rtlCol="0">
            <a:spAutoFit/>
          </a:bodyPr>
          <a:lstStyle/>
          <a:p>
            <a:r>
              <a:rPr lang="de-CH" sz="1000" dirty="0">
                <a:latin typeface="Verdana Pro Black" panose="020B0A04030504040204" pitchFamily="34" charset="0"/>
              </a:rPr>
              <a:t>Samstag 24.Oktober 2018, 20:00Uhr</a:t>
            </a:r>
          </a:p>
          <a:p>
            <a:r>
              <a:rPr lang="de-CH" sz="1000" dirty="0">
                <a:latin typeface="Verdana Pro SemiBold" panose="020B0704030504040204" pitchFamily="34" charset="0"/>
                <a:cs typeface="MoolBoran" panose="020B0604020202020204" pitchFamily="34" charset="0"/>
              </a:rPr>
              <a:t>Mit warmer Küche, Tombola und Tanz begleitet durch das Trio Eugster nach Theaterende</a:t>
            </a:r>
          </a:p>
          <a:p>
            <a:endParaRPr lang="de-CH" sz="1000" dirty="0">
              <a:latin typeface="Verdana Pro Black" panose="020B0A04030504040204" pitchFamily="34" charset="0"/>
            </a:endParaRPr>
          </a:p>
          <a:p>
            <a:r>
              <a:rPr lang="de-CH" sz="1000" dirty="0">
                <a:latin typeface="Verdana Pro Black" panose="020B0A04030504040204" pitchFamily="34" charset="0"/>
              </a:rPr>
              <a:t>Samstag 25.Oktober 2018, 20:00Uhr</a:t>
            </a:r>
          </a:p>
          <a:p>
            <a:r>
              <a:rPr lang="de-CH" sz="1000" dirty="0">
                <a:latin typeface="Verdana Pro SemiBold" panose="020B0704030504040204" pitchFamily="34" charset="0"/>
                <a:cs typeface="MoolBoran" panose="020B0604020202020204" pitchFamily="34" charset="0"/>
              </a:rPr>
              <a:t>Mit Kuchenbuffet und kalter  Küche</a:t>
            </a:r>
          </a:p>
          <a:p>
            <a:endParaRPr lang="de-CH" sz="1000" dirty="0">
              <a:latin typeface="Verdana Pro SemiBold" panose="020B0704030504040204" pitchFamily="34" charset="0"/>
              <a:cs typeface="MoolBoran" panose="020B0604020202020204" pitchFamily="34" charset="0"/>
            </a:endParaRPr>
          </a:p>
          <a:p>
            <a:r>
              <a:rPr lang="de-CH" sz="1000" dirty="0">
                <a:latin typeface="Verdana Pro Black" panose="020B0A04030504040204" pitchFamily="34" charset="0"/>
              </a:rPr>
              <a:t>Dienstag 27. Oktober 2018, 20:00 Uhr</a:t>
            </a:r>
          </a:p>
          <a:p>
            <a:r>
              <a:rPr lang="de-CH" sz="1000" dirty="0">
                <a:latin typeface="Verdana Pro SemiBold" panose="020B0704030504040204" pitchFamily="34" charset="0"/>
                <a:cs typeface="MoolBoran" panose="020B0604020202020204" pitchFamily="34" charset="0"/>
              </a:rPr>
              <a:t>kalte Küche</a:t>
            </a:r>
          </a:p>
          <a:p>
            <a:endParaRPr lang="de-CH" sz="1000" dirty="0">
              <a:latin typeface="Verdana Pro" panose="020B0604030504040204" pitchFamily="34" charset="0"/>
            </a:endParaRPr>
          </a:p>
          <a:p>
            <a:r>
              <a:rPr lang="de-CH" sz="1000" dirty="0">
                <a:latin typeface="Verdana Pro Black" panose="020B0A04030504040204" pitchFamily="34" charset="0"/>
              </a:rPr>
              <a:t>Donnerstag 29. Oktober 2018, 20:00 Uhr</a:t>
            </a:r>
          </a:p>
          <a:p>
            <a:r>
              <a:rPr lang="de-CH" sz="1000" dirty="0">
                <a:latin typeface="Verdana Pro SemiBold" panose="020B0704030504040204" pitchFamily="34" charset="0"/>
                <a:cs typeface="MoolBoran" panose="020B0604020202020204" pitchFamily="34" charset="0"/>
              </a:rPr>
              <a:t>kalte Küche</a:t>
            </a:r>
          </a:p>
          <a:p>
            <a:endParaRPr lang="de-CH" sz="1000" dirty="0">
              <a:latin typeface="Verdana Pro SemiBold" panose="020B0704030504040204" pitchFamily="34" charset="0"/>
              <a:cs typeface="MoolBoran" panose="020B0604020202020204" pitchFamily="34" charset="0"/>
            </a:endParaRPr>
          </a:p>
          <a:p>
            <a:r>
              <a:rPr lang="de-CH" sz="1000" dirty="0">
                <a:latin typeface="Verdana Pro Black" panose="020B0A04030504040204" pitchFamily="34" charset="0"/>
              </a:rPr>
              <a:t>Freitag 30. Oktober 2018, 20:00 Uhr</a:t>
            </a:r>
          </a:p>
          <a:p>
            <a:r>
              <a:rPr lang="de-CH" sz="1000" dirty="0">
                <a:latin typeface="Verdana Pro SemiBold" panose="020B0704030504040204" pitchFamily="34" charset="0"/>
                <a:cs typeface="MoolBoran" panose="020B0604020202020204" pitchFamily="34" charset="0"/>
              </a:rPr>
              <a:t>Ohne Tische und Küche. Reihenbestuhlung mit Cüpli</a:t>
            </a:r>
          </a:p>
          <a:p>
            <a:endParaRPr lang="de-CH" sz="1000" dirty="0">
              <a:latin typeface="Verdana Pro SemiBold" panose="020B0704030504040204" pitchFamily="34" charset="0"/>
              <a:cs typeface="MoolBoran" panose="020B0604020202020204" pitchFamily="34" charset="0"/>
            </a:endParaRPr>
          </a:p>
        </p:txBody>
      </p:sp>
      <p:sp>
        <p:nvSpPr>
          <p:cNvPr id="15" name="Rechteck 14">
            <a:extLst>
              <a:ext uri="{FF2B5EF4-FFF2-40B4-BE49-F238E27FC236}">
                <a16:creationId xmlns:a16="http://schemas.microsoft.com/office/drawing/2014/main" id="{08930397-095E-492E-9207-BEA52CD059B1}"/>
              </a:ext>
            </a:extLst>
          </p:cNvPr>
          <p:cNvSpPr/>
          <p:nvPr/>
        </p:nvSpPr>
        <p:spPr>
          <a:xfrm>
            <a:off x="10991088" y="0"/>
            <a:ext cx="1200912" cy="6858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20" name="Gruppieren 19">
            <a:extLst>
              <a:ext uri="{FF2B5EF4-FFF2-40B4-BE49-F238E27FC236}">
                <a16:creationId xmlns:a16="http://schemas.microsoft.com/office/drawing/2014/main" id="{4F149D10-4D72-44E2-ABB6-89BEB82188D4}"/>
              </a:ext>
            </a:extLst>
          </p:cNvPr>
          <p:cNvGrpSpPr/>
          <p:nvPr/>
        </p:nvGrpSpPr>
        <p:grpSpPr>
          <a:xfrm>
            <a:off x="11331739" y="347472"/>
            <a:ext cx="518885" cy="292608"/>
            <a:chOff x="11258586" y="411480"/>
            <a:chExt cx="665915" cy="402336"/>
          </a:xfrm>
          <a:solidFill>
            <a:schemeClr val="accent6">
              <a:lumMod val="75000"/>
            </a:schemeClr>
          </a:solidFill>
        </p:grpSpPr>
        <p:sp>
          <p:nvSpPr>
            <p:cNvPr id="21" name="Rechteck 20">
              <a:extLst>
                <a:ext uri="{FF2B5EF4-FFF2-40B4-BE49-F238E27FC236}">
                  <a16:creationId xmlns:a16="http://schemas.microsoft.com/office/drawing/2014/main" id="{28789196-98B5-4A89-98E4-1C98974CEC60}"/>
                </a:ext>
              </a:extLst>
            </p:cNvPr>
            <p:cNvSpPr/>
            <p:nvPr/>
          </p:nvSpPr>
          <p:spPr>
            <a:xfrm>
              <a:off x="11258586" y="411480"/>
              <a:ext cx="665915" cy="40233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Gerader Verbinder 21">
              <a:extLst>
                <a:ext uri="{FF2B5EF4-FFF2-40B4-BE49-F238E27FC236}">
                  <a16:creationId xmlns:a16="http://schemas.microsoft.com/office/drawing/2014/main" id="{4E7BD44F-B477-4ED5-ABF0-682C14D0D093}"/>
                </a:ext>
              </a:extLst>
            </p:cNvPr>
            <p:cNvCxnSpPr/>
            <p:nvPr/>
          </p:nvCxnSpPr>
          <p:spPr>
            <a:xfrm>
              <a:off x="11376215" y="510240"/>
              <a:ext cx="435818"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A9C2101F-01F3-48B0-B046-F03E0CAB9DED}"/>
                </a:ext>
              </a:extLst>
            </p:cNvPr>
            <p:cNvCxnSpPr/>
            <p:nvPr/>
          </p:nvCxnSpPr>
          <p:spPr>
            <a:xfrm>
              <a:off x="11376215" y="610824"/>
              <a:ext cx="435818"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DFF3A23F-0041-4DD6-BF26-0E49C77EE053}"/>
                </a:ext>
              </a:extLst>
            </p:cNvPr>
            <p:cNvCxnSpPr/>
            <p:nvPr/>
          </p:nvCxnSpPr>
          <p:spPr>
            <a:xfrm>
              <a:off x="11376215" y="729696"/>
              <a:ext cx="435818"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Textfeld 13">
            <a:extLst>
              <a:ext uri="{FF2B5EF4-FFF2-40B4-BE49-F238E27FC236}">
                <a16:creationId xmlns:a16="http://schemas.microsoft.com/office/drawing/2014/main" id="{C8ED3746-CA04-425D-BCB3-2E668B1C5DA3}"/>
              </a:ext>
            </a:extLst>
          </p:cNvPr>
          <p:cNvSpPr txBox="1"/>
          <p:nvPr/>
        </p:nvSpPr>
        <p:spPr>
          <a:xfrm>
            <a:off x="6484030" y="335834"/>
            <a:ext cx="3147235" cy="1200329"/>
          </a:xfrm>
          <a:prstGeom prst="rect">
            <a:avLst/>
          </a:prstGeom>
          <a:noFill/>
          <a:ln>
            <a:noFill/>
          </a:ln>
        </p:spPr>
        <p:txBody>
          <a:bodyPr wrap="square" rtlCol="0">
            <a:spAutoFit/>
          </a:bodyPr>
          <a:lstStyle/>
          <a:p>
            <a:r>
              <a:rPr lang="de-CH" sz="2000" dirty="0">
                <a:latin typeface="Verdana Pro" panose="020B0604030504040204" pitchFamily="34" charset="0"/>
              </a:rPr>
              <a:t>Aufführungstermine</a:t>
            </a:r>
          </a:p>
          <a:p>
            <a:endParaRPr lang="de-CH" sz="1200" dirty="0">
              <a:latin typeface="Verdana Pro" panose="020B0604030504040204" pitchFamily="34" charset="0"/>
            </a:endParaRPr>
          </a:p>
          <a:p>
            <a:r>
              <a:rPr lang="de-CH" sz="1000" dirty="0" err="1">
                <a:latin typeface="Verdana Pro" panose="020B0604030504040204" pitchFamily="34" charset="0"/>
              </a:rPr>
              <a:t>Dorfhuus</a:t>
            </a:r>
            <a:r>
              <a:rPr lang="de-CH" sz="1000" dirty="0">
                <a:latin typeface="Verdana Pro" panose="020B0604030504040204" pitchFamily="34" charset="0"/>
              </a:rPr>
              <a:t> Schönenberg</a:t>
            </a:r>
          </a:p>
          <a:p>
            <a:r>
              <a:rPr lang="de-CH" sz="1000" dirty="0" err="1">
                <a:latin typeface="Verdana Pro" panose="020B0604030504040204" pitchFamily="34" charset="0"/>
              </a:rPr>
              <a:t>Hüttnerstrasse</a:t>
            </a:r>
            <a:r>
              <a:rPr lang="de-CH" sz="1000" dirty="0">
                <a:latin typeface="Verdana Pro" panose="020B0604030504040204" pitchFamily="34" charset="0"/>
              </a:rPr>
              <a:t> 2</a:t>
            </a:r>
          </a:p>
          <a:p>
            <a:r>
              <a:rPr lang="de-CH" sz="1000" dirty="0">
                <a:latin typeface="Verdana Pro" panose="020B0604030504040204" pitchFamily="34" charset="0"/>
              </a:rPr>
              <a:t>8824 Schönenberg</a:t>
            </a:r>
          </a:p>
          <a:p>
            <a:pPr algn="ctr"/>
            <a:endParaRPr lang="de-CH" sz="1000" dirty="0">
              <a:latin typeface="Verdana Pro" panose="020B0604030504040204" pitchFamily="34" charset="0"/>
            </a:endParaRPr>
          </a:p>
        </p:txBody>
      </p:sp>
    </p:spTree>
    <p:extLst>
      <p:ext uri="{BB962C8B-B14F-4D97-AF65-F5344CB8AC3E}">
        <p14:creationId xmlns:p14="http://schemas.microsoft.com/office/powerpoint/2010/main" val="4003205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feld 21">
            <a:extLst>
              <a:ext uri="{FF2B5EF4-FFF2-40B4-BE49-F238E27FC236}">
                <a16:creationId xmlns:a16="http://schemas.microsoft.com/office/drawing/2014/main" id="{C804E7D2-77F5-484F-9A5A-39C1657F584F}"/>
              </a:ext>
            </a:extLst>
          </p:cNvPr>
          <p:cNvSpPr txBox="1"/>
          <p:nvPr/>
        </p:nvSpPr>
        <p:spPr>
          <a:xfrm>
            <a:off x="557784" y="71153"/>
            <a:ext cx="8577072" cy="477054"/>
          </a:xfrm>
          <a:prstGeom prst="rect">
            <a:avLst/>
          </a:prstGeom>
          <a:noFill/>
        </p:spPr>
        <p:txBody>
          <a:bodyPr wrap="square" rtlCol="0">
            <a:spAutoFit/>
          </a:bodyPr>
          <a:lstStyle/>
          <a:p>
            <a:pPr algn="ctr"/>
            <a:r>
              <a:rPr lang="de-CH" sz="2500" dirty="0">
                <a:latin typeface="Verdana Pro SemiBold" panose="020B0704030504040204" pitchFamily="34" charset="0"/>
                <a:cs typeface="MoolBoran" panose="020B0604020202020204" pitchFamily="34" charset="0"/>
              </a:rPr>
              <a:t>Tickets</a:t>
            </a:r>
          </a:p>
        </p:txBody>
      </p:sp>
      <p:sp>
        <p:nvSpPr>
          <p:cNvPr id="17" name="Rechteck 16">
            <a:extLst>
              <a:ext uri="{FF2B5EF4-FFF2-40B4-BE49-F238E27FC236}">
                <a16:creationId xmlns:a16="http://schemas.microsoft.com/office/drawing/2014/main" id="{1642A630-0046-4846-A803-0D96D38BB8E8}"/>
              </a:ext>
            </a:extLst>
          </p:cNvPr>
          <p:cNvSpPr/>
          <p:nvPr/>
        </p:nvSpPr>
        <p:spPr>
          <a:xfrm>
            <a:off x="10991088" y="0"/>
            <a:ext cx="1200912" cy="6858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18" name="Gruppieren 17">
            <a:extLst>
              <a:ext uri="{FF2B5EF4-FFF2-40B4-BE49-F238E27FC236}">
                <a16:creationId xmlns:a16="http://schemas.microsoft.com/office/drawing/2014/main" id="{D7C341DA-53DC-48B8-836F-647747CCCF06}"/>
              </a:ext>
            </a:extLst>
          </p:cNvPr>
          <p:cNvGrpSpPr/>
          <p:nvPr/>
        </p:nvGrpSpPr>
        <p:grpSpPr>
          <a:xfrm>
            <a:off x="11331739" y="347472"/>
            <a:ext cx="518885" cy="292608"/>
            <a:chOff x="11258586" y="411480"/>
            <a:chExt cx="665915" cy="402336"/>
          </a:xfrm>
          <a:solidFill>
            <a:schemeClr val="accent6">
              <a:lumMod val="75000"/>
            </a:schemeClr>
          </a:solidFill>
        </p:grpSpPr>
        <p:sp>
          <p:nvSpPr>
            <p:cNvPr id="19" name="Rechteck 18">
              <a:extLst>
                <a:ext uri="{FF2B5EF4-FFF2-40B4-BE49-F238E27FC236}">
                  <a16:creationId xmlns:a16="http://schemas.microsoft.com/office/drawing/2014/main" id="{380EC138-1679-477C-8830-6AE5A02425F9}"/>
                </a:ext>
              </a:extLst>
            </p:cNvPr>
            <p:cNvSpPr/>
            <p:nvPr/>
          </p:nvSpPr>
          <p:spPr>
            <a:xfrm>
              <a:off x="11258586" y="411480"/>
              <a:ext cx="665915" cy="40233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Gerader Verbinder 19">
              <a:extLst>
                <a:ext uri="{FF2B5EF4-FFF2-40B4-BE49-F238E27FC236}">
                  <a16:creationId xmlns:a16="http://schemas.microsoft.com/office/drawing/2014/main" id="{CF2A233D-63F1-47D9-B030-22BC317EE91A}"/>
                </a:ext>
              </a:extLst>
            </p:cNvPr>
            <p:cNvCxnSpPr/>
            <p:nvPr/>
          </p:nvCxnSpPr>
          <p:spPr>
            <a:xfrm>
              <a:off x="11376215" y="510240"/>
              <a:ext cx="435818"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B78C4E45-923A-46B7-BEFA-DCE9F796D7C4}"/>
                </a:ext>
              </a:extLst>
            </p:cNvPr>
            <p:cNvCxnSpPr/>
            <p:nvPr/>
          </p:nvCxnSpPr>
          <p:spPr>
            <a:xfrm>
              <a:off x="11376215" y="610824"/>
              <a:ext cx="435818"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FA06FD16-2ACD-4383-8D37-CE84FCB34EEB}"/>
                </a:ext>
              </a:extLst>
            </p:cNvPr>
            <p:cNvCxnSpPr/>
            <p:nvPr/>
          </p:nvCxnSpPr>
          <p:spPr>
            <a:xfrm>
              <a:off x="11376215" y="729696"/>
              <a:ext cx="435818"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Textfeld 23">
            <a:extLst>
              <a:ext uri="{FF2B5EF4-FFF2-40B4-BE49-F238E27FC236}">
                <a16:creationId xmlns:a16="http://schemas.microsoft.com/office/drawing/2014/main" id="{11691359-A0CC-42E7-B82D-DCEC02268EFD}"/>
              </a:ext>
            </a:extLst>
          </p:cNvPr>
          <p:cNvSpPr txBox="1"/>
          <p:nvPr/>
        </p:nvSpPr>
        <p:spPr>
          <a:xfrm>
            <a:off x="403891" y="927672"/>
            <a:ext cx="5579524" cy="369332"/>
          </a:xfrm>
          <a:prstGeom prst="rect">
            <a:avLst/>
          </a:prstGeom>
          <a:noFill/>
        </p:spPr>
        <p:txBody>
          <a:bodyPr wrap="square" rtlCol="0">
            <a:spAutoFit/>
          </a:bodyPr>
          <a:lstStyle/>
          <a:p>
            <a:r>
              <a:rPr lang="de-CH" dirty="0">
                <a:latin typeface="Verdana Pro SemiBold" panose="020B0704030504040204" pitchFamily="34" charset="0"/>
                <a:cs typeface="MoolBoran" panose="020B0604020202020204" pitchFamily="34" charset="0"/>
              </a:rPr>
              <a:t>Ihre aktuellen Reservationen</a:t>
            </a:r>
          </a:p>
        </p:txBody>
      </p:sp>
      <p:sp>
        <p:nvSpPr>
          <p:cNvPr id="25" name="Textfeld 24">
            <a:extLst>
              <a:ext uri="{FF2B5EF4-FFF2-40B4-BE49-F238E27FC236}">
                <a16:creationId xmlns:a16="http://schemas.microsoft.com/office/drawing/2014/main" id="{08F54A27-3734-4A3A-B307-1A31C39D10D8}"/>
              </a:ext>
            </a:extLst>
          </p:cNvPr>
          <p:cNvSpPr txBox="1"/>
          <p:nvPr/>
        </p:nvSpPr>
        <p:spPr>
          <a:xfrm>
            <a:off x="641196" y="1374458"/>
            <a:ext cx="3212482" cy="553998"/>
          </a:xfrm>
          <a:prstGeom prst="rect">
            <a:avLst/>
          </a:prstGeom>
          <a:noFill/>
        </p:spPr>
        <p:txBody>
          <a:bodyPr wrap="square" rtlCol="0">
            <a:spAutoFit/>
          </a:bodyPr>
          <a:lstStyle/>
          <a:p>
            <a:r>
              <a:rPr lang="de-CH" sz="1500" dirty="0">
                <a:latin typeface="Verdana Pro SemiBold" panose="020B0704030504040204" pitchFamily="34" charset="0"/>
                <a:cs typeface="MoolBoran" panose="020B0604020202020204" pitchFamily="34" charset="0"/>
              </a:rPr>
              <a:t>Samstag 24.10.2018</a:t>
            </a:r>
          </a:p>
          <a:p>
            <a:r>
              <a:rPr lang="de-CH" sz="1500" dirty="0">
                <a:latin typeface="Verdana Pro SemiBold" panose="020B0704030504040204" pitchFamily="34" charset="0"/>
                <a:cs typeface="MoolBoran" panose="020B0604020202020204" pitchFamily="34" charset="0"/>
              </a:rPr>
              <a:t>2 Tickets für Kategorie A</a:t>
            </a:r>
          </a:p>
        </p:txBody>
      </p:sp>
      <p:sp>
        <p:nvSpPr>
          <p:cNvPr id="26" name="Rechteck 25">
            <a:extLst>
              <a:ext uri="{FF2B5EF4-FFF2-40B4-BE49-F238E27FC236}">
                <a16:creationId xmlns:a16="http://schemas.microsoft.com/office/drawing/2014/main" id="{7FCA2D80-78F8-46D4-92EE-357A24054810}"/>
              </a:ext>
            </a:extLst>
          </p:cNvPr>
          <p:cNvSpPr/>
          <p:nvPr/>
        </p:nvSpPr>
        <p:spPr>
          <a:xfrm>
            <a:off x="403891" y="719784"/>
            <a:ext cx="10307652" cy="1433212"/>
          </a:xfrm>
          <a:prstGeom prst="rect">
            <a:avLst/>
          </a:prstGeom>
          <a:noFill/>
          <a:ln w="28575">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7" name="Rechteck 26">
            <a:extLst>
              <a:ext uri="{FF2B5EF4-FFF2-40B4-BE49-F238E27FC236}">
                <a16:creationId xmlns:a16="http://schemas.microsoft.com/office/drawing/2014/main" id="{D9ABA30C-2D3C-4E64-AE03-BB7B26FB633E}"/>
              </a:ext>
            </a:extLst>
          </p:cNvPr>
          <p:cNvSpPr/>
          <p:nvPr/>
        </p:nvSpPr>
        <p:spPr>
          <a:xfrm>
            <a:off x="3853678" y="1374458"/>
            <a:ext cx="1500188" cy="492736"/>
          </a:xfrm>
          <a:prstGeom prst="rect">
            <a:avLst/>
          </a:prstGeom>
          <a:solidFill>
            <a:srgbClr val="548235"/>
          </a:solidFill>
          <a:ln>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Annullieren</a:t>
            </a:r>
          </a:p>
        </p:txBody>
      </p:sp>
      <p:sp>
        <p:nvSpPr>
          <p:cNvPr id="28" name="Textfeld 27">
            <a:extLst>
              <a:ext uri="{FF2B5EF4-FFF2-40B4-BE49-F238E27FC236}">
                <a16:creationId xmlns:a16="http://schemas.microsoft.com/office/drawing/2014/main" id="{BBDA841C-1E7F-481F-8B0D-B6BE68F4D509}"/>
              </a:ext>
            </a:extLst>
          </p:cNvPr>
          <p:cNvSpPr txBox="1"/>
          <p:nvPr/>
        </p:nvSpPr>
        <p:spPr>
          <a:xfrm>
            <a:off x="5675342" y="1314133"/>
            <a:ext cx="3212482" cy="553998"/>
          </a:xfrm>
          <a:prstGeom prst="rect">
            <a:avLst/>
          </a:prstGeom>
          <a:noFill/>
        </p:spPr>
        <p:txBody>
          <a:bodyPr wrap="square" rtlCol="0">
            <a:spAutoFit/>
          </a:bodyPr>
          <a:lstStyle/>
          <a:p>
            <a:r>
              <a:rPr lang="de-CH" sz="1500" dirty="0">
                <a:latin typeface="Verdana Pro SemiBold" panose="020B0704030504040204" pitchFamily="34" charset="0"/>
                <a:cs typeface="MoolBoran" panose="020B0604020202020204" pitchFamily="34" charset="0"/>
              </a:rPr>
              <a:t>Samstag 24.10.2018</a:t>
            </a:r>
          </a:p>
          <a:p>
            <a:r>
              <a:rPr lang="de-CH" sz="1500" dirty="0">
                <a:latin typeface="Verdana Pro SemiBold" panose="020B0704030504040204" pitchFamily="34" charset="0"/>
                <a:cs typeface="MoolBoran" panose="020B0604020202020204" pitchFamily="34" charset="0"/>
              </a:rPr>
              <a:t>2 Tickets für Kategorie B</a:t>
            </a:r>
          </a:p>
        </p:txBody>
      </p:sp>
      <p:sp>
        <p:nvSpPr>
          <p:cNvPr id="29" name="Rechteck 28">
            <a:extLst>
              <a:ext uri="{FF2B5EF4-FFF2-40B4-BE49-F238E27FC236}">
                <a16:creationId xmlns:a16="http://schemas.microsoft.com/office/drawing/2014/main" id="{5A5AF9E0-4EB9-4BC8-83CB-5738BC061DF1}"/>
              </a:ext>
            </a:extLst>
          </p:cNvPr>
          <p:cNvSpPr/>
          <p:nvPr/>
        </p:nvSpPr>
        <p:spPr>
          <a:xfrm>
            <a:off x="8887824" y="1314133"/>
            <a:ext cx="1500188" cy="492736"/>
          </a:xfrm>
          <a:prstGeom prst="rect">
            <a:avLst/>
          </a:prstGeom>
          <a:solidFill>
            <a:srgbClr val="548235"/>
          </a:solidFill>
          <a:ln>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Annullieren</a:t>
            </a:r>
          </a:p>
        </p:txBody>
      </p:sp>
      <p:sp>
        <p:nvSpPr>
          <p:cNvPr id="30" name="Rechteck 29">
            <a:extLst>
              <a:ext uri="{FF2B5EF4-FFF2-40B4-BE49-F238E27FC236}">
                <a16:creationId xmlns:a16="http://schemas.microsoft.com/office/drawing/2014/main" id="{BD364581-F804-48A5-9630-C919843AE3FD}"/>
              </a:ext>
            </a:extLst>
          </p:cNvPr>
          <p:cNvSpPr/>
          <p:nvPr/>
        </p:nvSpPr>
        <p:spPr>
          <a:xfrm>
            <a:off x="7203501" y="2749688"/>
            <a:ext cx="2852654" cy="431441"/>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Verdana Pro SemiBold" panose="020B0704030504040204" pitchFamily="34" charset="0"/>
              </a:rPr>
              <a:t>Saal Plan</a:t>
            </a:r>
          </a:p>
        </p:txBody>
      </p:sp>
      <p:sp>
        <p:nvSpPr>
          <p:cNvPr id="31" name="Rechteck 30">
            <a:extLst>
              <a:ext uri="{FF2B5EF4-FFF2-40B4-BE49-F238E27FC236}">
                <a16:creationId xmlns:a16="http://schemas.microsoft.com/office/drawing/2014/main" id="{AC2B1F90-CA30-4390-AFD4-A814954D2D77}"/>
              </a:ext>
            </a:extLst>
          </p:cNvPr>
          <p:cNvSpPr/>
          <p:nvPr/>
        </p:nvSpPr>
        <p:spPr>
          <a:xfrm>
            <a:off x="333201" y="3285239"/>
            <a:ext cx="2852655" cy="4314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b="1" dirty="0">
                <a:solidFill>
                  <a:schemeClr val="tx1"/>
                </a:solidFill>
                <a:latin typeface="Verdana Pro SemiBold" panose="020B0704030504040204" pitchFamily="34" charset="0"/>
              </a:rPr>
              <a:t>Kategorie A</a:t>
            </a:r>
            <a:endParaRPr lang="de-CH" dirty="0">
              <a:solidFill>
                <a:schemeClr val="tx1"/>
              </a:solidFill>
              <a:latin typeface="Verdana Pro SemiBold" panose="020B0704030504040204" pitchFamily="34" charset="0"/>
            </a:endParaRPr>
          </a:p>
        </p:txBody>
      </p:sp>
      <p:sp>
        <p:nvSpPr>
          <p:cNvPr id="33" name="Rechteck 32">
            <a:extLst>
              <a:ext uri="{FF2B5EF4-FFF2-40B4-BE49-F238E27FC236}">
                <a16:creationId xmlns:a16="http://schemas.microsoft.com/office/drawing/2014/main" id="{5771EB99-66A8-4296-B6CE-8D8AE232789D}"/>
              </a:ext>
            </a:extLst>
          </p:cNvPr>
          <p:cNvSpPr/>
          <p:nvPr/>
        </p:nvSpPr>
        <p:spPr>
          <a:xfrm>
            <a:off x="428184" y="6138216"/>
            <a:ext cx="2852655" cy="3905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b="1" dirty="0">
                <a:solidFill>
                  <a:schemeClr val="tx1"/>
                </a:solidFill>
                <a:latin typeface="Verdana Pro SemiBold" panose="020B0704030504040204" pitchFamily="34" charset="0"/>
              </a:rPr>
              <a:t>Summe</a:t>
            </a:r>
            <a:endParaRPr lang="de-CH" sz="1600" dirty="0">
              <a:solidFill>
                <a:schemeClr val="tx1"/>
              </a:solidFill>
              <a:latin typeface="Verdana Pro SemiBold" panose="020B0704030504040204" pitchFamily="34" charset="0"/>
            </a:endParaRPr>
          </a:p>
        </p:txBody>
      </p:sp>
      <p:cxnSp>
        <p:nvCxnSpPr>
          <p:cNvPr id="34" name="Gerader Verbinder 33">
            <a:extLst>
              <a:ext uri="{FF2B5EF4-FFF2-40B4-BE49-F238E27FC236}">
                <a16:creationId xmlns:a16="http://schemas.microsoft.com/office/drawing/2014/main" id="{5DA8161D-A0EA-4307-AD6D-110F06563741}"/>
              </a:ext>
            </a:extLst>
          </p:cNvPr>
          <p:cNvCxnSpPr>
            <a:cxnSpLocks/>
          </p:cNvCxnSpPr>
          <p:nvPr/>
        </p:nvCxnSpPr>
        <p:spPr>
          <a:xfrm>
            <a:off x="345403" y="6025085"/>
            <a:ext cx="5750597"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Rechteck 34">
            <a:extLst>
              <a:ext uri="{FF2B5EF4-FFF2-40B4-BE49-F238E27FC236}">
                <a16:creationId xmlns:a16="http://schemas.microsoft.com/office/drawing/2014/main" id="{EE59FDDD-7660-43E3-A23B-5EB5A6041D1E}"/>
              </a:ext>
            </a:extLst>
          </p:cNvPr>
          <p:cNvSpPr/>
          <p:nvPr/>
        </p:nvSpPr>
        <p:spPr>
          <a:xfrm>
            <a:off x="4729601" y="6138216"/>
            <a:ext cx="869108" cy="3905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solidFill>
                  <a:schemeClr val="tx1"/>
                </a:solidFill>
                <a:latin typeface="Verdana Pro SemiBold" panose="020B0704030504040204" pitchFamily="34" charset="0"/>
              </a:rPr>
              <a:t>xxx</a:t>
            </a:r>
          </a:p>
        </p:txBody>
      </p:sp>
      <p:sp>
        <p:nvSpPr>
          <p:cNvPr id="36" name="Rechteck 35">
            <a:extLst>
              <a:ext uri="{FF2B5EF4-FFF2-40B4-BE49-F238E27FC236}">
                <a16:creationId xmlns:a16="http://schemas.microsoft.com/office/drawing/2014/main" id="{30ADE18D-69F3-4EEB-A5F3-900CD34C1B21}"/>
              </a:ext>
            </a:extLst>
          </p:cNvPr>
          <p:cNvSpPr/>
          <p:nvPr/>
        </p:nvSpPr>
        <p:spPr>
          <a:xfrm>
            <a:off x="401210" y="2766714"/>
            <a:ext cx="2852654" cy="431441"/>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Verdana Pro SemiBold" panose="020B0704030504040204" pitchFamily="34" charset="0"/>
              </a:rPr>
              <a:t>Vorstellung</a:t>
            </a:r>
          </a:p>
        </p:txBody>
      </p:sp>
      <p:sp>
        <p:nvSpPr>
          <p:cNvPr id="37" name="Rechteck 36">
            <a:extLst>
              <a:ext uri="{FF2B5EF4-FFF2-40B4-BE49-F238E27FC236}">
                <a16:creationId xmlns:a16="http://schemas.microsoft.com/office/drawing/2014/main" id="{C26B51AC-12C0-46FA-9E01-BDD24DB9619F}"/>
              </a:ext>
            </a:extLst>
          </p:cNvPr>
          <p:cNvSpPr/>
          <p:nvPr/>
        </p:nvSpPr>
        <p:spPr>
          <a:xfrm>
            <a:off x="3461840" y="2749689"/>
            <a:ext cx="1377663" cy="431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dirty="0">
                <a:solidFill>
                  <a:schemeClr val="tx1"/>
                </a:solidFill>
              </a:rPr>
              <a:t>Samstag</a:t>
            </a:r>
          </a:p>
        </p:txBody>
      </p:sp>
      <p:sp>
        <p:nvSpPr>
          <p:cNvPr id="38" name="Rechteck 37">
            <a:extLst>
              <a:ext uri="{FF2B5EF4-FFF2-40B4-BE49-F238E27FC236}">
                <a16:creationId xmlns:a16="http://schemas.microsoft.com/office/drawing/2014/main" id="{DBBDC8B0-AECC-4AB4-86C4-E2D85BD48B62}"/>
              </a:ext>
            </a:extLst>
          </p:cNvPr>
          <p:cNvSpPr/>
          <p:nvPr/>
        </p:nvSpPr>
        <p:spPr>
          <a:xfrm>
            <a:off x="563114" y="3668340"/>
            <a:ext cx="2139950" cy="4314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600" dirty="0">
                <a:solidFill>
                  <a:schemeClr val="tx1"/>
                </a:solidFill>
                <a:latin typeface="Verdana Pro SemiBold" panose="020B0704030504040204" pitchFamily="34" charset="0"/>
              </a:rPr>
              <a:t>Erwachsene</a:t>
            </a:r>
          </a:p>
        </p:txBody>
      </p:sp>
      <p:sp>
        <p:nvSpPr>
          <p:cNvPr id="40" name="Rechteck 39">
            <a:extLst>
              <a:ext uri="{FF2B5EF4-FFF2-40B4-BE49-F238E27FC236}">
                <a16:creationId xmlns:a16="http://schemas.microsoft.com/office/drawing/2014/main" id="{B592ABA5-E804-420C-A32C-417335AC0CC7}"/>
              </a:ext>
            </a:extLst>
          </p:cNvPr>
          <p:cNvSpPr/>
          <p:nvPr/>
        </p:nvSpPr>
        <p:spPr>
          <a:xfrm>
            <a:off x="563114" y="4172028"/>
            <a:ext cx="2139950" cy="4314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600" dirty="0">
                <a:solidFill>
                  <a:schemeClr val="tx1"/>
                </a:solidFill>
                <a:latin typeface="Verdana Pro SemiBold" panose="020B0704030504040204" pitchFamily="34" charset="0"/>
              </a:rPr>
              <a:t>Kinder bis 15</a:t>
            </a:r>
          </a:p>
          <a:p>
            <a:endParaRPr lang="de-CH" sz="1600" dirty="0">
              <a:solidFill>
                <a:schemeClr val="tx1"/>
              </a:solidFill>
              <a:latin typeface="Verdana Pro SemiBold" panose="020B0704030504040204" pitchFamily="34" charset="0"/>
            </a:endParaRPr>
          </a:p>
        </p:txBody>
      </p:sp>
      <p:sp>
        <p:nvSpPr>
          <p:cNvPr id="46" name="Textfeld 45">
            <a:extLst>
              <a:ext uri="{FF2B5EF4-FFF2-40B4-BE49-F238E27FC236}">
                <a16:creationId xmlns:a16="http://schemas.microsoft.com/office/drawing/2014/main" id="{A9BF09C4-AD61-425B-954B-F02B3B5060BB}"/>
              </a:ext>
            </a:extLst>
          </p:cNvPr>
          <p:cNvSpPr txBox="1"/>
          <p:nvPr/>
        </p:nvSpPr>
        <p:spPr>
          <a:xfrm>
            <a:off x="325809" y="2299281"/>
            <a:ext cx="5579524" cy="369332"/>
          </a:xfrm>
          <a:prstGeom prst="rect">
            <a:avLst/>
          </a:prstGeom>
          <a:noFill/>
        </p:spPr>
        <p:txBody>
          <a:bodyPr wrap="square" rtlCol="0">
            <a:spAutoFit/>
          </a:bodyPr>
          <a:lstStyle/>
          <a:p>
            <a:r>
              <a:rPr lang="de-CH" dirty="0">
                <a:latin typeface="Verdana Pro SemiBold" panose="020B0704030504040204" pitchFamily="34" charset="0"/>
                <a:cs typeface="MoolBoran" panose="020B0604020202020204" pitchFamily="34" charset="0"/>
              </a:rPr>
              <a:t>Weitere Reservationen </a:t>
            </a:r>
          </a:p>
        </p:txBody>
      </p:sp>
      <p:sp>
        <p:nvSpPr>
          <p:cNvPr id="47" name="Rechteck 46">
            <a:extLst>
              <a:ext uri="{FF2B5EF4-FFF2-40B4-BE49-F238E27FC236}">
                <a16:creationId xmlns:a16="http://schemas.microsoft.com/office/drawing/2014/main" id="{DD52B933-42CA-4795-8306-F51F692A5FA9}"/>
              </a:ext>
            </a:extLst>
          </p:cNvPr>
          <p:cNvSpPr/>
          <p:nvPr/>
        </p:nvSpPr>
        <p:spPr>
          <a:xfrm>
            <a:off x="333201" y="4602106"/>
            <a:ext cx="2852655" cy="4314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b="1" dirty="0">
                <a:solidFill>
                  <a:schemeClr val="tx1"/>
                </a:solidFill>
                <a:latin typeface="Verdana Pro SemiBold" panose="020B0704030504040204" pitchFamily="34" charset="0"/>
              </a:rPr>
              <a:t>Kategorie B</a:t>
            </a:r>
            <a:endParaRPr lang="de-CH" dirty="0">
              <a:solidFill>
                <a:schemeClr val="tx1"/>
              </a:solidFill>
              <a:latin typeface="Verdana Pro SemiBold" panose="020B0704030504040204" pitchFamily="34" charset="0"/>
            </a:endParaRPr>
          </a:p>
        </p:txBody>
      </p:sp>
      <p:sp>
        <p:nvSpPr>
          <p:cNvPr id="49" name="Rechteck 48">
            <a:extLst>
              <a:ext uri="{FF2B5EF4-FFF2-40B4-BE49-F238E27FC236}">
                <a16:creationId xmlns:a16="http://schemas.microsoft.com/office/drawing/2014/main" id="{4816FFBE-8268-4A58-B2AA-4877113B7C7A}"/>
              </a:ext>
            </a:extLst>
          </p:cNvPr>
          <p:cNvSpPr/>
          <p:nvPr/>
        </p:nvSpPr>
        <p:spPr>
          <a:xfrm>
            <a:off x="563114" y="4985207"/>
            <a:ext cx="2139950" cy="4314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600" dirty="0">
                <a:solidFill>
                  <a:schemeClr val="tx1"/>
                </a:solidFill>
                <a:latin typeface="Verdana Pro SemiBold" panose="020B0704030504040204" pitchFamily="34" charset="0"/>
              </a:rPr>
              <a:t>Erwachsene</a:t>
            </a:r>
          </a:p>
        </p:txBody>
      </p:sp>
      <p:sp>
        <p:nvSpPr>
          <p:cNvPr id="51" name="Rechteck 50">
            <a:extLst>
              <a:ext uri="{FF2B5EF4-FFF2-40B4-BE49-F238E27FC236}">
                <a16:creationId xmlns:a16="http://schemas.microsoft.com/office/drawing/2014/main" id="{B2FA6E53-D970-430F-9E30-07A8C7445F0A}"/>
              </a:ext>
            </a:extLst>
          </p:cNvPr>
          <p:cNvSpPr/>
          <p:nvPr/>
        </p:nvSpPr>
        <p:spPr>
          <a:xfrm>
            <a:off x="563114" y="5488895"/>
            <a:ext cx="2139950" cy="4314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600" dirty="0">
                <a:solidFill>
                  <a:schemeClr val="tx1"/>
                </a:solidFill>
                <a:latin typeface="Verdana Pro SemiBold" panose="020B0704030504040204" pitchFamily="34" charset="0"/>
              </a:rPr>
              <a:t>Kinder bis 15</a:t>
            </a:r>
          </a:p>
          <a:p>
            <a:endParaRPr lang="de-CH" sz="1600" dirty="0">
              <a:solidFill>
                <a:schemeClr val="tx1"/>
              </a:solidFill>
              <a:latin typeface="Verdana Pro SemiBold" panose="020B0704030504040204" pitchFamily="34" charset="0"/>
            </a:endParaRPr>
          </a:p>
        </p:txBody>
      </p:sp>
      <p:sp>
        <p:nvSpPr>
          <p:cNvPr id="52" name="Rechteck 51">
            <a:extLst>
              <a:ext uri="{FF2B5EF4-FFF2-40B4-BE49-F238E27FC236}">
                <a16:creationId xmlns:a16="http://schemas.microsoft.com/office/drawing/2014/main" id="{E09BA0CC-8890-430A-B07E-7F198DCE4D47}"/>
              </a:ext>
            </a:extLst>
          </p:cNvPr>
          <p:cNvSpPr/>
          <p:nvPr/>
        </p:nvSpPr>
        <p:spPr>
          <a:xfrm>
            <a:off x="7203501" y="6091866"/>
            <a:ext cx="2852654" cy="431441"/>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Verdana Pro SemiBold" panose="020B0704030504040204" pitchFamily="34" charset="0"/>
              </a:rPr>
              <a:t>Reservieren</a:t>
            </a:r>
          </a:p>
        </p:txBody>
      </p:sp>
      <p:sp>
        <p:nvSpPr>
          <p:cNvPr id="41" name="Rechteck 40">
            <a:extLst>
              <a:ext uri="{FF2B5EF4-FFF2-40B4-BE49-F238E27FC236}">
                <a16:creationId xmlns:a16="http://schemas.microsoft.com/office/drawing/2014/main" id="{C6D35846-3E52-423A-BC6F-7742B88FB502}"/>
              </a:ext>
            </a:extLst>
          </p:cNvPr>
          <p:cNvSpPr/>
          <p:nvPr/>
        </p:nvSpPr>
        <p:spPr>
          <a:xfrm>
            <a:off x="7195449" y="5416620"/>
            <a:ext cx="2852654" cy="431441"/>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Verdana Pro SemiBold" panose="020B0704030504040204" pitchFamily="34" charset="0"/>
              </a:rPr>
              <a:t>Login</a:t>
            </a:r>
          </a:p>
        </p:txBody>
      </p:sp>
      <p:sp>
        <p:nvSpPr>
          <p:cNvPr id="42" name="Rechteck 41">
            <a:extLst>
              <a:ext uri="{FF2B5EF4-FFF2-40B4-BE49-F238E27FC236}">
                <a16:creationId xmlns:a16="http://schemas.microsoft.com/office/drawing/2014/main" id="{125104A8-64E9-4708-9EF0-B51E152BB8E9}"/>
              </a:ext>
            </a:extLst>
          </p:cNvPr>
          <p:cNvSpPr/>
          <p:nvPr/>
        </p:nvSpPr>
        <p:spPr>
          <a:xfrm>
            <a:off x="4729601" y="3699380"/>
            <a:ext cx="869107" cy="369332"/>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a:extLst>
              <a:ext uri="{FF2B5EF4-FFF2-40B4-BE49-F238E27FC236}">
                <a16:creationId xmlns:a16="http://schemas.microsoft.com/office/drawing/2014/main" id="{C3A6307A-B365-49EF-BF11-C9AC07FAC01F}"/>
              </a:ext>
            </a:extLst>
          </p:cNvPr>
          <p:cNvSpPr/>
          <p:nvPr/>
        </p:nvSpPr>
        <p:spPr>
          <a:xfrm>
            <a:off x="4729601" y="4149672"/>
            <a:ext cx="869107" cy="369332"/>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a:extLst>
              <a:ext uri="{FF2B5EF4-FFF2-40B4-BE49-F238E27FC236}">
                <a16:creationId xmlns:a16="http://schemas.microsoft.com/office/drawing/2014/main" id="{1591AFFC-EF1A-435D-9BAA-20A38F80754C}"/>
              </a:ext>
            </a:extLst>
          </p:cNvPr>
          <p:cNvSpPr/>
          <p:nvPr/>
        </p:nvSpPr>
        <p:spPr>
          <a:xfrm>
            <a:off x="4729601" y="5023924"/>
            <a:ext cx="869107" cy="369332"/>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a:extLst>
              <a:ext uri="{FF2B5EF4-FFF2-40B4-BE49-F238E27FC236}">
                <a16:creationId xmlns:a16="http://schemas.microsoft.com/office/drawing/2014/main" id="{F561CE5C-7DDB-4232-AAEE-26904ED5894A}"/>
              </a:ext>
            </a:extLst>
          </p:cNvPr>
          <p:cNvSpPr/>
          <p:nvPr/>
        </p:nvSpPr>
        <p:spPr>
          <a:xfrm>
            <a:off x="4729601" y="5474216"/>
            <a:ext cx="869107" cy="369332"/>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602075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hteck 16">
            <a:extLst>
              <a:ext uri="{FF2B5EF4-FFF2-40B4-BE49-F238E27FC236}">
                <a16:creationId xmlns:a16="http://schemas.microsoft.com/office/drawing/2014/main" id="{1642A630-0046-4846-A803-0D96D38BB8E8}"/>
              </a:ext>
            </a:extLst>
          </p:cNvPr>
          <p:cNvSpPr/>
          <p:nvPr/>
        </p:nvSpPr>
        <p:spPr>
          <a:xfrm>
            <a:off x="10991088" y="0"/>
            <a:ext cx="1200912" cy="6858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18" name="Gruppieren 17">
            <a:extLst>
              <a:ext uri="{FF2B5EF4-FFF2-40B4-BE49-F238E27FC236}">
                <a16:creationId xmlns:a16="http://schemas.microsoft.com/office/drawing/2014/main" id="{D7C341DA-53DC-48B8-836F-647747CCCF06}"/>
              </a:ext>
            </a:extLst>
          </p:cNvPr>
          <p:cNvGrpSpPr/>
          <p:nvPr/>
        </p:nvGrpSpPr>
        <p:grpSpPr>
          <a:xfrm>
            <a:off x="11331739" y="347472"/>
            <a:ext cx="518885" cy="292608"/>
            <a:chOff x="11258586" y="411480"/>
            <a:chExt cx="665915" cy="402336"/>
          </a:xfrm>
          <a:solidFill>
            <a:schemeClr val="accent6">
              <a:lumMod val="75000"/>
            </a:schemeClr>
          </a:solidFill>
        </p:grpSpPr>
        <p:sp>
          <p:nvSpPr>
            <p:cNvPr id="19" name="Rechteck 18">
              <a:extLst>
                <a:ext uri="{FF2B5EF4-FFF2-40B4-BE49-F238E27FC236}">
                  <a16:creationId xmlns:a16="http://schemas.microsoft.com/office/drawing/2014/main" id="{380EC138-1679-477C-8830-6AE5A02425F9}"/>
                </a:ext>
              </a:extLst>
            </p:cNvPr>
            <p:cNvSpPr/>
            <p:nvPr/>
          </p:nvSpPr>
          <p:spPr>
            <a:xfrm>
              <a:off x="11258586" y="411480"/>
              <a:ext cx="665915" cy="40233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Gerader Verbinder 19">
              <a:extLst>
                <a:ext uri="{FF2B5EF4-FFF2-40B4-BE49-F238E27FC236}">
                  <a16:creationId xmlns:a16="http://schemas.microsoft.com/office/drawing/2014/main" id="{CF2A233D-63F1-47D9-B030-22BC317EE91A}"/>
                </a:ext>
              </a:extLst>
            </p:cNvPr>
            <p:cNvCxnSpPr/>
            <p:nvPr/>
          </p:nvCxnSpPr>
          <p:spPr>
            <a:xfrm>
              <a:off x="11376215" y="510240"/>
              <a:ext cx="435818"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B78C4E45-923A-46B7-BEFA-DCE9F796D7C4}"/>
                </a:ext>
              </a:extLst>
            </p:cNvPr>
            <p:cNvCxnSpPr/>
            <p:nvPr/>
          </p:nvCxnSpPr>
          <p:spPr>
            <a:xfrm>
              <a:off x="11376215" y="610824"/>
              <a:ext cx="435818"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FA06FD16-2ACD-4383-8D37-CE84FCB34EEB}"/>
                </a:ext>
              </a:extLst>
            </p:cNvPr>
            <p:cNvCxnSpPr/>
            <p:nvPr/>
          </p:nvCxnSpPr>
          <p:spPr>
            <a:xfrm>
              <a:off x="11376215" y="729696"/>
              <a:ext cx="435818"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1" name="Textfeld 40">
            <a:extLst>
              <a:ext uri="{FF2B5EF4-FFF2-40B4-BE49-F238E27FC236}">
                <a16:creationId xmlns:a16="http://schemas.microsoft.com/office/drawing/2014/main" id="{5454DB47-3963-4F6E-B4D8-1B54E5313C13}"/>
              </a:ext>
            </a:extLst>
          </p:cNvPr>
          <p:cNvSpPr txBox="1"/>
          <p:nvPr/>
        </p:nvSpPr>
        <p:spPr>
          <a:xfrm>
            <a:off x="649209" y="1342947"/>
            <a:ext cx="5601371" cy="1323439"/>
          </a:xfrm>
          <a:prstGeom prst="rect">
            <a:avLst/>
          </a:prstGeom>
          <a:noFill/>
        </p:spPr>
        <p:txBody>
          <a:bodyPr wrap="square" rtlCol="0">
            <a:spAutoFit/>
          </a:bodyPr>
          <a:lstStyle/>
          <a:p>
            <a:r>
              <a:rPr lang="de-CH" sz="2000" dirty="0">
                <a:latin typeface="Verdana Pro SemiBold" panose="020B0704030504040204" pitchFamily="34" charset="0"/>
                <a:cs typeface="MoolBoran" panose="020B0604020202020204" pitchFamily="34" charset="0"/>
              </a:rPr>
              <a:t>Die Plätze müssen 30 Minuten vor Theaterbeginn abgeholt werden. Ansonsten werden die Tickets weiterverkauft</a:t>
            </a:r>
          </a:p>
        </p:txBody>
      </p:sp>
      <p:sp>
        <p:nvSpPr>
          <p:cNvPr id="42" name="Rechteck 41">
            <a:extLst>
              <a:ext uri="{FF2B5EF4-FFF2-40B4-BE49-F238E27FC236}">
                <a16:creationId xmlns:a16="http://schemas.microsoft.com/office/drawing/2014/main" id="{76835A0E-3025-4191-8968-A77FF2CF0A7B}"/>
              </a:ext>
            </a:extLst>
          </p:cNvPr>
          <p:cNvSpPr/>
          <p:nvPr/>
        </p:nvSpPr>
        <p:spPr>
          <a:xfrm>
            <a:off x="5109088" y="3659095"/>
            <a:ext cx="869109"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solidFill>
                  <a:schemeClr val="tx1"/>
                </a:solidFill>
              </a:rPr>
              <a:t>Xx</a:t>
            </a:r>
            <a:r>
              <a:rPr lang="de-CH" dirty="0">
                <a:solidFill>
                  <a:schemeClr val="tx1"/>
                </a:solidFill>
              </a:rPr>
              <a:t> Fr.</a:t>
            </a:r>
          </a:p>
        </p:txBody>
      </p:sp>
      <p:sp>
        <p:nvSpPr>
          <p:cNvPr id="43" name="Rechteck 42">
            <a:extLst>
              <a:ext uri="{FF2B5EF4-FFF2-40B4-BE49-F238E27FC236}">
                <a16:creationId xmlns:a16="http://schemas.microsoft.com/office/drawing/2014/main" id="{2FA9129C-D9D5-4AA9-9175-0E5C2A6E7A26}"/>
              </a:ext>
            </a:extLst>
          </p:cNvPr>
          <p:cNvSpPr/>
          <p:nvPr/>
        </p:nvSpPr>
        <p:spPr>
          <a:xfrm>
            <a:off x="772953" y="5548285"/>
            <a:ext cx="2852655" cy="51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b="1" dirty="0">
                <a:solidFill>
                  <a:schemeClr val="tx1"/>
                </a:solidFill>
                <a:latin typeface="Verdana Pro SemiBold" panose="020B0704030504040204" pitchFamily="34" charset="0"/>
              </a:rPr>
              <a:t>Summe</a:t>
            </a:r>
            <a:endParaRPr lang="de-CH" sz="1600" dirty="0">
              <a:solidFill>
                <a:schemeClr val="tx1"/>
              </a:solidFill>
              <a:latin typeface="Verdana Pro SemiBold" panose="020B0704030504040204" pitchFamily="34" charset="0"/>
            </a:endParaRPr>
          </a:p>
        </p:txBody>
      </p:sp>
      <p:sp>
        <p:nvSpPr>
          <p:cNvPr id="44" name="Rechteck 43">
            <a:extLst>
              <a:ext uri="{FF2B5EF4-FFF2-40B4-BE49-F238E27FC236}">
                <a16:creationId xmlns:a16="http://schemas.microsoft.com/office/drawing/2014/main" id="{8EF0939F-CF0F-4E1F-9C79-81D6C02D48D0}"/>
              </a:ext>
            </a:extLst>
          </p:cNvPr>
          <p:cNvSpPr/>
          <p:nvPr/>
        </p:nvSpPr>
        <p:spPr>
          <a:xfrm>
            <a:off x="5109087" y="5652350"/>
            <a:ext cx="869109" cy="414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solidFill>
                  <a:schemeClr val="tx1"/>
                </a:solidFill>
                <a:latin typeface="Verdana Pro SemiBold" panose="020B0704030504040204" pitchFamily="34" charset="0"/>
              </a:rPr>
              <a:t>xxx</a:t>
            </a:r>
          </a:p>
        </p:txBody>
      </p:sp>
      <p:sp>
        <p:nvSpPr>
          <p:cNvPr id="45" name="Rechteck 44">
            <a:extLst>
              <a:ext uri="{FF2B5EF4-FFF2-40B4-BE49-F238E27FC236}">
                <a16:creationId xmlns:a16="http://schemas.microsoft.com/office/drawing/2014/main" id="{5D57BB33-D829-4E9C-8BF8-47D5CF4A48A6}"/>
              </a:ext>
            </a:extLst>
          </p:cNvPr>
          <p:cNvSpPr/>
          <p:nvPr/>
        </p:nvSpPr>
        <p:spPr>
          <a:xfrm>
            <a:off x="649209" y="2839891"/>
            <a:ext cx="2852655" cy="646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b="1" dirty="0">
                <a:solidFill>
                  <a:schemeClr val="tx1"/>
                </a:solidFill>
                <a:latin typeface="Verdana Pro SemiBold" panose="020B0704030504040204" pitchFamily="34" charset="0"/>
              </a:rPr>
              <a:t>Ihre Bestellung</a:t>
            </a:r>
            <a:endParaRPr lang="de-CH" sz="1600" dirty="0">
              <a:solidFill>
                <a:schemeClr val="tx1"/>
              </a:solidFill>
              <a:latin typeface="Verdana Pro SemiBold" panose="020B0704030504040204" pitchFamily="34" charset="0"/>
            </a:endParaRPr>
          </a:p>
        </p:txBody>
      </p:sp>
      <p:sp>
        <p:nvSpPr>
          <p:cNvPr id="53" name="Textfeld 52">
            <a:extLst>
              <a:ext uri="{FF2B5EF4-FFF2-40B4-BE49-F238E27FC236}">
                <a16:creationId xmlns:a16="http://schemas.microsoft.com/office/drawing/2014/main" id="{8AC954F4-05EC-48DB-9ACC-641E044156FB}"/>
              </a:ext>
            </a:extLst>
          </p:cNvPr>
          <p:cNvSpPr txBox="1"/>
          <p:nvPr/>
        </p:nvSpPr>
        <p:spPr>
          <a:xfrm>
            <a:off x="942604" y="3659103"/>
            <a:ext cx="3212482" cy="553998"/>
          </a:xfrm>
          <a:prstGeom prst="rect">
            <a:avLst/>
          </a:prstGeom>
          <a:noFill/>
        </p:spPr>
        <p:txBody>
          <a:bodyPr wrap="square" rtlCol="0">
            <a:spAutoFit/>
          </a:bodyPr>
          <a:lstStyle/>
          <a:p>
            <a:r>
              <a:rPr lang="de-CH" sz="1500" dirty="0">
                <a:latin typeface="Verdana Pro SemiBold" panose="020B0704030504040204" pitchFamily="34" charset="0"/>
                <a:cs typeface="MoolBoran" panose="020B0604020202020204" pitchFamily="34" charset="0"/>
              </a:rPr>
              <a:t>Samstag 24.10.2018</a:t>
            </a:r>
          </a:p>
          <a:p>
            <a:r>
              <a:rPr lang="de-CH" sz="1500" dirty="0">
                <a:latin typeface="Verdana Pro SemiBold" panose="020B0704030504040204" pitchFamily="34" charset="0"/>
                <a:cs typeface="MoolBoran" panose="020B0604020202020204" pitchFamily="34" charset="0"/>
              </a:rPr>
              <a:t>2 Tickets für Kategorie A</a:t>
            </a:r>
          </a:p>
        </p:txBody>
      </p:sp>
      <p:sp>
        <p:nvSpPr>
          <p:cNvPr id="54" name="Rechteck 53">
            <a:extLst>
              <a:ext uri="{FF2B5EF4-FFF2-40B4-BE49-F238E27FC236}">
                <a16:creationId xmlns:a16="http://schemas.microsoft.com/office/drawing/2014/main" id="{971901D5-6C87-43B9-844F-FD2F5511B00A}"/>
              </a:ext>
            </a:extLst>
          </p:cNvPr>
          <p:cNvSpPr/>
          <p:nvPr/>
        </p:nvSpPr>
        <p:spPr>
          <a:xfrm>
            <a:off x="5109088" y="4624736"/>
            <a:ext cx="869109"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solidFill>
                  <a:schemeClr val="tx1"/>
                </a:solidFill>
              </a:rPr>
              <a:t>Xx</a:t>
            </a:r>
            <a:r>
              <a:rPr lang="de-CH" dirty="0">
                <a:solidFill>
                  <a:schemeClr val="tx1"/>
                </a:solidFill>
              </a:rPr>
              <a:t> Fr.</a:t>
            </a:r>
          </a:p>
        </p:txBody>
      </p:sp>
      <p:sp>
        <p:nvSpPr>
          <p:cNvPr id="55" name="Textfeld 54">
            <a:extLst>
              <a:ext uri="{FF2B5EF4-FFF2-40B4-BE49-F238E27FC236}">
                <a16:creationId xmlns:a16="http://schemas.microsoft.com/office/drawing/2014/main" id="{525182F0-CF17-4DCD-940A-6135F11DA31A}"/>
              </a:ext>
            </a:extLst>
          </p:cNvPr>
          <p:cNvSpPr txBox="1"/>
          <p:nvPr/>
        </p:nvSpPr>
        <p:spPr>
          <a:xfrm>
            <a:off x="942604" y="4624744"/>
            <a:ext cx="3212482" cy="553998"/>
          </a:xfrm>
          <a:prstGeom prst="rect">
            <a:avLst/>
          </a:prstGeom>
          <a:noFill/>
        </p:spPr>
        <p:txBody>
          <a:bodyPr wrap="square" rtlCol="0">
            <a:spAutoFit/>
          </a:bodyPr>
          <a:lstStyle/>
          <a:p>
            <a:r>
              <a:rPr lang="de-CH" sz="1500" dirty="0">
                <a:latin typeface="Verdana Pro SemiBold" panose="020B0704030504040204" pitchFamily="34" charset="0"/>
                <a:cs typeface="MoolBoran" panose="020B0604020202020204" pitchFamily="34" charset="0"/>
              </a:rPr>
              <a:t>Samstag 24.10.2018</a:t>
            </a:r>
          </a:p>
          <a:p>
            <a:r>
              <a:rPr lang="de-CH" sz="1500" dirty="0">
                <a:latin typeface="Verdana Pro SemiBold" panose="020B0704030504040204" pitchFamily="34" charset="0"/>
                <a:cs typeface="MoolBoran" panose="020B0604020202020204" pitchFamily="34" charset="0"/>
              </a:rPr>
              <a:t>2 Tickets für Kategorie A</a:t>
            </a:r>
          </a:p>
        </p:txBody>
      </p:sp>
      <p:cxnSp>
        <p:nvCxnSpPr>
          <p:cNvPr id="56" name="Gerader Verbinder 55">
            <a:extLst>
              <a:ext uri="{FF2B5EF4-FFF2-40B4-BE49-F238E27FC236}">
                <a16:creationId xmlns:a16="http://schemas.microsoft.com/office/drawing/2014/main" id="{D0E19EB4-2AFD-444A-9EB2-658CDF4C3F27}"/>
              </a:ext>
            </a:extLst>
          </p:cNvPr>
          <p:cNvCxnSpPr>
            <a:cxnSpLocks/>
          </p:cNvCxnSpPr>
          <p:nvPr/>
        </p:nvCxnSpPr>
        <p:spPr>
          <a:xfrm>
            <a:off x="772953" y="5471194"/>
            <a:ext cx="5196562"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7" name="Textfeld 56">
            <a:extLst>
              <a:ext uri="{FF2B5EF4-FFF2-40B4-BE49-F238E27FC236}">
                <a16:creationId xmlns:a16="http://schemas.microsoft.com/office/drawing/2014/main" id="{6858363B-946C-4BA2-8945-F509786742D8}"/>
              </a:ext>
            </a:extLst>
          </p:cNvPr>
          <p:cNvSpPr txBox="1"/>
          <p:nvPr/>
        </p:nvSpPr>
        <p:spPr>
          <a:xfrm>
            <a:off x="649209" y="462550"/>
            <a:ext cx="5328987" cy="707885"/>
          </a:xfrm>
          <a:prstGeom prst="rect">
            <a:avLst/>
          </a:prstGeom>
          <a:noFill/>
        </p:spPr>
        <p:txBody>
          <a:bodyPr wrap="square" rtlCol="0">
            <a:spAutoFit/>
          </a:bodyPr>
          <a:lstStyle/>
          <a:p>
            <a:pPr algn="ctr"/>
            <a:r>
              <a:rPr lang="de-CH" sz="4000" dirty="0">
                <a:latin typeface="Verdana Pro SemiBold" panose="020B0704030504040204" pitchFamily="34" charset="0"/>
                <a:cs typeface="MoolBoran" panose="020B0604020202020204" pitchFamily="34" charset="0"/>
              </a:rPr>
              <a:t>Tickets</a:t>
            </a:r>
          </a:p>
        </p:txBody>
      </p:sp>
      <p:sp>
        <p:nvSpPr>
          <p:cNvPr id="58" name="Rechteck 57">
            <a:extLst>
              <a:ext uri="{FF2B5EF4-FFF2-40B4-BE49-F238E27FC236}">
                <a16:creationId xmlns:a16="http://schemas.microsoft.com/office/drawing/2014/main" id="{0685D9C2-DD1E-407E-8EC6-FAE21CDA598D}"/>
              </a:ext>
            </a:extLst>
          </p:cNvPr>
          <p:cNvSpPr/>
          <p:nvPr/>
        </p:nvSpPr>
        <p:spPr>
          <a:xfrm>
            <a:off x="7461675" y="5652350"/>
            <a:ext cx="2852654" cy="431441"/>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Verdana Pro SemiBold" panose="020B0704030504040204" pitchFamily="34" charset="0"/>
              </a:rPr>
              <a:t>Reservation bestätigen</a:t>
            </a:r>
          </a:p>
        </p:txBody>
      </p:sp>
      <p:sp>
        <p:nvSpPr>
          <p:cNvPr id="59" name="Rechteck 58">
            <a:extLst>
              <a:ext uri="{FF2B5EF4-FFF2-40B4-BE49-F238E27FC236}">
                <a16:creationId xmlns:a16="http://schemas.microsoft.com/office/drawing/2014/main" id="{3B91EFDB-182F-4B1F-B2DC-8346FCDEBC4F}"/>
              </a:ext>
            </a:extLst>
          </p:cNvPr>
          <p:cNvSpPr/>
          <p:nvPr/>
        </p:nvSpPr>
        <p:spPr>
          <a:xfrm>
            <a:off x="7461675" y="6294910"/>
            <a:ext cx="2852654" cy="431441"/>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Verdana Pro SemiBold" panose="020B0704030504040204" pitchFamily="34" charset="0"/>
              </a:rPr>
              <a:t>Zurück</a:t>
            </a:r>
          </a:p>
        </p:txBody>
      </p:sp>
    </p:spTree>
    <p:extLst>
      <p:ext uri="{BB962C8B-B14F-4D97-AF65-F5344CB8AC3E}">
        <p14:creationId xmlns:p14="http://schemas.microsoft.com/office/powerpoint/2010/main" val="968274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hteck 16">
            <a:extLst>
              <a:ext uri="{FF2B5EF4-FFF2-40B4-BE49-F238E27FC236}">
                <a16:creationId xmlns:a16="http://schemas.microsoft.com/office/drawing/2014/main" id="{1642A630-0046-4846-A803-0D96D38BB8E8}"/>
              </a:ext>
            </a:extLst>
          </p:cNvPr>
          <p:cNvSpPr/>
          <p:nvPr/>
        </p:nvSpPr>
        <p:spPr>
          <a:xfrm>
            <a:off x="10991088" y="0"/>
            <a:ext cx="1200912" cy="6858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18" name="Gruppieren 17">
            <a:extLst>
              <a:ext uri="{FF2B5EF4-FFF2-40B4-BE49-F238E27FC236}">
                <a16:creationId xmlns:a16="http://schemas.microsoft.com/office/drawing/2014/main" id="{D7C341DA-53DC-48B8-836F-647747CCCF06}"/>
              </a:ext>
            </a:extLst>
          </p:cNvPr>
          <p:cNvGrpSpPr/>
          <p:nvPr/>
        </p:nvGrpSpPr>
        <p:grpSpPr>
          <a:xfrm>
            <a:off x="11331739" y="347472"/>
            <a:ext cx="518885" cy="292608"/>
            <a:chOff x="11258586" y="411480"/>
            <a:chExt cx="665915" cy="402336"/>
          </a:xfrm>
          <a:solidFill>
            <a:schemeClr val="accent6">
              <a:lumMod val="75000"/>
            </a:schemeClr>
          </a:solidFill>
        </p:grpSpPr>
        <p:sp>
          <p:nvSpPr>
            <p:cNvPr id="19" name="Rechteck 18">
              <a:extLst>
                <a:ext uri="{FF2B5EF4-FFF2-40B4-BE49-F238E27FC236}">
                  <a16:creationId xmlns:a16="http://schemas.microsoft.com/office/drawing/2014/main" id="{380EC138-1679-477C-8830-6AE5A02425F9}"/>
                </a:ext>
              </a:extLst>
            </p:cNvPr>
            <p:cNvSpPr/>
            <p:nvPr/>
          </p:nvSpPr>
          <p:spPr>
            <a:xfrm>
              <a:off x="11258586" y="411480"/>
              <a:ext cx="665915" cy="40233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Gerader Verbinder 19">
              <a:extLst>
                <a:ext uri="{FF2B5EF4-FFF2-40B4-BE49-F238E27FC236}">
                  <a16:creationId xmlns:a16="http://schemas.microsoft.com/office/drawing/2014/main" id="{CF2A233D-63F1-47D9-B030-22BC317EE91A}"/>
                </a:ext>
              </a:extLst>
            </p:cNvPr>
            <p:cNvCxnSpPr/>
            <p:nvPr/>
          </p:nvCxnSpPr>
          <p:spPr>
            <a:xfrm>
              <a:off x="11376215" y="510240"/>
              <a:ext cx="435818"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B78C4E45-923A-46B7-BEFA-DCE9F796D7C4}"/>
                </a:ext>
              </a:extLst>
            </p:cNvPr>
            <p:cNvCxnSpPr/>
            <p:nvPr/>
          </p:nvCxnSpPr>
          <p:spPr>
            <a:xfrm>
              <a:off x="11376215" y="610824"/>
              <a:ext cx="435818"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FA06FD16-2ACD-4383-8D37-CE84FCB34EEB}"/>
                </a:ext>
              </a:extLst>
            </p:cNvPr>
            <p:cNvCxnSpPr/>
            <p:nvPr/>
          </p:nvCxnSpPr>
          <p:spPr>
            <a:xfrm>
              <a:off x="11376215" y="729696"/>
              <a:ext cx="435818"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7" name="Textfeld 56">
            <a:extLst>
              <a:ext uri="{FF2B5EF4-FFF2-40B4-BE49-F238E27FC236}">
                <a16:creationId xmlns:a16="http://schemas.microsoft.com/office/drawing/2014/main" id="{6858363B-946C-4BA2-8945-F509786742D8}"/>
              </a:ext>
            </a:extLst>
          </p:cNvPr>
          <p:cNvSpPr txBox="1"/>
          <p:nvPr/>
        </p:nvSpPr>
        <p:spPr>
          <a:xfrm>
            <a:off x="602076" y="151466"/>
            <a:ext cx="3477475" cy="553998"/>
          </a:xfrm>
          <a:prstGeom prst="rect">
            <a:avLst/>
          </a:prstGeom>
          <a:noFill/>
        </p:spPr>
        <p:txBody>
          <a:bodyPr wrap="square" rtlCol="0">
            <a:spAutoFit/>
          </a:bodyPr>
          <a:lstStyle/>
          <a:p>
            <a:pPr algn="ctr"/>
            <a:r>
              <a:rPr lang="de-CH" sz="3000" dirty="0">
                <a:latin typeface="Verdana Pro SemiBold" panose="020B0704030504040204" pitchFamily="34" charset="0"/>
                <a:cs typeface="MoolBoran" panose="020B0604020202020204" pitchFamily="34" charset="0"/>
              </a:rPr>
              <a:t>Login</a:t>
            </a:r>
          </a:p>
        </p:txBody>
      </p:sp>
      <p:sp>
        <p:nvSpPr>
          <p:cNvPr id="59" name="Rechteck 58">
            <a:extLst>
              <a:ext uri="{FF2B5EF4-FFF2-40B4-BE49-F238E27FC236}">
                <a16:creationId xmlns:a16="http://schemas.microsoft.com/office/drawing/2014/main" id="{3B91EFDB-182F-4B1F-B2DC-8346FCDEBC4F}"/>
              </a:ext>
            </a:extLst>
          </p:cNvPr>
          <p:cNvSpPr/>
          <p:nvPr/>
        </p:nvSpPr>
        <p:spPr>
          <a:xfrm>
            <a:off x="1295975" y="2293497"/>
            <a:ext cx="2852654" cy="431441"/>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Verdana Pro SemiBold" panose="020B0704030504040204" pitchFamily="34" charset="0"/>
              </a:rPr>
              <a:t>Zurück</a:t>
            </a:r>
          </a:p>
        </p:txBody>
      </p:sp>
      <p:sp>
        <p:nvSpPr>
          <p:cNvPr id="22" name="Rechteck 21">
            <a:extLst>
              <a:ext uri="{FF2B5EF4-FFF2-40B4-BE49-F238E27FC236}">
                <a16:creationId xmlns:a16="http://schemas.microsoft.com/office/drawing/2014/main" id="{927DDC0D-08DB-4CF4-8E9E-2BB75C5C7996}"/>
              </a:ext>
            </a:extLst>
          </p:cNvPr>
          <p:cNvSpPr/>
          <p:nvPr/>
        </p:nvSpPr>
        <p:spPr>
          <a:xfrm>
            <a:off x="602076" y="908920"/>
            <a:ext cx="3477475" cy="477055"/>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Benutzername</a:t>
            </a:r>
          </a:p>
        </p:txBody>
      </p:sp>
      <p:sp>
        <p:nvSpPr>
          <p:cNvPr id="24" name="Rechteck 23">
            <a:extLst>
              <a:ext uri="{FF2B5EF4-FFF2-40B4-BE49-F238E27FC236}">
                <a16:creationId xmlns:a16="http://schemas.microsoft.com/office/drawing/2014/main" id="{F16C863F-3196-4087-93CA-184C168320E0}"/>
              </a:ext>
            </a:extLst>
          </p:cNvPr>
          <p:cNvSpPr/>
          <p:nvPr/>
        </p:nvSpPr>
        <p:spPr>
          <a:xfrm>
            <a:off x="602076" y="1474016"/>
            <a:ext cx="3477475" cy="477054"/>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Passwort</a:t>
            </a:r>
            <a:endParaRPr lang="de-CH" dirty="0"/>
          </a:p>
        </p:txBody>
      </p:sp>
      <p:sp>
        <p:nvSpPr>
          <p:cNvPr id="25" name="Textfeld 24">
            <a:extLst>
              <a:ext uri="{FF2B5EF4-FFF2-40B4-BE49-F238E27FC236}">
                <a16:creationId xmlns:a16="http://schemas.microsoft.com/office/drawing/2014/main" id="{9DA695D6-365E-490C-BD6E-B7825C328682}"/>
              </a:ext>
            </a:extLst>
          </p:cNvPr>
          <p:cNvSpPr txBox="1"/>
          <p:nvPr/>
        </p:nvSpPr>
        <p:spPr>
          <a:xfrm>
            <a:off x="602077" y="5277116"/>
            <a:ext cx="2003220" cy="477054"/>
          </a:xfrm>
          <a:prstGeom prst="rect">
            <a:avLst/>
          </a:prstGeom>
          <a:solidFill>
            <a:schemeClr val="accent6">
              <a:lumMod val="75000"/>
            </a:schemeClr>
          </a:solidFill>
          <a:ln>
            <a:solidFill>
              <a:schemeClr val="accent6">
                <a:lumMod val="75000"/>
              </a:schemeClr>
            </a:solidFill>
          </a:ln>
        </p:spPr>
        <p:txBody>
          <a:bodyPr wrap="square" rtlCol="0">
            <a:spAutoFit/>
          </a:bodyPr>
          <a:lstStyle/>
          <a:p>
            <a:pPr algn="ctr"/>
            <a:r>
              <a:rPr lang="de-CH" sz="2500" dirty="0">
                <a:solidFill>
                  <a:schemeClr val="bg1"/>
                </a:solidFill>
              </a:rPr>
              <a:t>Login</a:t>
            </a:r>
          </a:p>
        </p:txBody>
      </p:sp>
      <p:sp>
        <p:nvSpPr>
          <p:cNvPr id="26" name="Textfeld 25">
            <a:extLst>
              <a:ext uri="{FF2B5EF4-FFF2-40B4-BE49-F238E27FC236}">
                <a16:creationId xmlns:a16="http://schemas.microsoft.com/office/drawing/2014/main" id="{CEC86BFB-9880-47B1-AF4D-65AE8409DF07}"/>
              </a:ext>
            </a:extLst>
          </p:cNvPr>
          <p:cNvSpPr txBox="1"/>
          <p:nvPr/>
        </p:nvSpPr>
        <p:spPr>
          <a:xfrm>
            <a:off x="2960171" y="5330977"/>
            <a:ext cx="1724951" cy="646331"/>
          </a:xfrm>
          <a:prstGeom prst="rect">
            <a:avLst/>
          </a:prstGeom>
          <a:solidFill>
            <a:schemeClr val="bg1"/>
          </a:solidFill>
          <a:ln>
            <a:solidFill>
              <a:schemeClr val="accent6">
                <a:lumMod val="75000"/>
              </a:schemeClr>
            </a:solidFill>
          </a:ln>
        </p:spPr>
        <p:txBody>
          <a:bodyPr wrap="square" rtlCol="0">
            <a:spAutoFit/>
          </a:bodyPr>
          <a:lstStyle/>
          <a:p>
            <a:pPr algn="ctr"/>
            <a:r>
              <a:rPr lang="de-CH" dirty="0"/>
              <a:t>Passwort vergessen</a:t>
            </a:r>
          </a:p>
        </p:txBody>
      </p:sp>
      <p:sp>
        <p:nvSpPr>
          <p:cNvPr id="29" name="Rechteck 28">
            <a:extLst>
              <a:ext uri="{FF2B5EF4-FFF2-40B4-BE49-F238E27FC236}">
                <a16:creationId xmlns:a16="http://schemas.microsoft.com/office/drawing/2014/main" id="{1B3628C3-53BD-43D4-AC9B-26BA16FE1AE7}"/>
              </a:ext>
            </a:extLst>
          </p:cNvPr>
          <p:cNvSpPr/>
          <p:nvPr/>
        </p:nvSpPr>
        <p:spPr>
          <a:xfrm>
            <a:off x="5974701" y="6275944"/>
            <a:ext cx="4438730" cy="296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500" dirty="0">
                <a:solidFill>
                  <a:schemeClr val="tx1"/>
                </a:solidFill>
              </a:rPr>
              <a:t>Status Ausgabe </a:t>
            </a:r>
            <a:r>
              <a:rPr lang="de-CH" sz="1500" dirty="0" err="1">
                <a:solidFill>
                  <a:schemeClr val="tx1"/>
                </a:solidFill>
              </a:rPr>
              <a:t>php</a:t>
            </a:r>
            <a:endParaRPr lang="de-CH" sz="1500" dirty="0">
              <a:solidFill>
                <a:schemeClr val="tx1"/>
              </a:solidFill>
            </a:endParaRPr>
          </a:p>
        </p:txBody>
      </p:sp>
      <p:sp>
        <p:nvSpPr>
          <p:cNvPr id="48" name="Rechteck 47">
            <a:extLst>
              <a:ext uri="{FF2B5EF4-FFF2-40B4-BE49-F238E27FC236}">
                <a16:creationId xmlns:a16="http://schemas.microsoft.com/office/drawing/2014/main" id="{4739AD5E-03E9-4E32-8E62-97ABC8BB86DE}"/>
              </a:ext>
            </a:extLst>
          </p:cNvPr>
          <p:cNvSpPr/>
          <p:nvPr/>
        </p:nvSpPr>
        <p:spPr>
          <a:xfrm>
            <a:off x="5992224" y="1497356"/>
            <a:ext cx="3477475" cy="453714"/>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Passwort</a:t>
            </a:r>
            <a:endParaRPr lang="de-CH" dirty="0"/>
          </a:p>
        </p:txBody>
      </p:sp>
      <p:sp>
        <p:nvSpPr>
          <p:cNvPr id="49" name="Textfeld 48">
            <a:extLst>
              <a:ext uri="{FF2B5EF4-FFF2-40B4-BE49-F238E27FC236}">
                <a16:creationId xmlns:a16="http://schemas.microsoft.com/office/drawing/2014/main" id="{CC499CCC-43BC-458C-8AE2-2D28C4F415BF}"/>
              </a:ext>
            </a:extLst>
          </p:cNvPr>
          <p:cNvSpPr txBox="1"/>
          <p:nvPr/>
        </p:nvSpPr>
        <p:spPr>
          <a:xfrm>
            <a:off x="5974701" y="5278012"/>
            <a:ext cx="1888586" cy="477054"/>
          </a:xfrm>
          <a:prstGeom prst="rect">
            <a:avLst/>
          </a:prstGeom>
          <a:solidFill>
            <a:schemeClr val="accent6">
              <a:lumMod val="75000"/>
            </a:schemeClr>
          </a:solidFill>
          <a:ln>
            <a:solidFill>
              <a:schemeClr val="accent6">
                <a:lumMod val="75000"/>
              </a:schemeClr>
            </a:solidFill>
          </a:ln>
        </p:spPr>
        <p:txBody>
          <a:bodyPr wrap="square" rtlCol="0">
            <a:spAutoFit/>
          </a:bodyPr>
          <a:lstStyle/>
          <a:p>
            <a:pPr algn="ctr"/>
            <a:r>
              <a:rPr lang="de-CH" sz="2500" dirty="0">
                <a:solidFill>
                  <a:schemeClr val="bg1"/>
                </a:solidFill>
              </a:rPr>
              <a:t>Erstellen</a:t>
            </a:r>
          </a:p>
        </p:txBody>
      </p:sp>
      <p:sp>
        <p:nvSpPr>
          <p:cNvPr id="50" name="Textfeld 49">
            <a:extLst>
              <a:ext uri="{FF2B5EF4-FFF2-40B4-BE49-F238E27FC236}">
                <a16:creationId xmlns:a16="http://schemas.microsoft.com/office/drawing/2014/main" id="{818A9AF9-9F0F-4071-A731-DA4B7EA14E21}"/>
              </a:ext>
            </a:extLst>
          </p:cNvPr>
          <p:cNvSpPr txBox="1"/>
          <p:nvPr/>
        </p:nvSpPr>
        <p:spPr>
          <a:xfrm>
            <a:off x="8054527" y="5277116"/>
            <a:ext cx="1888586" cy="553998"/>
          </a:xfrm>
          <a:prstGeom prst="rect">
            <a:avLst/>
          </a:prstGeom>
          <a:solidFill>
            <a:schemeClr val="bg1"/>
          </a:solidFill>
          <a:ln>
            <a:solidFill>
              <a:schemeClr val="accent6">
                <a:lumMod val="75000"/>
              </a:schemeClr>
            </a:solidFill>
          </a:ln>
        </p:spPr>
        <p:txBody>
          <a:bodyPr wrap="square" rtlCol="0">
            <a:spAutoFit/>
          </a:bodyPr>
          <a:lstStyle/>
          <a:p>
            <a:pPr algn="ctr"/>
            <a:r>
              <a:rPr lang="de-CH" sz="1500" dirty="0"/>
              <a:t>Bestätigung E-Mail erneut versenden</a:t>
            </a:r>
          </a:p>
        </p:txBody>
      </p:sp>
      <p:sp>
        <p:nvSpPr>
          <p:cNvPr id="51" name="Rechteck 50">
            <a:extLst>
              <a:ext uri="{FF2B5EF4-FFF2-40B4-BE49-F238E27FC236}">
                <a16:creationId xmlns:a16="http://schemas.microsoft.com/office/drawing/2014/main" id="{E9E93D7C-3EB8-4386-8957-85B059714C11}"/>
              </a:ext>
            </a:extLst>
          </p:cNvPr>
          <p:cNvSpPr/>
          <p:nvPr/>
        </p:nvSpPr>
        <p:spPr>
          <a:xfrm>
            <a:off x="5992223" y="2055756"/>
            <a:ext cx="3477475" cy="477054"/>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Passwort Wiederholen</a:t>
            </a:r>
            <a:endParaRPr lang="de-CH" dirty="0"/>
          </a:p>
        </p:txBody>
      </p:sp>
      <p:sp>
        <p:nvSpPr>
          <p:cNvPr id="52" name="Rechteck 51">
            <a:extLst>
              <a:ext uri="{FF2B5EF4-FFF2-40B4-BE49-F238E27FC236}">
                <a16:creationId xmlns:a16="http://schemas.microsoft.com/office/drawing/2014/main" id="{B7C263B3-C384-4F00-A9ED-0D43B60AE254}"/>
              </a:ext>
            </a:extLst>
          </p:cNvPr>
          <p:cNvSpPr/>
          <p:nvPr/>
        </p:nvSpPr>
        <p:spPr>
          <a:xfrm>
            <a:off x="5992223" y="2668693"/>
            <a:ext cx="3477475" cy="476982"/>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E-Mail Adresse</a:t>
            </a:r>
          </a:p>
        </p:txBody>
      </p:sp>
      <p:sp>
        <p:nvSpPr>
          <p:cNvPr id="60" name="Rechteck 59">
            <a:extLst>
              <a:ext uri="{FF2B5EF4-FFF2-40B4-BE49-F238E27FC236}">
                <a16:creationId xmlns:a16="http://schemas.microsoft.com/office/drawing/2014/main" id="{BE60989E-B73B-429A-8E08-6D2B4835AF16}"/>
              </a:ext>
            </a:extLst>
          </p:cNvPr>
          <p:cNvSpPr/>
          <p:nvPr/>
        </p:nvSpPr>
        <p:spPr>
          <a:xfrm>
            <a:off x="5992222" y="3295710"/>
            <a:ext cx="3477475" cy="466393"/>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Telefonnummer (fakultativ)</a:t>
            </a:r>
          </a:p>
        </p:txBody>
      </p:sp>
      <p:sp>
        <p:nvSpPr>
          <p:cNvPr id="61" name="Rechteck 60">
            <a:extLst>
              <a:ext uri="{FF2B5EF4-FFF2-40B4-BE49-F238E27FC236}">
                <a16:creationId xmlns:a16="http://schemas.microsoft.com/office/drawing/2014/main" id="{B6CB5108-D9FC-4DA6-8DE1-046BA4AB9952}"/>
              </a:ext>
            </a:extLst>
          </p:cNvPr>
          <p:cNvSpPr/>
          <p:nvPr/>
        </p:nvSpPr>
        <p:spPr>
          <a:xfrm>
            <a:off x="5992222" y="3915997"/>
            <a:ext cx="3477475" cy="458971"/>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Vorname (fakultativ)</a:t>
            </a:r>
          </a:p>
        </p:txBody>
      </p:sp>
      <p:sp>
        <p:nvSpPr>
          <p:cNvPr id="62" name="Rechteck 61">
            <a:extLst>
              <a:ext uri="{FF2B5EF4-FFF2-40B4-BE49-F238E27FC236}">
                <a16:creationId xmlns:a16="http://schemas.microsoft.com/office/drawing/2014/main" id="{21E49AE9-DC38-4CE7-BB0C-85F12CF457B7}"/>
              </a:ext>
            </a:extLst>
          </p:cNvPr>
          <p:cNvSpPr/>
          <p:nvPr/>
        </p:nvSpPr>
        <p:spPr>
          <a:xfrm>
            <a:off x="5992222" y="4528862"/>
            <a:ext cx="3477475" cy="458971"/>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Nachname (fakultativ)</a:t>
            </a:r>
          </a:p>
        </p:txBody>
      </p:sp>
      <p:sp>
        <p:nvSpPr>
          <p:cNvPr id="64" name="Textfeld 63">
            <a:extLst>
              <a:ext uri="{FF2B5EF4-FFF2-40B4-BE49-F238E27FC236}">
                <a16:creationId xmlns:a16="http://schemas.microsoft.com/office/drawing/2014/main" id="{8B749CBE-5AC3-4A60-86AC-659D5D87D125}"/>
              </a:ext>
            </a:extLst>
          </p:cNvPr>
          <p:cNvSpPr txBox="1"/>
          <p:nvPr/>
        </p:nvSpPr>
        <p:spPr>
          <a:xfrm>
            <a:off x="5992222" y="140357"/>
            <a:ext cx="3477475" cy="584775"/>
          </a:xfrm>
          <a:prstGeom prst="rect">
            <a:avLst/>
          </a:prstGeom>
          <a:noFill/>
        </p:spPr>
        <p:txBody>
          <a:bodyPr wrap="square" rtlCol="0">
            <a:spAutoFit/>
          </a:bodyPr>
          <a:lstStyle/>
          <a:p>
            <a:pPr algn="ctr"/>
            <a:r>
              <a:rPr lang="de-CH" sz="3200" dirty="0">
                <a:latin typeface="Verdana Pro SemiBold" panose="020B0704030504040204" pitchFamily="34" charset="0"/>
                <a:cs typeface="MoolBoran" panose="020B0604020202020204" pitchFamily="34" charset="0"/>
              </a:rPr>
              <a:t>Neuer Account</a:t>
            </a:r>
          </a:p>
        </p:txBody>
      </p:sp>
      <p:sp>
        <p:nvSpPr>
          <p:cNvPr id="65" name="Rechteck 64">
            <a:extLst>
              <a:ext uri="{FF2B5EF4-FFF2-40B4-BE49-F238E27FC236}">
                <a16:creationId xmlns:a16="http://schemas.microsoft.com/office/drawing/2014/main" id="{5B29D30D-7E06-4380-9687-63A8AD9C65AC}"/>
              </a:ext>
            </a:extLst>
          </p:cNvPr>
          <p:cNvSpPr/>
          <p:nvPr/>
        </p:nvSpPr>
        <p:spPr>
          <a:xfrm>
            <a:off x="5992224" y="908920"/>
            <a:ext cx="3477475" cy="477055"/>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Benutzername</a:t>
            </a:r>
          </a:p>
        </p:txBody>
      </p:sp>
    </p:spTree>
    <p:extLst>
      <p:ext uri="{BB962C8B-B14F-4D97-AF65-F5344CB8AC3E}">
        <p14:creationId xmlns:p14="http://schemas.microsoft.com/office/powerpoint/2010/main" val="264292946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456</Words>
  <Application>Microsoft Office PowerPoint</Application>
  <PresentationFormat>Breitbild</PresentationFormat>
  <Paragraphs>95</Paragraphs>
  <Slides>6</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6</vt:i4>
      </vt:variant>
    </vt:vector>
  </HeadingPairs>
  <TitlesOfParts>
    <vt:vector size="14" baseType="lpstr">
      <vt:lpstr>Arial</vt:lpstr>
      <vt:lpstr>Calibri</vt:lpstr>
      <vt:lpstr>Calibri Light</vt:lpstr>
      <vt:lpstr>MoolBoran</vt:lpstr>
      <vt:lpstr>Verdana Pro</vt:lpstr>
      <vt:lpstr>Verdana Pro Black</vt:lpstr>
      <vt:lpstr>Verdana Pro SemiBold</vt:lpstr>
      <vt:lpstr>Office</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Michael Gyger</dc:creator>
  <cp:lastModifiedBy>Bruno</cp:lastModifiedBy>
  <cp:revision>36</cp:revision>
  <dcterms:created xsi:type="dcterms:W3CDTF">2018-09-16T16:39:35Z</dcterms:created>
  <dcterms:modified xsi:type="dcterms:W3CDTF">2018-10-22T20:50:07Z</dcterms:modified>
</cp:coreProperties>
</file>