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65" r:id="rId5"/>
    <p:sldId id="269" r:id="rId6"/>
    <p:sldId id="270" r:id="rId7"/>
    <p:sldId id="271" r:id="rId8"/>
  </p:sldIdLst>
  <p:sldSz cx="6858000" cy="1242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32724"/>
            <a:ext cx="5829300" cy="432420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523691"/>
            <a:ext cx="5143500" cy="299876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576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7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61282"/>
            <a:ext cx="1478756" cy="1052588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61282"/>
            <a:ext cx="4350544" cy="1052588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492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37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96528"/>
            <a:ext cx="5915025" cy="516662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312030"/>
            <a:ext cx="5915025" cy="271700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973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306410"/>
            <a:ext cx="2914650" cy="78807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306410"/>
            <a:ext cx="2914650" cy="78807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6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1285"/>
            <a:ext cx="5915025" cy="240074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044773"/>
            <a:ext cx="2901255" cy="149219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536969"/>
            <a:ext cx="2901255" cy="66731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044773"/>
            <a:ext cx="2915543" cy="149219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536969"/>
            <a:ext cx="2915543" cy="66731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020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8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01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28040"/>
            <a:ext cx="2211884" cy="28981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88339"/>
            <a:ext cx="3471863" cy="88266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726180"/>
            <a:ext cx="2211884" cy="69032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852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28040"/>
            <a:ext cx="2211884" cy="28981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88339"/>
            <a:ext cx="3471863" cy="882667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726180"/>
            <a:ext cx="2211884" cy="69032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6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61285"/>
            <a:ext cx="5915025" cy="240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306410"/>
            <a:ext cx="5915025" cy="788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512059"/>
            <a:ext cx="154305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512059"/>
            <a:ext cx="2314575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512059"/>
            <a:ext cx="154305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5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FB8751E-F1FE-443A-8A2B-A0D930A7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988" y="5543550"/>
            <a:ext cx="4774924" cy="189055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54F53F4-C3D4-4878-9903-AF0B44B62684}"/>
              </a:ext>
            </a:extLst>
          </p:cNvPr>
          <p:cNvSpPr txBox="1"/>
          <p:nvPr/>
        </p:nvSpPr>
        <p:spPr>
          <a:xfrm>
            <a:off x="2245616" y="5221374"/>
            <a:ext cx="3440864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14" dirty="0">
                <a:latin typeface="Verdana Pro SemiBold" panose="020B0604020202020204" pitchFamily="34" charset="0"/>
                <a:cs typeface="MoolBoran" panose="020B0604020202020204" pitchFamily="34" charset="0"/>
              </a:rPr>
              <a:t>Herzlich Willkommen bei uns im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6F443F2-1699-40AB-948D-4FD7526AA837}"/>
              </a:ext>
            </a:extLst>
          </p:cNvPr>
          <p:cNvSpPr/>
          <p:nvPr/>
        </p:nvSpPr>
        <p:spPr>
          <a:xfrm>
            <a:off x="0" y="0"/>
            <a:ext cx="6858000" cy="54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23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A736171-3821-428B-80AC-62553243DD50}"/>
              </a:ext>
            </a:extLst>
          </p:cNvPr>
          <p:cNvGrpSpPr/>
          <p:nvPr/>
        </p:nvGrpSpPr>
        <p:grpSpPr>
          <a:xfrm>
            <a:off x="6155868" y="102581"/>
            <a:ext cx="460832" cy="338894"/>
            <a:chOff x="11258586" y="411480"/>
            <a:chExt cx="665915" cy="402336"/>
          </a:xfrm>
          <a:solidFill>
            <a:schemeClr val="accent6">
              <a:lumMod val="75000"/>
            </a:schemeClr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F9E4EB3-76BE-48EB-9D8A-B101D404DD3B}"/>
                </a:ext>
              </a:extLst>
            </p:cNvPr>
            <p:cNvSpPr/>
            <p:nvPr/>
          </p:nvSpPr>
          <p:spPr>
            <a:xfrm>
              <a:off x="11258586" y="411480"/>
              <a:ext cx="665915" cy="4023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23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4920213-E1E1-4D9B-853F-568493207FB3}"/>
                </a:ext>
              </a:extLst>
            </p:cNvPr>
            <p:cNvCxnSpPr/>
            <p:nvPr/>
          </p:nvCxnSpPr>
          <p:spPr>
            <a:xfrm>
              <a:off x="11376215" y="510240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383FCEC-E9C4-412B-8DA6-A9D6501C6C88}"/>
                </a:ext>
              </a:extLst>
            </p:cNvPr>
            <p:cNvCxnSpPr/>
            <p:nvPr/>
          </p:nvCxnSpPr>
          <p:spPr>
            <a:xfrm>
              <a:off x="11376215" y="610824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438CD865-D409-4834-BF25-2049DD073B36}"/>
                </a:ext>
              </a:extLst>
            </p:cNvPr>
            <p:cNvCxnSpPr/>
            <p:nvPr/>
          </p:nvCxnSpPr>
          <p:spPr>
            <a:xfrm>
              <a:off x="11376215" y="729696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913363D6-B2BA-47AE-9A28-19601AAC2CE2}"/>
              </a:ext>
            </a:extLst>
          </p:cNvPr>
          <p:cNvSpPr txBox="1"/>
          <p:nvPr/>
        </p:nvSpPr>
        <p:spPr>
          <a:xfrm rot="20991375">
            <a:off x="514350" y="2091988"/>
            <a:ext cx="6024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548235"/>
                </a:solidFill>
                <a:latin typeface="Verdana Pro SemiBold" panose="020B0604020202020204" pitchFamily="34" charset="0"/>
                <a:cs typeface="MoolBoran" panose="020B0604020202020204" pitchFamily="34" charset="0"/>
              </a:rPr>
              <a:t>Nächste Aufführungen</a:t>
            </a:r>
          </a:p>
          <a:p>
            <a:r>
              <a:rPr lang="de-CH" sz="2800" dirty="0">
                <a:solidFill>
                  <a:srgbClr val="548235"/>
                </a:solidFill>
                <a:latin typeface="Verdana Pro SemiBold" panose="020B0604020202020204" pitchFamily="34" charset="0"/>
                <a:cs typeface="MoolBoran" panose="020B0604020202020204" pitchFamily="34" charset="0"/>
              </a:rPr>
              <a:t>20. – 22. April 2019 im </a:t>
            </a:r>
            <a:r>
              <a:rPr lang="de-CH" sz="2800" dirty="0" err="1">
                <a:solidFill>
                  <a:srgbClr val="548235"/>
                </a:solidFill>
                <a:latin typeface="Verdana Pro SemiBold" panose="020B0604020202020204" pitchFamily="34" charset="0"/>
                <a:cs typeface="MoolBoran" panose="020B0604020202020204" pitchFamily="34" charset="0"/>
              </a:rPr>
              <a:t>Dorfhuus</a:t>
            </a:r>
            <a:r>
              <a:rPr lang="de-CH" sz="2800" dirty="0">
                <a:solidFill>
                  <a:srgbClr val="548235"/>
                </a:solidFill>
                <a:latin typeface="Verdana Pro SemiBold" panose="020B0604020202020204" pitchFamily="34" charset="0"/>
                <a:cs typeface="MoolBoran" panose="020B0604020202020204" pitchFamily="34" charset="0"/>
              </a:rPr>
              <a:t> Schönenberg</a:t>
            </a:r>
          </a:p>
        </p:txBody>
      </p:sp>
    </p:spTree>
    <p:extLst>
      <p:ext uri="{BB962C8B-B14F-4D97-AF65-F5344CB8AC3E}">
        <p14:creationId xmlns:p14="http://schemas.microsoft.com/office/powerpoint/2010/main" val="39814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BD6CF90-DEE8-45D3-AD73-2E4D0FABD09D}"/>
              </a:ext>
            </a:extLst>
          </p:cNvPr>
          <p:cNvSpPr/>
          <p:nvPr/>
        </p:nvSpPr>
        <p:spPr>
          <a:xfrm>
            <a:off x="0" y="0"/>
            <a:ext cx="6858000" cy="12420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23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940BC5C-1E30-43FF-9267-331B3B55390A}"/>
              </a:ext>
            </a:extLst>
          </p:cNvPr>
          <p:cNvSpPr txBox="1"/>
          <p:nvPr/>
        </p:nvSpPr>
        <p:spPr>
          <a:xfrm>
            <a:off x="908185" y="1304077"/>
            <a:ext cx="5199753" cy="5635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3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3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3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3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3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3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3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Ticket Reservation</a:t>
            </a:r>
          </a:p>
          <a:p>
            <a:pPr>
              <a:spcAft>
                <a:spcPts val="275"/>
              </a:spcAft>
            </a:pPr>
            <a:endParaRPr lang="de-CH" sz="3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3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Login</a:t>
            </a:r>
            <a:endParaRPr lang="de-CH" sz="686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endParaRPr lang="de-CH" sz="686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endParaRPr lang="de-CH" sz="686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0D12886-6510-436C-A2E3-0B32D18A744D}"/>
              </a:ext>
            </a:extLst>
          </p:cNvPr>
          <p:cNvGrpSpPr/>
          <p:nvPr/>
        </p:nvGrpSpPr>
        <p:grpSpPr>
          <a:xfrm>
            <a:off x="6026536" y="306098"/>
            <a:ext cx="460832" cy="338894"/>
            <a:chOff x="11258586" y="411480"/>
            <a:chExt cx="665915" cy="402336"/>
          </a:xfrm>
          <a:solidFill>
            <a:schemeClr val="accent6">
              <a:lumMod val="75000"/>
            </a:schemeClr>
          </a:solidFill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11B45E6-B43F-49E8-891D-F17FBE4B9026}"/>
                </a:ext>
              </a:extLst>
            </p:cNvPr>
            <p:cNvSpPr/>
            <p:nvPr/>
          </p:nvSpPr>
          <p:spPr>
            <a:xfrm>
              <a:off x="11258586" y="411480"/>
              <a:ext cx="665915" cy="4023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23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83A5826-8398-4A33-8A21-AF716D9E5924}"/>
                </a:ext>
              </a:extLst>
            </p:cNvPr>
            <p:cNvCxnSpPr/>
            <p:nvPr/>
          </p:nvCxnSpPr>
          <p:spPr>
            <a:xfrm>
              <a:off x="11376215" y="510240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9DDCB583-124F-41A2-8344-3058D66AD7FB}"/>
                </a:ext>
              </a:extLst>
            </p:cNvPr>
            <p:cNvCxnSpPr/>
            <p:nvPr/>
          </p:nvCxnSpPr>
          <p:spPr>
            <a:xfrm>
              <a:off x="11376215" y="610824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F0CC34B-0A1C-4379-9CF5-391CD3DE7FB9}"/>
                </a:ext>
              </a:extLst>
            </p:cNvPr>
            <p:cNvCxnSpPr/>
            <p:nvPr/>
          </p:nvCxnSpPr>
          <p:spPr>
            <a:xfrm>
              <a:off x="11376215" y="729696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0A015A7C-5F7A-464D-93C4-4404F749E9A2}"/>
              </a:ext>
            </a:extLst>
          </p:cNvPr>
          <p:cNvSpPr/>
          <p:nvPr/>
        </p:nvSpPr>
        <p:spPr>
          <a:xfrm>
            <a:off x="3843338" y="306098"/>
            <a:ext cx="1985962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bg1"/>
                </a:solidFill>
                <a:latin typeface="Verdana Pro SemiBold" panose="020B0704030504040204" pitchFamily="34" charset="0"/>
              </a:rPr>
              <a:t>Hallo Bruno</a:t>
            </a: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9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6F443F2-1699-40AB-948D-4FD7526AA837}"/>
              </a:ext>
            </a:extLst>
          </p:cNvPr>
          <p:cNvSpPr/>
          <p:nvPr/>
        </p:nvSpPr>
        <p:spPr>
          <a:xfrm>
            <a:off x="0" y="0"/>
            <a:ext cx="6858000" cy="54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23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A736171-3821-428B-80AC-62553243DD50}"/>
              </a:ext>
            </a:extLst>
          </p:cNvPr>
          <p:cNvGrpSpPr/>
          <p:nvPr/>
        </p:nvGrpSpPr>
        <p:grpSpPr>
          <a:xfrm>
            <a:off x="6155868" y="102581"/>
            <a:ext cx="460832" cy="338894"/>
            <a:chOff x="11258586" y="411480"/>
            <a:chExt cx="665915" cy="402336"/>
          </a:xfrm>
          <a:solidFill>
            <a:schemeClr val="accent6">
              <a:lumMod val="75000"/>
            </a:schemeClr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F9E4EB3-76BE-48EB-9D8A-B101D404DD3B}"/>
                </a:ext>
              </a:extLst>
            </p:cNvPr>
            <p:cNvSpPr/>
            <p:nvPr/>
          </p:nvSpPr>
          <p:spPr>
            <a:xfrm>
              <a:off x="11258586" y="411480"/>
              <a:ext cx="665915" cy="4023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23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4920213-E1E1-4D9B-853F-568493207FB3}"/>
                </a:ext>
              </a:extLst>
            </p:cNvPr>
            <p:cNvCxnSpPr/>
            <p:nvPr/>
          </p:nvCxnSpPr>
          <p:spPr>
            <a:xfrm>
              <a:off x="11376215" y="510240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383FCEC-E9C4-412B-8DA6-A9D6501C6C88}"/>
                </a:ext>
              </a:extLst>
            </p:cNvPr>
            <p:cNvCxnSpPr/>
            <p:nvPr/>
          </p:nvCxnSpPr>
          <p:spPr>
            <a:xfrm>
              <a:off x="11376215" y="610824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438CD865-D409-4834-BF25-2049DD073B36}"/>
                </a:ext>
              </a:extLst>
            </p:cNvPr>
            <p:cNvCxnSpPr/>
            <p:nvPr/>
          </p:nvCxnSpPr>
          <p:spPr>
            <a:xfrm>
              <a:off x="11376215" y="729696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022A623F-347E-40F6-9667-1568E2236280}"/>
              </a:ext>
            </a:extLst>
          </p:cNvPr>
          <p:cNvSpPr txBox="1"/>
          <p:nvPr/>
        </p:nvSpPr>
        <p:spPr>
          <a:xfrm>
            <a:off x="560415" y="2593364"/>
            <a:ext cx="59018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Verdana Pro" panose="020B0604030504040204" pitchFamily="34" charset="0"/>
              </a:rPr>
              <a:t>Text…………………</a:t>
            </a:r>
          </a:p>
          <a:p>
            <a:endParaRPr lang="de-CH" sz="1400" dirty="0">
              <a:latin typeface="Verdana Pro" panose="020B060403050404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716DAF2-342A-43E0-80D3-A50A91A4FBD2}"/>
              </a:ext>
            </a:extLst>
          </p:cNvPr>
          <p:cNvSpPr txBox="1"/>
          <p:nvPr/>
        </p:nvSpPr>
        <p:spPr>
          <a:xfrm>
            <a:off x="560415" y="1220317"/>
            <a:ext cx="5901815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Handlung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30A6792-E90F-4141-BD8B-F9B1D2DC5C75}"/>
              </a:ext>
            </a:extLst>
          </p:cNvPr>
          <p:cNvSpPr txBox="1"/>
          <p:nvPr/>
        </p:nvSpPr>
        <p:spPr>
          <a:xfrm>
            <a:off x="560415" y="7177442"/>
            <a:ext cx="5901815" cy="4555093"/>
          </a:xfrm>
          <a:prstGeom prst="rect">
            <a:avLst/>
          </a:prstGeom>
          <a:noFill/>
          <a:ln>
            <a:solidFill>
              <a:srgbClr val="548235"/>
            </a:solidFill>
          </a:ln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Verdana Pro Black" panose="020B0A04030504040204" pitchFamily="34" charset="0"/>
              </a:rPr>
              <a:t>Samstag 24.Oktober 2018, 20:00Uhr</a:t>
            </a:r>
          </a:p>
          <a:p>
            <a:r>
              <a:rPr lang="de-CH" sz="2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Mit warmer Küche, Tombola und Tanz begleitet durch das Trio Eugster nach Theaterende</a:t>
            </a:r>
          </a:p>
          <a:p>
            <a:endParaRPr lang="de-CH" sz="2000" dirty="0">
              <a:latin typeface="Verdana Pro Black" panose="020B0A04030504040204" pitchFamily="34" charset="0"/>
            </a:endParaRPr>
          </a:p>
          <a:p>
            <a:r>
              <a:rPr lang="de-CH" sz="2000" dirty="0">
                <a:latin typeface="Verdana Pro Black" panose="020B0A04030504040204" pitchFamily="34" charset="0"/>
              </a:rPr>
              <a:t>Samstag 25.Oktober 2018, 20:00Uhr</a:t>
            </a:r>
          </a:p>
          <a:p>
            <a:r>
              <a:rPr lang="de-CH" sz="2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Mit Kuchenbuffet und kalter  Küche</a:t>
            </a:r>
          </a:p>
          <a:p>
            <a:endParaRPr lang="de-CH" sz="2000" dirty="0">
              <a:latin typeface="Verdana Pro SemiBold" panose="020B0704030504040204" pitchFamily="34" charset="0"/>
              <a:cs typeface="MoolBoran" panose="020B0604020202020204" pitchFamily="34" charset="0"/>
            </a:endParaRPr>
          </a:p>
          <a:p>
            <a:r>
              <a:rPr lang="de-CH" sz="2000" dirty="0">
                <a:latin typeface="Verdana Pro Black" panose="020B0A04030504040204" pitchFamily="34" charset="0"/>
              </a:rPr>
              <a:t>Dienstag 27. Oktober 2018, 20:00 Uhr</a:t>
            </a:r>
          </a:p>
          <a:p>
            <a:r>
              <a:rPr lang="de-CH" sz="2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kalte Küche</a:t>
            </a:r>
          </a:p>
          <a:p>
            <a:endParaRPr lang="de-CH" sz="2000" dirty="0">
              <a:latin typeface="Verdana Pro" panose="020B0604030504040204" pitchFamily="34" charset="0"/>
            </a:endParaRPr>
          </a:p>
          <a:p>
            <a:r>
              <a:rPr lang="de-CH" sz="2000" dirty="0">
                <a:latin typeface="Verdana Pro Black" panose="020B0A04030504040204" pitchFamily="34" charset="0"/>
              </a:rPr>
              <a:t>Donnerstag 29. Oktober 2018, 20:00 Uhr</a:t>
            </a:r>
          </a:p>
          <a:p>
            <a:r>
              <a:rPr lang="de-CH" sz="2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kalte Küche</a:t>
            </a:r>
          </a:p>
          <a:p>
            <a:endParaRPr lang="de-CH" sz="1000" dirty="0">
              <a:latin typeface="Verdana Pro SemiBold" panose="020B0704030504040204" pitchFamily="34" charset="0"/>
              <a:cs typeface="MoolBoran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06EB2DE-8D73-4C0E-8B1B-6D6DC3D1179B}"/>
              </a:ext>
            </a:extLst>
          </p:cNvPr>
          <p:cNvSpPr txBox="1"/>
          <p:nvPr/>
        </p:nvSpPr>
        <p:spPr>
          <a:xfrm>
            <a:off x="560415" y="4603391"/>
            <a:ext cx="590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latin typeface="Verdana Pro SemiBold" panose="020B0704030504040204" pitchFamily="34" charset="0"/>
              </a:rPr>
              <a:t>Aufführungstermine</a:t>
            </a:r>
          </a:p>
          <a:p>
            <a:endParaRPr lang="de-CH" sz="2000" dirty="0">
              <a:latin typeface="Verdana Pro" panose="020B0604030504040204" pitchFamily="34" charset="0"/>
            </a:endParaRPr>
          </a:p>
          <a:p>
            <a:r>
              <a:rPr lang="de-CH" sz="2000" dirty="0" err="1">
                <a:latin typeface="Verdana Pro" panose="020B0604030504040204" pitchFamily="34" charset="0"/>
              </a:rPr>
              <a:t>Dorfhuus</a:t>
            </a:r>
            <a:r>
              <a:rPr lang="de-CH" sz="2000" dirty="0">
                <a:latin typeface="Verdana Pro" panose="020B0604030504040204" pitchFamily="34" charset="0"/>
              </a:rPr>
              <a:t> Schönenberg</a:t>
            </a:r>
          </a:p>
          <a:p>
            <a:r>
              <a:rPr lang="de-CH" sz="2000" dirty="0" err="1">
                <a:latin typeface="Verdana Pro" panose="020B0604030504040204" pitchFamily="34" charset="0"/>
              </a:rPr>
              <a:t>Hüttnerstrasse</a:t>
            </a:r>
            <a:r>
              <a:rPr lang="de-CH" sz="2000" dirty="0">
                <a:latin typeface="Verdana Pro" panose="020B0604030504040204" pitchFamily="34" charset="0"/>
              </a:rPr>
              <a:t> 2</a:t>
            </a:r>
          </a:p>
          <a:p>
            <a:r>
              <a:rPr lang="de-CH" sz="2000" dirty="0">
                <a:latin typeface="Verdana Pro" panose="020B0604030504040204" pitchFamily="34" charset="0"/>
              </a:rPr>
              <a:t>8824 Schönenberg</a:t>
            </a:r>
          </a:p>
        </p:txBody>
      </p:sp>
    </p:spTree>
    <p:extLst>
      <p:ext uri="{BB962C8B-B14F-4D97-AF65-F5344CB8AC3E}">
        <p14:creationId xmlns:p14="http://schemas.microsoft.com/office/powerpoint/2010/main" val="2652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C804E7D2-77F5-484F-9A5A-39C1657F584F}"/>
              </a:ext>
            </a:extLst>
          </p:cNvPr>
          <p:cNvSpPr txBox="1"/>
          <p:nvPr/>
        </p:nvSpPr>
        <p:spPr>
          <a:xfrm>
            <a:off x="576344" y="753218"/>
            <a:ext cx="5579524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Tickets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AA3CCA4-2C16-4A2F-8413-8B1730BE5739}"/>
              </a:ext>
            </a:extLst>
          </p:cNvPr>
          <p:cNvSpPr/>
          <p:nvPr/>
        </p:nvSpPr>
        <p:spPr>
          <a:xfrm>
            <a:off x="0" y="0"/>
            <a:ext cx="6858000" cy="54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23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CB3A9FC-914E-4183-85E7-4895B9DC5378}"/>
              </a:ext>
            </a:extLst>
          </p:cNvPr>
          <p:cNvGrpSpPr/>
          <p:nvPr/>
        </p:nvGrpSpPr>
        <p:grpSpPr>
          <a:xfrm>
            <a:off x="6155868" y="102581"/>
            <a:ext cx="460832" cy="338894"/>
            <a:chOff x="11258586" y="411480"/>
            <a:chExt cx="665915" cy="402336"/>
          </a:xfrm>
          <a:solidFill>
            <a:schemeClr val="accent6">
              <a:lumMod val="7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376A29C-0699-4C51-B11D-2E7C5A423592}"/>
                </a:ext>
              </a:extLst>
            </p:cNvPr>
            <p:cNvSpPr/>
            <p:nvPr/>
          </p:nvSpPr>
          <p:spPr>
            <a:xfrm>
              <a:off x="11258586" y="411480"/>
              <a:ext cx="665915" cy="4023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23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18F84CD-45AF-49B8-A39F-A0C79FA54CBF}"/>
                </a:ext>
              </a:extLst>
            </p:cNvPr>
            <p:cNvCxnSpPr/>
            <p:nvPr/>
          </p:nvCxnSpPr>
          <p:spPr>
            <a:xfrm>
              <a:off x="11376215" y="510240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A8F5A0BF-5E41-4FB5-9622-FE00E4057820}"/>
                </a:ext>
              </a:extLst>
            </p:cNvPr>
            <p:cNvCxnSpPr/>
            <p:nvPr/>
          </p:nvCxnSpPr>
          <p:spPr>
            <a:xfrm>
              <a:off x="11376215" y="610824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D2F7203-9EA4-4BA6-A80C-7E5A1FAAF014}"/>
                </a:ext>
              </a:extLst>
            </p:cNvPr>
            <p:cNvCxnSpPr/>
            <p:nvPr/>
          </p:nvCxnSpPr>
          <p:spPr>
            <a:xfrm>
              <a:off x="11376215" y="729696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47FA85C2-6EE4-4273-A7D0-88D041070E28}"/>
              </a:ext>
            </a:extLst>
          </p:cNvPr>
          <p:cNvSpPr/>
          <p:nvPr/>
        </p:nvSpPr>
        <p:spPr>
          <a:xfrm>
            <a:off x="583235" y="6371729"/>
            <a:ext cx="2852654" cy="431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latin typeface="Verdana Pro SemiBold" panose="020B0704030504040204" pitchFamily="34" charset="0"/>
              </a:rPr>
              <a:t>Saal Plan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CD3C158-1706-4F00-BC62-A46A46D90569}"/>
              </a:ext>
            </a:extLst>
          </p:cNvPr>
          <p:cNvSpPr/>
          <p:nvPr/>
        </p:nvSpPr>
        <p:spPr>
          <a:xfrm>
            <a:off x="583235" y="6904398"/>
            <a:ext cx="2852655" cy="64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Verdana Pro SemiBold" panose="020B0704030504040204" pitchFamily="34" charset="0"/>
              </a:rPr>
              <a:t>Kategorie A</a:t>
            </a:r>
            <a:endParaRPr lang="de-CH" sz="16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FD32C0B3-3D56-49BB-8E81-B2BF9FBDCACF}"/>
              </a:ext>
            </a:extLst>
          </p:cNvPr>
          <p:cNvSpPr/>
          <p:nvPr/>
        </p:nvSpPr>
        <p:spPr>
          <a:xfrm>
            <a:off x="576344" y="10143088"/>
            <a:ext cx="2852655" cy="51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Verdana Pro SemiBold" panose="020B0704030504040204" pitchFamily="34" charset="0"/>
              </a:rPr>
              <a:t>Preis Total</a:t>
            </a:r>
            <a:endParaRPr lang="de-CH" sz="16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00CD5A1-A7C0-415F-8E8E-0ED292CD0ABF}"/>
              </a:ext>
            </a:extLst>
          </p:cNvPr>
          <p:cNvCxnSpPr>
            <a:cxnSpLocks/>
          </p:cNvCxnSpPr>
          <p:nvPr/>
        </p:nvCxnSpPr>
        <p:spPr>
          <a:xfrm>
            <a:off x="493563" y="10029957"/>
            <a:ext cx="575059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967ED49C-3538-44AD-9820-C0BEDD0508B8}"/>
              </a:ext>
            </a:extLst>
          </p:cNvPr>
          <p:cNvSpPr/>
          <p:nvPr/>
        </p:nvSpPr>
        <p:spPr>
          <a:xfrm>
            <a:off x="5125897" y="10244330"/>
            <a:ext cx="869108" cy="414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Verdana Pro SemiBold" panose="020B0704030504040204" pitchFamily="34" charset="0"/>
              </a:rPr>
              <a:t>xxx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7499C2-09AA-4868-94C2-F0D508265FAF}"/>
              </a:ext>
            </a:extLst>
          </p:cNvPr>
          <p:cNvSpPr/>
          <p:nvPr/>
        </p:nvSpPr>
        <p:spPr>
          <a:xfrm>
            <a:off x="583235" y="5554859"/>
            <a:ext cx="2852654" cy="655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latin typeface="Verdana Pro SemiBold" panose="020B0704030504040204" pitchFamily="34" charset="0"/>
              </a:rPr>
              <a:t>Vorstellung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4F0D2CF-F1BA-4610-A98F-A3BA6BF3CD20}"/>
              </a:ext>
            </a:extLst>
          </p:cNvPr>
          <p:cNvSpPr/>
          <p:nvPr/>
        </p:nvSpPr>
        <p:spPr>
          <a:xfrm>
            <a:off x="3721330" y="5550698"/>
            <a:ext cx="2718997" cy="659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Samstag 24.10 2018, 20:00Uhr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9860CAB-9B18-46A1-8477-621F9E67AE08}"/>
              </a:ext>
            </a:extLst>
          </p:cNvPr>
          <p:cNvSpPr/>
          <p:nvPr/>
        </p:nvSpPr>
        <p:spPr>
          <a:xfrm>
            <a:off x="959411" y="7436633"/>
            <a:ext cx="2139950" cy="43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600" dirty="0">
                <a:solidFill>
                  <a:schemeClr val="tx1"/>
                </a:solidFill>
                <a:latin typeface="Verdana Pro SemiBold" panose="020B0704030504040204" pitchFamily="34" charset="0"/>
              </a:rPr>
              <a:t>Erwachsene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23364AB-3B52-4084-B4ED-BDDBB5122783}"/>
              </a:ext>
            </a:extLst>
          </p:cNvPr>
          <p:cNvSpPr/>
          <p:nvPr/>
        </p:nvSpPr>
        <p:spPr>
          <a:xfrm>
            <a:off x="959411" y="7940321"/>
            <a:ext cx="2139950" cy="43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600" dirty="0">
                <a:solidFill>
                  <a:schemeClr val="tx1"/>
                </a:solidFill>
                <a:latin typeface="Verdana Pro SemiBold" panose="020B0704030504040204" pitchFamily="34" charset="0"/>
              </a:rPr>
              <a:t>Kinder bis 15</a:t>
            </a:r>
          </a:p>
          <a:p>
            <a:endParaRPr lang="de-CH" sz="16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0CD3C3B-399D-4DD5-8C76-3A09F96BFFF8}"/>
              </a:ext>
            </a:extLst>
          </p:cNvPr>
          <p:cNvSpPr/>
          <p:nvPr/>
        </p:nvSpPr>
        <p:spPr>
          <a:xfrm>
            <a:off x="583235" y="8420019"/>
            <a:ext cx="2852655" cy="64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Verdana Pro SemiBold" panose="020B0704030504040204" pitchFamily="34" charset="0"/>
              </a:rPr>
              <a:t>Kategorie B</a:t>
            </a:r>
            <a:endParaRPr lang="de-CH" sz="16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EBFC27D-04E6-42FB-94D7-9080574FADBE}"/>
              </a:ext>
            </a:extLst>
          </p:cNvPr>
          <p:cNvSpPr/>
          <p:nvPr/>
        </p:nvSpPr>
        <p:spPr>
          <a:xfrm>
            <a:off x="959411" y="8952254"/>
            <a:ext cx="2139950" cy="43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600" dirty="0">
                <a:solidFill>
                  <a:schemeClr val="tx1"/>
                </a:solidFill>
                <a:latin typeface="Verdana Pro SemiBold" panose="020B0704030504040204" pitchFamily="34" charset="0"/>
              </a:rPr>
              <a:t>Erwachsene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2A37420-4779-49F4-A4EF-D39E1E9FDDD4}"/>
              </a:ext>
            </a:extLst>
          </p:cNvPr>
          <p:cNvSpPr/>
          <p:nvPr/>
        </p:nvSpPr>
        <p:spPr>
          <a:xfrm>
            <a:off x="959411" y="9455942"/>
            <a:ext cx="2139950" cy="43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600" dirty="0">
                <a:solidFill>
                  <a:schemeClr val="tx1"/>
                </a:solidFill>
                <a:latin typeface="Verdana Pro SemiBold" panose="020B0704030504040204" pitchFamily="34" charset="0"/>
              </a:rPr>
              <a:t>Kinder bis 15</a:t>
            </a:r>
          </a:p>
          <a:p>
            <a:endParaRPr lang="de-CH" sz="16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AD44EFE-DF78-45D0-BD22-FB2D264AFAA8}"/>
              </a:ext>
            </a:extLst>
          </p:cNvPr>
          <p:cNvSpPr txBox="1"/>
          <p:nvPr/>
        </p:nvSpPr>
        <p:spPr>
          <a:xfrm>
            <a:off x="493563" y="1907822"/>
            <a:ext cx="557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Ihre aktuellen Reservationen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C6173E-A4F1-4B4B-8B4D-A2F70A4DBC9E}"/>
              </a:ext>
            </a:extLst>
          </p:cNvPr>
          <p:cNvSpPr txBox="1"/>
          <p:nvPr/>
        </p:nvSpPr>
        <p:spPr>
          <a:xfrm>
            <a:off x="730867" y="2354608"/>
            <a:ext cx="3665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>
                <a:latin typeface="Verdana Pro SemiBold" panose="020B0704030504040204" pitchFamily="34" charset="0"/>
                <a:cs typeface="MoolBoran" panose="020B0604020202020204" pitchFamily="34" charset="0"/>
              </a:rPr>
              <a:t>Samstag 24.10.2018 20:00 Uhr</a:t>
            </a:r>
          </a:p>
          <a:p>
            <a:r>
              <a:rPr lang="de-CH" sz="1500" dirty="0">
                <a:latin typeface="Verdana Pro SemiBold" panose="020B0704030504040204" pitchFamily="34" charset="0"/>
                <a:cs typeface="MoolBoran" panose="020B0604020202020204" pitchFamily="34" charset="0"/>
              </a:rPr>
              <a:t>2 Tickets Kategorie 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0706F5-75C6-45DD-9730-93F3C3804858}"/>
              </a:ext>
            </a:extLst>
          </p:cNvPr>
          <p:cNvSpPr/>
          <p:nvPr/>
        </p:nvSpPr>
        <p:spPr>
          <a:xfrm>
            <a:off x="493562" y="1699933"/>
            <a:ext cx="5863983" cy="2441611"/>
          </a:xfrm>
          <a:prstGeom prst="rect">
            <a:avLst/>
          </a:prstGeom>
          <a:noFill/>
          <a:ln w="28575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3421F59-8C5D-47E5-94CF-81A0E1557799}"/>
              </a:ext>
            </a:extLst>
          </p:cNvPr>
          <p:cNvSpPr/>
          <p:nvPr/>
        </p:nvSpPr>
        <p:spPr>
          <a:xfrm>
            <a:off x="583235" y="11137751"/>
            <a:ext cx="2852654" cy="431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latin typeface="Verdana Pro SemiBold" panose="020B0704030504040204" pitchFamily="34" charset="0"/>
              </a:rPr>
              <a:t>Reservieren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305C168-2069-4CA4-96D4-CE49085F3D5C}"/>
              </a:ext>
            </a:extLst>
          </p:cNvPr>
          <p:cNvSpPr/>
          <p:nvPr/>
        </p:nvSpPr>
        <p:spPr>
          <a:xfrm>
            <a:off x="4626944" y="2354608"/>
            <a:ext cx="1500188" cy="492736"/>
          </a:xfrm>
          <a:prstGeom prst="rect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Annullieren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F1C70BA-4581-4807-8D14-BA6FD0251CD5}"/>
              </a:ext>
            </a:extLst>
          </p:cNvPr>
          <p:cNvSpPr txBox="1"/>
          <p:nvPr/>
        </p:nvSpPr>
        <p:spPr>
          <a:xfrm>
            <a:off x="730868" y="3223529"/>
            <a:ext cx="377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>
                <a:latin typeface="Verdana Pro SemiBold" panose="020B0704030504040204" pitchFamily="34" charset="0"/>
                <a:cs typeface="MoolBoran" panose="020B0604020202020204" pitchFamily="34" charset="0"/>
              </a:rPr>
              <a:t>Samstag 24.10.2018 20:00 Uhr</a:t>
            </a:r>
          </a:p>
          <a:p>
            <a:r>
              <a:rPr lang="de-CH" sz="1500" dirty="0">
                <a:latin typeface="Verdana Pro SemiBold" panose="020B0704030504040204" pitchFamily="34" charset="0"/>
                <a:cs typeface="MoolBoran" panose="020B0604020202020204" pitchFamily="34" charset="0"/>
              </a:rPr>
              <a:t>2 Tickets für Kategorie B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066BA5-C406-4FF6-9A40-0A6E4C6C6646}"/>
              </a:ext>
            </a:extLst>
          </p:cNvPr>
          <p:cNvSpPr/>
          <p:nvPr/>
        </p:nvSpPr>
        <p:spPr>
          <a:xfrm>
            <a:off x="4626944" y="3223529"/>
            <a:ext cx="1500188" cy="492736"/>
          </a:xfrm>
          <a:prstGeom prst="rect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Annullieren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09E46FA-F526-45F2-8FEE-F92197C2AC85}"/>
              </a:ext>
            </a:extLst>
          </p:cNvPr>
          <p:cNvSpPr/>
          <p:nvPr/>
        </p:nvSpPr>
        <p:spPr>
          <a:xfrm>
            <a:off x="5114395" y="6927682"/>
            <a:ext cx="963391" cy="47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Verdana Pro SemiBold" panose="020B0704030504040204" pitchFamily="34" charset="0"/>
              </a:rPr>
              <a:t>Anzahl</a:t>
            </a:r>
            <a:endParaRPr lang="de-CH" sz="14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DA0C9E6-557E-4804-B0ED-0F9D92BB33C3}"/>
              </a:ext>
            </a:extLst>
          </p:cNvPr>
          <p:cNvSpPr txBox="1"/>
          <p:nvPr/>
        </p:nvSpPr>
        <p:spPr>
          <a:xfrm>
            <a:off x="547608" y="4705183"/>
            <a:ext cx="55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Verdana Pro SemiBold" panose="020B0704030504040204" pitchFamily="34" charset="0"/>
                <a:cs typeface="MoolBoran" panose="020B0604020202020204" pitchFamily="34" charset="0"/>
              </a:rPr>
              <a:t>Weitere Reservationen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FE3492-E7EF-47D4-AD24-45180D54BA7F}"/>
              </a:ext>
            </a:extLst>
          </p:cNvPr>
          <p:cNvSpPr/>
          <p:nvPr/>
        </p:nvSpPr>
        <p:spPr>
          <a:xfrm>
            <a:off x="5161536" y="7868046"/>
            <a:ext cx="869108" cy="2909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42107A7-96DC-4DB2-AEA8-A95F5FF440B6}"/>
              </a:ext>
            </a:extLst>
          </p:cNvPr>
          <p:cNvSpPr/>
          <p:nvPr/>
        </p:nvSpPr>
        <p:spPr>
          <a:xfrm>
            <a:off x="5162585" y="7468206"/>
            <a:ext cx="869108" cy="2905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57DD794-4F35-45E0-A787-7DA02239EEDB}"/>
              </a:ext>
            </a:extLst>
          </p:cNvPr>
          <p:cNvSpPr/>
          <p:nvPr/>
        </p:nvSpPr>
        <p:spPr>
          <a:xfrm>
            <a:off x="5161536" y="9404493"/>
            <a:ext cx="869108" cy="2909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75276DD-DC16-439F-AF9D-90F4C7A2E8C6}"/>
              </a:ext>
            </a:extLst>
          </p:cNvPr>
          <p:cNvSpPr/>
          <p:nvPr/>
        </p:nvSpPr>
        <p:spPr>
          <a:xfrm>
            <a:off x="5162585" y="9004653"/>
            <a:ext cx="869108" cy="2905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DB508E5-2009-407B-99E1-A034AC36475C}"/>
              </a:ext>
            </a:extLst>
          </p:cNvPr>
          <p:cNvSpPr/>
          <p:nvPr/>
        </p:nvSpPr>
        <p:spPr>
          <a:xfrm>
            <a:off x="547608" y="11862526"/>
            <a:ext cx="4438730" cy="296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7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C804E7D2-77F5-484F-9A5A-39C1657F584F}"/>
              </a:ext>
            </a:extLst>
          </p:cNvPr>
          <p:cNvSpPr txBox="1"/>
          <p:nvPr/>
        </p:nvSpPr>
        <p:spPr>
          <a:xfrm>
            <a:off x="576344" y="753218"/>
            <a:ext cx="5579524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Tickets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0DAB26-2021-4630-A331-2B252BCC6F0E}"/>
              </a:ext>
            </a:extLst>
          </p:cNvPr>
          <p:cNvSpPr txBox="1"/>
          <p:nvPr/>
        </p:nvSpPr>
        <p:spPr>
          <a:xfrm>
            <a:off x="547608" y="1561482"/>
            <a:ext cx="560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Die Plätze müssen 30 Minuten vor Theaterbeginn abgeholt werden. Ansonsten werden die Tickets weiterverkauft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AA3CCA4-2C16-4A2F-8413-8B1730BE5739}"/>
              </a:ext>
            </a:extLst>
          </p:cNvPr>
          <p:cNvSpPr/>
          <p:nvPr/>
        </p:nvSpPr>
        <p:spPr>
          <a:xfrm>
            <a:off x="0" y="0"/>
            <a:ext cx="6858000" cy="54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23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CB3A9FC-914E-4183-85E7-4895B9DC5378}"/>
              </a:ext>
            </a:extLst>
          </p:cNvPr>
          <p:cNvGrpSpPr/>
          <p:nvPr/>
        </p:nvGrpSpPr>
        <p:grpSpPr>
          <a:xfrm>
            <a:off x="6155868" y="102581"/>
            <a:ext cx="460832" cy="338894"/>
            <a:chOff x="11258586" y="411480"/>
            <a:chExt cx="665915" cy="402336"/>
          </a:xfrm>
          <a:solidFill>
            <a:schemeClr val="accent6">
              <a:lumMod val="7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376A29C-0699-4C51-B11D-2E7C5A423592}"/>
                </a:ext>
              </a:extLst>
            </p:cNvPr>
            <p:cNvSpPr/>
            <p:nvPr/>
          </p:nvSpPr>
          <p:spPr>
            <a:xfrm>
              <a:off x="11258586" y="411480"/>
              <a:ext cx="665915" cy="4023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23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18F84CD-45AF-49B8-A39F-A0C79FA54CBF}"/>
                </a:ext>
              </a:extLst>
            </p:cNvPr>
            <p:cNvCxnSpPr/>
            <p:nvPr/>
          </p:nvCxnSpPr>
          <p:spPr>
            <a:xfrm>
              <a:off x="11376215" y="510240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A8F5A0BF-5E41-4FB5-9622-FE00E4057820}"/>
                </a:ext>
              </a:extLst>
            </p:cNvPr>
            <p:cNvCxnSpPr/>
            <p:nvPr/>
          </p:nvCxnSpPr>
          <p:spPr>
            <a:xfrm>
              <a:off x="11376215" y="610824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D2F7203-9EA4-4BA6-A80C-7E5A1FAAF014}"/>
                </a:ext>
              </a:extLst>
            </p:cNvPr>
            <p:cNvCxnSpPr/>
            <p:nvPr/>
          </p:nvCxnSpPr>
          <p:spPr>
            <a:xfrm>
              <a:off x="11376215" y="729696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4A1BBD6B-843E-4CE6-B4D0-CF07A97FFE7A}"/>
              </a:ext>
            </a:extLst>
          </p:cNvPr>
          <p:cNvSpPr/>
          <p:nvPr/>
        </p:nvSpPr>
        <p:spPr>
          <a:xfrm>
            <a:off x="5007487" y="4976539"/>
            <a:ext cx="86910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Xx</a:t>
            </a:r>
            <a:r>
              <a:rPr lang="de-CH" dirty="0">
                <a:solidFill>
                  <a:schemeClr val="tx1"/>
                </a:solidFill>
              </a:rPr>
              <a:t> Fr.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FD32C0B3-3D56-49BB-8E81-B2BF9FBDCACF}"/>
              </a:ext>
            </a:extLst>
          </p:cNvPr>
          <p:cNvSpPr/>
          <p:nvPr/>
        </p:nvSpPr>
        <p:spPr>
          <a:xfrm>
            <a:off x="671352" y="6865729"/>
            <a:ext cx="2852655" cy="51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Verdana Pro SemiBold" panose="020B0704030504040204" pitchFamily="34" charset="0"/>
              </a:rPr>
              <a:t>Summe</a:t>
            </a:r>
            <a:endParaRPr lang="de-CH" sz="16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67ED49C-3538-44AD-9820-C0BEDD0508B8}"/>
              </a:ext>
            </a:extLst>
          </p:cNvPr>
          <p:cNvSpPr/>
          <p:nvPr/>
        </p:nvSpPr>
        <p:spPr>
          <a:xfrm>
            <a:off x="5007486" y="6969794"/>
            <a:ext cx="869109" cy="414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Verdana Pro SemiBold" panose="020B0704030504040204" pitchFamily="34" charset="0"/>
              </a:rPr>
              <a:t>xxx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3421F59-8C5D-47E5-94CF-81A0E1557799}"/>
              </a:ext>
            </a:extLst>
          </p:cNvPr>
          <p:cNvSpPr/>
          <p:nvPr/>
        </p:nvSpPr>
        <p:spPr>
          <a:xfrm>
            <a:off x="576344" y="11504363"/>
            <a:ext cx="2852654" cy="431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latin typeface="Verdana Pro SemiBold" panose="020B0704030504040204" pitchFamily="34" charset="0"/>
              </a:rPr>
              <a:t>Reservation bestätigen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AACC4C9-7718-4D1B-8E88-0F7BAD8AC1A8}"/>
              </a:ext>
            </a:extLst>
          </p:cNvPr>
          <p:cNvSpPr/>
          <p:nvPr/>
        </p:nvSpPr>
        <p:spPr>
          <a:xfrm>
            <a:off x="3686215" y="11504362"/>
            <a:ext cx="2219118" cy="431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latin typeface="Verdana Pro SemiBold" panose="020B0704030504040204" pitchFamily="34" charset="0"/>
              </a:rPr>
              <a:t>Zurück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B75946C-7BA9-4F3B-A59E-A34C29C114FB}"/>
              </a:ext>
            </a:extLst>
          </p:cNvPr>
          <p:cNvSpPr/>
          <p:nvPr/>
        </p:nvSpPr>
        <p:spPr>
          <a:xfrm>
            <a:off x="547608" y="4157335"/>
            <a:ext cx="2852655" cy="64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Verdana Pro SemiBold" panose="020B0704030504040204" pitchFamily="34" charset="0"/>
              </a:rPr>
              <a:t>Ihre Bestellung</a:t>
            </a:r>
            <a:endParaRPr lang="de-CH" sz="16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6645088-557B-4CBB-86C4-21CCFE479E15}"/>
              </a:ext>
            </a:extLst>
          </p:cNvPr>
          <p:cNvSpPr txBox="1"/>
          <p:nvPr/>
        </p:nvSpPr>
        <p:spPr>
          <a:xfrm>
            <a:off x="841003" y="4976547"/>
            <a:ext cx="3212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>
                <a:latin typeface="Verdana Pro SemiBold" panose="020B0704030504040204" pitchFamily="34" charset="0"/>
                <a:cs typeface="MoolBoran" panose="020B0604020202020204" pitchFamily="34" charset="0"/>
              </a:rPr>
              <a:t>Samstag 24.10.2018</a:t>
            </a:r>
          </a:p>
          <a:p>
            <a:r>
              <a:rPr lang="de-CH" sz="1500" dirty="0">
                <a:latin typeface="Verdana Pro SemiBold" panose="020B0704030504040204" pitchFamily="34" charset="0"/>
                <a:cs typeface="MoolBoran" panose="020B0604020202020204" pitchFamily="34" charset="0"/>
              </a:rPr>
              <a:t>2 Tickets für Kategorie A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342E095-0F96-4A06-9446-848CD14887F9}"/>
              </a:ext>
            </a:extLst>
          </p:cNvPr>
          <p:cNvSpPr/>
          <p:nvPr/>
        </p:nvSpPr>
        <p:spPr>
          <a:xfrm>
            <a:off x="5007487" y="5942180"/>
            <a:ext cx="86910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Xx</a:t>
            </a:r>
            <a:r>
              <a:rPr lang="de-CH" dirty="0">
                <a:solidFill>
                  <a:schemeClr val="tx1"/>
                </a:solidFill>
              </a:rPr>
              <a:t> Fr.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6EA4C49-AF6C-4396-9163-DA224263138D}"/>
              </a:ext>
            </a:extLst>
          </p:cNvPr>
          <p:cNvSpPr txBox="1"/>
          <p:nvPr/>
        </p:nvSpPr>
        <p:spPr>
          <a:xfrm>
            <a:off x="841003" y="5942188"/>
            <a:ext cx="3212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>
                <a:latin typeface="Verdana Pro SemiBold" panose="020B0704030504040204" pitchFamily="34" charset="0"/>
                <a:cs typeface="MoolBoran" panose="020B0604020202020204" pitchFamily="34" charset="0"/>
              </a:rPr>
              <a:t>Samstag 24.10.2018</a:t>
            </a:r>
          </a:p>
          <a:p>
            <a:r>
              <a:rPr lang="de-CH" sz="1500" dirty="0">
                <a:latin typeface="Verdana Pro SemiBold" panose="020B0704030504040204" pitchFamily="34" charset="0"/>
                <a:cs typeface="MoolBoran" panose="020B0604020202020204" pitchFamily="34" charset="0"/>
              </a:rPr>
              <a:t>2 Tickets für Kategorie A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47E4BF1-DDF5-4DE1-B3B3-A3B654A5669B}"/>
              </a:ext>
            </a:extLst>
          </p:cNvPr>
          <p:cNvCxnSpPr>
            <a:cxnSpLocks/>
          </p:cNvCxnSpPr>
          <p:nvPr/>
        </p:nvCxnSpPr>
        <p:spPr>
          <a:xfrm>
            <a:off x="671352" y="6788638"/>
            <a:ext cx="519656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0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C804E7D2-77F5-484F-9A5A-39C1657F584F}"/>
              </a:ext>
            </a:extLst>
          </p:cNvPr>
          <p:cNvSpPr txBox="1"/>
          <p:nvPr/>
        </p:nvSpPr>
        <p:spPr>
          <a:xfrm>
            <a:off x="576344" y="753218"/>
            <a:ext cx="5579524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Login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AA3CCA4-2C16-4A2F-8413-8B1730BE5739}"/>
              </a:ext>
            </a:extLst>
          </p:cNvPr>
          <p:cNvSpPr/>
          <p:nvPr/>
        </p:nvSpPr>
        <p:spPr>
          <a:xfrm>
            <a:off x="0" y="0"/>
            <a:ext cx="6858000" cy="54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23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CB3A9FC-914E-4183-85E7-4895B9DC5378}"/>
              </a:ext>
            </a:extLst>
          </p:cNvPr>
          <p:cNvGrpSpPr/>
          <p:nvPr/>
        </p:nvGrpSpPr>
        <p:grpSpPr>
          <a:xfrm>
            <a:off x="6155868" y="102581"/>
            <a:ext cx="460832" cy="338894"/>
            <a:chOff x="11258586" y="411480"/>
            <a:chExt cx="665915" cy="402336"/>
          </a:xfrm>
          <a:solidFill>
            <a:schemeClr val="accent6">
              <a:lumMod val="7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376A29C-0699-4C51-B11D-2E7C5A423592}"/>
                </a:ext>
              </a:extLst>
            </p:cNvPr>
            <p:cNvSpPr/>
            <p:nvPr/>
          </p:nvSpPr>
          <p:spPr>
            <a:xfrm>
              <a:off x="11258586" y="411480"/>
              <a:ext cx="665915" cy="4023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23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18F84CD-45AF-49B8-A39F-A0C79FA54CBF}"/>
                </a:ext>
              </a:extLst>
            </p:cNvPr>
            <p:cNvCxnSpPr/>
            <p:nvPr/>
          </p:nvCxnSpPr>
          <p:spPr>
            <a:xfrm>
              <a:off x="11376215" y="510240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A8F5A0BF-5E41-4FB5-9622-FE00E4057820}"/>
                </a:ext>
              </a:extLst>
            </p:cNvPr>
            <p:cNvCxnSpPr/>
            <p:nvPr/>
          </p:nvCxnSpPr>
          <p:spPr>
            <a:xfrm>
              <a:off x="11376215" y="610824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D2F7203-9EA4-4BA6-A80C-7E5A1FAAF014}"/>
                </a:ext>
              </a:extLst>
            </p:cNvPr>
            <p:cNvCxnSpPr/>
            <p:nvPr/>
          </p:nvCxnSpPr>
          <p:spPr>
            <a:xfrm>
              <a:off x="11376215" y="729696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24D3F540-5EFA-4F2D-98B7-7157282A7030}"/>
              </a:ext>
            </a:extLst>
          </p:cNvPr>
          <p:cNvSpPr/>
          <p:nvPr/>
        </p:nvSpPr>
        <p:spPr>
          <a:xfrm>
            <a:off x="811721" y="4126209"/>
            <a:ext cx="5579524" cy="707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Benutzername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CC77460-CDF6-410E-9F47-5F7393A8FEC7}"/>
              </a:ext>
            </a:extLst>
          </p:cNvPr>
          <p:cNvSpPr/>
          <p:nvPr/>
        </p:nvSpPr>
        <p:spPr>
          <a:xfrm>
            <a:off x="840677" y="5107855"/>
            <a:ext cx="5550567" cy="707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Passwort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841D147-4D18-4A56-8A31-6BA573AE4815}"/>
              </a:ext>
            </a:extLst>
          </p:cNvPr>
          <p:cNvSpPr txBox="1"/>
          <p:nvPr/>
        </p:nvSpPr>
        <p:spPr>
          <a:xfrm>
            <a:off x="840676" y="6089500"/>
            <a:ext cx="2716911" cy="4770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5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340A96-0E0E-4A3C-BDD3-3BC0B05D4D06}"/>
              </a:ext>
            </a:extLst>
          </p:cNvPr>
          <p:cNvSpPr txBox="1"/>
          <p:nvPr/>
        </p:nvSpPr>
        <p:spPr>
          <a:xfrm>
            <a:off x="840676" y="7450521"/>
            <a:ext cx="20032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Passwort vergessen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3453FF-D9DA-4C47-ACEE-643D177E62D7}"/>
              </a:ext>
            </a:extLst>
          </p:cNvPr>
          <p:cNvSpPr txBox="1"/>
          <p:nvPr/>
        </p:nvSpPr>
        <p:spPr>
          <a:xfrm>
            <a:off x="811721" y="2555129"/>
            <a:ext cx="2716911" cy="4770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500" dirty="0">
                <a:solidFill>
                  <a:schemeClr val="bg1"/>
                </a:solidFill>
              </a:rPr>
              <a:t>Account erstellen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1BFFFB-376D-4976-88E6-66CF7E11B5C8}"/>
              </a:ext>
            </a:extLst>
          </p:cNvPr>
          <p:cNvSpPr txBox="1"/>
          <p:nvPr/>
        </p:nvSpPr>
        <p:spPr>
          <a:xfrm>
            <a:off x="811720" y="11190328"/>
            <a:ext cx="2716911" cy="4770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500" dirty="0">
                <a:solidFill>
                  <a:schemeClr val="bg1"/>
                </a:solidFill>
              </a:rPr>
              <a:t>Zurück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6CA424-8F79-425C-B090-27DAE51B9733}"/>
              </a:ext>
            </a:extLst>
          </p:cNvPr>
          <p:cNvSpPr/>
          <p:nvPr/>
        </p:nvSpPr>
        <p:spPr>
          <a:xfrm>
            <a:off x="811720" y="11875959"/>
            <a:ext cx="4438730" cy="296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7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C804E7D2-77F5-484F-9A5A-39C1657F584F}"/>
              </a:ext>
            </a:extLst>
          </p:cNvPr>
          <p:cNvSpPr txBox="1"/>
          <p:nvPr/>
        </p:nvSpPr>
        <p:spPr>
          <a:xfrm>
            <a:off x="576344" y="753218"/>
            <a:ext cx="5579524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latin typeface="Verdana Pro SemiBold" panose="020B0704030504040204" pitchFamily="34" charset="0"/>
                <a:cs typeface="MoolBoran" panose="020B0604020202020204" pitchFamily="34" charset="0"/>
              </a:rPr>
              <a:t>Neuer Account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AA3CCA4-2C16-4A2F-8413-8B1730BE5739}"/>
              </a:ext>
            </a:extLst>
          </p:cNvPr>
          <p:cNvSpPr/>
          <p:nvPr/>
        </p:nvSpPr>
        <p:spPr>
          <a:xfrm>
            <a:off x="0" y="0"/>
            <a:ext cx="6858000" cy="54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23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CB3A9FC-914E-4183-85E7-4895B9DC5378}"/>
              </a:ext>
            </a:extLst>
          </p:cNvPr>
          <p:cNvGrpSpPr/>
          <p:nvPr/>
        </p:nvGrpSpPr>
        <p:grpSpPr>
          <a:xfrm>
            <a:off x="6155868" y="102581"/>
            <a:ext cx="460832" cy="338894"/>
            <a:chOff x="11258586" y="411480"/>
            <a:chExt cx="665915" cy="402336"/>
          </a:xfrm>
          <a:solidFill>
            <a:schemeClr val="accent6">
              <a:lumMod val="7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376A29C-0699-4C51-B11D-2E7C5A423592}"/>
                </a:ext>
              </a:extLst>
            </p:cNvPr>
            <p:cNvSpPr/>
            <p:nvPr/>
          </p:nvSpPr>
          <p:spPr>
            <a:xfrm>
              <a:off x="11258586" y="411480"/>
              <a:ext cx="665915" cy="4023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23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18F84CD-45AF-49B8-A39F-A0C79FA54CBF}"/>
                </a:ext>
              </a:extLst>
            </p:cNvPr>
            <p:cNvCxnSpPr/>
            <p:nvPr/>
          </p:nvCxnSpPr>
          <p:spPr>
            <a:xfrm>
              <a:off x="11376215" y="510240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A8F5A0BF-5E41-4FB5-9622-FE00E4057820}"/>
                </a:ext>
              </a:extLst>
            </p:cNvPr>
            <p:cNvCxnSpPr/>
            <p:nvPr/>
          </p:nvCxnSpPr>
          <p:spPr>
            <a:xfrm>
              <a:off x="11376215" y="610824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D2F7203-9EA4-4BA6-A80C-7E5A1FAAF014}"/>
                </a:ext>
              </a:extLst>
            </p:cNvPr>
            <p:cNvCxnSpPr/>
            <p:nvPr/>
          </p:nvCxnSpPr>
          <p:spPr>
            <a:xfrm>
              <a:off x="11376215" y="729696"/>
              <a:ext cx="43581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24D3F540-5EFA-4F2D-98B7-7157282A7030}"/>
              </a:ext>
            </a:extLst>
          </p:cNvPr>
          <p:cNvSpPr/>
          <p:nvPr/>
        </p:nvSpPr>
        <p:spPr>
          <a:xfrm>
            <a:off x="657747" y="2268885"/>
            <a:ext cx="5579524" cy="5440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Benutzername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CC77460-CDF6-410E-9F47-5F7393A8FEC7}"/>
              </a:ext>
            </a:extLst>
          </p:cNvPr>
          <p:cNvSpPr/>
          <p:nvPr/>
        </p:nvSpPr>
        <p:spPr>
          <a:xfrm>
            <a:off x="653714" y="3059382"/>
            <a:ext cx="5550567" cy="54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Passwort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841D147-4D18-4A56-8A31-6BA573AE4815}"/>
              </a:ext>
            </a:extLst>
          </p:cNvPr>
          <p:cNvSpPr txBox="1"/>
          <p:nvPr/>
        </p:nvSpPr>
        <p:spPr>
          <a:xfrm>
            <a:off x="649195" y="8607347"/>
            <a:ext cx="2716911" cy="4770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500" dirty="0">
                <a:solidFill>
                  <a:schemeClr val="bg1"/>
                </a:solidFill>
              </a:rPr>
              <a:t>Erstellen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340A96-0E0E-4A3C-BDD3-3BC0B05D4D06}"/>
              </a:ext>
            </a:extLst>
          </p:cNvPr>
          <p:cNvSpPr txBox="1"/>
          <p:nvPr/>
        </p:nvSpPr>
        <p:spPr>
          <a:xfrm>
            <a:off x="657747" y="10151715"/>
            <a:ext cx="30941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Bestätigung E-Mail erneut versenden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43F3D59-9EA9-4306-A5CC-C92AAD01D348}"/>
              </a:ext>
            </a:extLst>
          </p:cNvPr>
          <p:cNvSpPr/>
          <p:nvPr/>
        </p:nvSpPr>
        <p:spPr>
          <a:xfrm>
            <a:off x="686704" y="3844612"/>
            <a:ext cx="5550567" cy="54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Passwort Wiederholen</a:t>
            </a:r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ED42B7-273E-42B5-B5DC-0B0468A391CC}"/>
              </a:ext>
            </a:extLst>
          </p:cNvPr>
          <p:cNvSpPr/>
          <p:nvPr/>
        </p:nvSpPr>
        <p:spPr>
          <a:xfrm>
            <a:off x="686704" y="4692090"/>
            <a:ext cx="5550567" cy="54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E-Mail Adresse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0B81ADB-AFC7-4A2A-BF1A-A5AF968B7EAF}"/>
              </a:ext>
            </a:extLst>
          </p:cNvPr>
          <p:cNvSpPr/>
          <p:nvPr/>
        </p:nvSpPr>
        <p:spPr>
          <a:xfrm>
            <a:off x="686703" y="5817886"/>
            <a:ext cx="5550567" cy="54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Telefonnummer (fakultativ)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E985407-DCBA-4884-9FEB-9855D6CE5768}"/>
              </a:ext>
            </a:extLst>
          </p:cNvPr>
          <p:cNvSpPr/>
          <p:nvPr/>
        </p:nvSpPr>
        <p:spPr>
          <a:xfrm>
            <a:off x="686703" y="6600335"/>
            <a:ext cx="5550567" cy="54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Vorname (fakultativ)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C02E537-3C93-4CC4-A9E2-0C91F973C179}"/>
              </a:ext>
            </a:extLst>
          </p:cNvPr>
          <p:cNvSpPr/>
          <p:nvPr/>
        </p:nvSpPr>
        <p:spPr>
          <a:xfrm>
            <a:off x="686703" y="7419200"/>
            <a:ext cx="5550567" cy="54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Nachname (fakultativ)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16F7167-3E27-401E-A68D-93CC44DFA429}"/>
              </a:ext>
            </a:extLst>
          </p:cNvPr>
          <p:cNvSpPr txBox="1"/>
          <p:nvPr/>
        </p:nvSpPr>
        <p:spPr>
          <a:xfrm>
            <a:off x="649194" y="9266750"/>
            <a:ext cx="2716911" cy="4770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500" dirty="0">
                <a:solidFill>
                  <a:schemeClr val="bg1"/>
                </a:solidFill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ECDA2D-3E5F-4529-AE2A-2EF130E4D642}"/>
              </a:ext>
            </a:extLst>
          </p:cNvPr>
          <p:cNvSpPr/>
          <p:nvPr/>
        </p:nvSpPr>
        <p:spPr>
          <a:xfrm>
            <a:off x="657747" y="11386905"/>
            <a:ext cx="4438730" cy="296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Benutzerdefiniert</PresentationFormat>
  <Paragraphs>87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MoolBoran</vt:lpstr>
      <vt:lpstr>Verdana Pro</vt:lpstr>
      <vt:lpstr>Verdana Pro Black</vt:lpstr>
      <vt:lpstr>Verdana Pro SemiBold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Gyger</dc:creator>
  <cp:lastModifiedBy>Bruno</cp:lastModifiedBy>
  <cp:revision>122</cp:revision>
  <dcterms:created xsi:type="dcterms:W3CDTF">2018-09-16T16:39:35Z</dcterms:created>
  <dcterms:modified xsi:type="dcterms:W3CDTF">2018-10-22T20:21:54Z</dcterms:modified>
</cp:coreProperties>
</file>