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8" r:id="rId3"/>
    <p:sldId id="259" r:id="rId4"/>
    <p:sldId id="263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50" d="100"/>
          <a:sy n="50" d="100"/>
        </p:scale>
        <p:origin x="2796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956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98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871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29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8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1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75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01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81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4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9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D62A-FC91-4A61-AFA1-2BA8086465E7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06C0-BA82-41B5-B4E6-2C8D468A47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78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63C31353-3E5E-4BD8-925B-845DD1168F19}"/>
              </a:ext>
            </a:extLst>
          </p:cNvPr>
          <p:cNvSpPr/>
          <p:nvPr/>
        </p:nvSpPr>
        <p:spPr>
          <a:xfrm>
            <a:off x="0" y="0"/>
            <a:ext cx="252679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068C00-DBEA-4DF4-AC40-2296C23580F0}"/>
              </a:ext>
            </a:extLst>
          </p:cNvPr>
          <p:cNvSpPr txBox="1"/>
          <p:nvPr/>
        </p:nvSpPr>
        <p:spPr>
          <a:xfrm>
            <a:off x="84287" y="501777"/>
            <a:ext cx="23582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00"/>
                </a:solidFill>
                <a:latin typeface="Verdana Pro SemiBold" panose="020B0704030504040204" pitchFamily="34" charset="0"/>
              </a:rPr>
              <a:t>Willkommen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Aktuelles Stück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Aufführungen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Ticket Reservation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EB225C-0568-4758-819A-A84284B7C26A}"/>
              </a:ext>
            </a:extLst>
          </p:cNvPr>
          <p:cNvSpPr/>
          <p:nvPr/>
        </p:nvSpPr>
        <p:spPr>
          <a:xfrm>
            <a:off x="2706244" y="93421"/>
            <a:ext cx="1740568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2820133-7115-403B-BF60-D7AAC0DB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79" y="1427748"/>
            <a:ext cx="9390958" cy="320040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78898CD2-672F-4906-885E-2680878A7A33}"/>
              </a:ext>
            </a:extLst>
          </p:cNvPr>
          <p:cNvSpPr/>
          <p:nvPr/>
        </p:nvSpPr>
        <p:spPr>
          <a:xfrm>
            <a:off x="2682340" y="6090595"/>
            <a:ext cx="1456522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Seiten Name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F014D13-400E-4E7A-9304-4C6C5BB7E720}"/>
              </a:ext>
            </a:extLst>
          </p:cNvPr>
          <p:cNvSpPr/>
          <p:nvPr/>
        </p:nvSpPr>
        <p:spPr>
          <a:xfrm>
            <a:off x="10066419" y="6089397"/>
            <a:ext cx="1787913" cy="457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9F18528-7F4E-4976-A614-596C6C889EF8}"/>
              </a:ext>
            </a:extLst>
          </p:cNvPr>
          <p:cNvSpPr/>
          <p:nvPr/>
        </p:nvSpPr>
        <p:spPr>
          <a:xfrm>
            <a:off x="4899921" y="682249"/>
            <a:ext cx="1648567" cy="593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Seite in Editor laden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A93EFA-C19F-4682-B196-B82509171034}"/>
              </a:ext>
            </a:extLst>
          </p:cNvPr>
          <p:cNvSpPr/>
          <p:nvPr/>
        </p:nvSpPr>
        <p:spPr>
          <a:xfrm>
            <a:off x="6733201" y="682249"/>
            <a:ext cx="2723713" cy="593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Als aktive Seite aktivieren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A00F2B1-6B59-49F5-84CD-5FB2068B87FC}"/>
              </a:ext>
            </a:extLst>
          </p:cNvPr>
          <p:cNvSpPr/>
          <p:nvPr/>
        </p:nvSpPr>
        <p:spPr>
          <a:xfrm>
            <a:off x="2706244" y="93421"/>
            <a:ext cx="1740568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6919488-6B85-48CD-A50A-DEF9CA235918}"/>
              </a:ext>
            </a:extLst>
          </p:cNvPr>
          <p:cNvSpPr/>
          <p:nvPr/>
        </p:nvSpPr>
        <p:spPr>
          <a:xfrm>
            <a:off x="2735085" y="179887"/>
            <a:ext cx="1740568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Seitenauswahl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E9BD4BE-C3FA-42AA-9294-07894DE84351}"/>
              </a:ext>
            </a:extLst>
          </p:cNvPr>
          <p:cNvSpPr/>
          <p:nvPr/>
        </p:nvSpPr>
        <p:spPr>
          <a:xfrm>
            <a:off x="2735085" y="690912"/>
            <a:ext cx="1858472" cy="584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 «aktive Seite»</a:t>
            </a:r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EE962147-654C-4326-AF73-338107ED703B}"/>
              </a:ext>
            </a:extLst>
          </p:cNvPr>
          <p:cNvSpPr/>
          <p:nvPr/>
        </p:nvSpPr>
        <p:spPr>
          <a:xfrm rot="10800000">
            <a:off x="4340894" y="919719"/>
            <a:ext cx="168442" cy="18278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1B5C5E0-A503-4B3B-A353-9ADF24262F7D}"/>
              </a:ext>
            </a:extLst>
          </p:cNvPr>
          <p:cNvSpPr/>
          <p:nvPr/>
        </p:nvSpPr>
        <p:spPr>
          <a:xfrm>
            <a:off x="7985116" y="6089397"/>
            <a:ext cx="1787913" cy="4576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Löschen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0680498-2507-404B-A68E-7FBA4B21C5D2}"/>
              </a:ext>
            </a:extLst>
          </p:cNvPr>
          <p:cNvSpPr/>
          <p:nvPr/>
        </p:nvSpPr>
        <p:spPr>
          <a:xfrm>
            <a:off x="4111822" y="6584991"/>
            <a:ext cx="2184704" cy="22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2F7BB2A-B698-454D-804A-DC5A7CFAFD31}"/>
              </a:ext>
            </a:extLst>
          </p:cNvPr>
          <p:cNvSpPr/>
          <p:nvPr/>
        </p:nvSpPr>
        <p:spPr>
          <a:xfrm>
            <a:off x="2706244" y="4733846"/>
            <a:ext cx="1634650" cy="54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Positionierung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DADE457-B33A-4649-B68D-937A529CC0B3}"/>
              </a:ext>
            </a:extLst>
          </p:cNvPr>
          <p:cNvSpPr/>
          <p:nvPr/>
        </p:nvSpPr>
        <p:spPr>
          <a:xfrm>
            <a:off x="4593557" y="4733845"/>
            <a:ext cx="2761748" cy="547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Startpunkt Ecke oben links in Prozent zum Gesamtbild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D514B7C-5BA6-4E0C-925B-71F82BD62B0D}"/>
              </a:ext>
            </a:extLst>
          </p:cNvPr>
          <p:cNvSpPr/>
          <p:nvPr/>
        </p:nvSpPr>
        <p:spPr>
          <a:xfrm>
            <a:off x="8373979" y="4733846"/>
            <a:ext cx="2133600" cy="54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Winkel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CC4D935-002A-4893-8F2A-1A90E30A0399}"/>
              </a:ext>
            </a:extLst>
          </p:cNvPr>
          <p:cNvSpPr/>
          <p:nvPr/>
        </p:nvSpPr>
        <p:spPr>
          <a:xfrm>
            <a:off x="4593557" y="5276915"/>
            <a:ext cx="1025271" cy="41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D95EED5-25D1-457A-8181-F4A7657EB2BB}"/>
              </a:ext>
            </a:extLst>
          </p:cNvPr>
          <p:cNvSpPr/>
          <p:nvPr/>
        </p:nvSpPr>
        <p:spPr>
          <a:xfrm>
            <a:off x="6211304" y="5276915"/>
            <a:ext cx="1025271" cy="41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chemeClr val="tx1"/>
                </a:solidFill>
              </a:rPr>
              <a:t>Vertikal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3005424-F552-422C-ADA3-0BDA464DABEF}"/>
              </a:ext>
            </a:extLst>
          </p:cNvPr>
          <p:cNvSpPr/>
          <p:nvPr/>
        </p:nvSpPr>
        <p:spPr>
          <a:xfrm>
            <a:off x="4138862" y="6133537"/>
            <a:ext cx="25267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/>
                </a:solidFill>
              </a:rPr>
              <a:t>«Auswahl Seitenwahl»</a:t>
            </a:r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9A294E8-D4F5-4BDE-9693-A02E9DAEE52B}"/>
              </a:ext>
            </a:extLst>
          </p:cNvPr>
          <p:cNvSpPr/>
          <p:nvPr/>
        </p:nvSpPr>
        <p:spPr>
          <a:xfrm>
            <a:off x="5530861" y="5328576"/>
            <a:ext cx="561713" cy="303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C3F03B0-86B1-400B-B8D1-0BBB786D123A}"/>
              </a:ext>
            </a:extLst>
          </p:cNvPr>
          <p:cNvSpPr/>
          <p:nvPr/>
        </p:nvSpPr>
        <p:spPr>
          <a:xfrm>
            <a:off x="7074448" y="5322347"/>
            <a:ext cx="561713" cy="303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BF2139E-2452-44AF-9BE4-233EA8A1B245}"/>
              </a:ext>
            </a:extLst>
          </p:cNvPr>
          <p:cNvSpPr/>
          <p:nvPr/>
        </p:nvSpPr>
        <p:spPr>
          <a:xfrm>
            <a:off x="8478670" y="5322347"/>
            <a:ext cx="561713" cy="303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306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63C31353-3E5E-4BD8-925B-845DD1168F19}"/>
              </a:ext>
            </a:extLst>
          </p:cNvPr>
          <p:cNvSpPr/>
          <p:nvPr/>
        </p:nvSpPr>
        <p:spPr>
          <a:xfrm>
            <a:off x="0" y="0"/>
            <a:ext cx="252679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068C00-DBEA-4DF4-AC40-2296C23580F0}"/>
              </a:ext>
            </a:extLst>
          </p:cNvPr>
          <p:cNvSpPr txBox="1"/>
          <p:nvPr/>
        </p:nvSpPr>
        <p:spPr>
          <a:xfrm>
            <a:off x="84287" y="501777"/>
            <a:ext cx="23582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Willkommen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00"/>
                </a:solidFill>
                <a:latin typeface="Verdana Pro SemiBold" panose="020B0704030504040204" pitchFamily="34" charset="0"/>
              </a:rPr>
              <a:t>Aktuelles Stück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Aufführungen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Ticket Reservation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EB225C-0568-4758-819A-A84284B7C26A}"/>
              </a:ext>
            </a:extLst>
          </p:cNvPr>
          <p:cNvSpPr/>
          <p:nvPr/>
        </p:nvSpPr>
        <p:spPr>
          <a:xfrm>
            <a:off x="2706244" y="93421"/>
            <a:ext cx="1740568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2820133-7115-403B-BF60-D7AAC0DB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79" y="1427747"/>
            <a:ext cx="9390958" cy="4509336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78898CD2-672F-4906-885E-2680878A7A33}"/>
              </a:ext>
            </a:extLst>
          </p:cNvPr>
          <p:cNvSpPr/>
          <p:nvPr/>
        </p:nvSpPr>
        <p:spPr>
          <a:xfrm>
            <a:off x="2682340" y="6090595"/>
            <a:ext cx="1456522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Seiten Name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F014D13-400E-4E7A-9304-4C6C5BB7E720}"/>
              </a:ext>
            </a:extLst>
          </p:cNvPr>
          <p:cNvSpPr/>
          <p:nvPr/>
        </p:nvSpPr>
        <p:spPr>
          <a:xfrm>
            <a:off x="10066419" y="6089397"/>
            <a:ext cx="1787913" cy="457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9F18528-7F4E-4976-A614-596C6C889EF8}"/>
              </a:ext>
            </a:extLst>
          </p:cNvPr>
          <p:cNvSpPr/>
          <p:nvPr/>
        </p:nvSpPr>
        <p:spPr>
          <a:xfrm>
            <a:off x="4899921" y="682249"/>
            <a:ext cx="1648567" cy="593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Seite in Editor laden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A93EFA-C19F-4682-B196-B82509171034}"/>
              </a:ext>
            </a:extLst>
          </p:cNvPr>
          <p:cNvSpPr/>
          <p:nvPr/>
        </p:nvSpPr>
        <p:spPr>
          <a:xfrm>
            <a:off x="6733201" y="682249"/>
            <a:ext cx="2723713" cy="593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Als aktive Seite aktivieren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A00F2B1-6B59-49F5-84CD-5FB2068B87FC}"/>
              </a:ext>
            </a:extLst>
          </p:cNvPr>
          <p:cNvSpPr/>
          <p:nvPr/>
        </p:nvSpPr>
        <p:spPr>
          <a:xfrm>
            <a:off x="2706244" y="93421"/>
            <a:ext cx="1740568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6919488-6B85-48CD-A50A-DEF9CA235918}"/>
              </a:ext>
            </a:extLst>
          </p:cNvPr>
          <p:cNvSpPr/>
          <p:nvPr/>
        </p:nvSpPr>
        <p:spPr>
          <a:xfrm>
            <a:off x="2735085" y="179887"/>
            <a:ext cx="1740568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Seitenauswahl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E9BD4BE-C3FA-42AA-9294-07894DE84351}"/>
              </a:ext>
            </a:extLst>
          </p:cNvPr>
          <p:cNvSpPr/>
          <p:nvPr/>
        </p:nvSpPr>
        <p:spPr>
          <a:xfrm>
            <a:off x="2735085" y="690912"/>
            <a:ext cx="1858472" cy="584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 «aktive Seite»</a:t>
            </a:r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EE962147-654C-4326-AF73-338107ED703B}"/>
              </a:ext>
            </a:extLst>
          </p:cNvPr>
          <p:cNvSpPr/>
          <p:nvPr/>
        </p:nvSpPr>
        <p:spPr>
          <a:xfrm rot="10800000">
            <a:off x="4340894" y="919719"/>
            <a:ext cx="168442" cy="18278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1B5C5E0-A503-4B3B-A353-9ADF24262F7D}"/>
              </a:ext>
            </a:extLst>
          </p:cNvPr>
          <p:cNvSpPr/>
          <p:nvPr/>
        </p:nvSpPr>
        <p:spPr>
          <a:xfrm>
            <a:off x="7985116" y="6089397"/>
            <a:ext cx="1787913" cy="4576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Löschen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0680498-2507-404B-A68E-7FBA4B21C5D2}"/>
              </a:ext>
            </a:extLst>
          </p:cNvPr>
          <p:cNvSpPr/>
          <p:nvPr/>
        </p:nvSpPr>
        <p:spPr>
          <a:xfrm>
            <a:off x="4111822" y="6584991"/>
            <a:ext cx="2184704" cy="22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D788304-1BC8-45A6-BADF-1253893D28D1}"/>
              </a:ext>
            </a:extLst>
          </p:cNvPr>
          <p:cNvSpPr/>
          <p:nvPr/>
        </p:nvSpPr>
        <p:spPr>
          <a:xfrm>
            <a:off x="9773029" y="864438"/>
            <a:ext cx="2184704" cy="22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C242731-DEA2-4A6B-8C20-02D23725A798}"/>
              </a:ext>
            </a:extLst>
          </p:cNvPr>
          <p:cNvSpPr/>
          <p:nvPr/>
        </p:nvSpPr>
        <p:spPr>
          <a:xfrm>
            <a:off x="4138862" y="6133537"/>
            <a:ext cx="25267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/>
                </a:solidFill>
              </a:rPr>
              <a:t>«Auswahl Seitenwahl»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174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26DDE8A-FCC0-4D43-B41B-D6BDE76F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79" y="1427747"/>
            <a:ext cx="9390958" cy="450933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63C31353-3E5E-4BD8-925B-845DD1168F19}"/>
              </a:ext>
            </a:extLst>
          </p:cNvPr>
          <p:cNvSpPr/>
          <p:nvPr/>
        </p:nvSpPr>
        <p:spPr>
          <a:xfrm>
            <a:off x="0" y="0"/>
            <a:ext cx="252679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068C00-DBEA-4DF4-AC40-2296C23580F0}"/>
              </a:ext>
            </a:extLst>
          </p:cNvPr>
          <p:cNvSpPr txBox="1"/>
          <p:nvPr/>
        </p:nvSpPr>
        <p:spPr>
          <a:xfrm>
            <a:off x="84287" y="501777"/>
            <a:ext cx="23582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Willkommen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Aktuelles Stück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00"/>
                </a:solidFill>
                <a:latin typeface="Verdana Pro SemiBold" panose="020B0704030504040204" pitchFamily="34" charset="0"/>
              </a:rPr>
              <a:t>Aufführungen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Ticket Reservation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4D51407-99F7-428A-BDD7-064C3E4FA718}"/>
              </a:ext>
            </a:extLst>
          </p:cNvPr>
          <p:cNvSpPr/>
          <p:nvPr/>
        </p:nvSpPr>
        <p:spPr>
          <a:xfrm>
            <a:off x="2682340" y="6090595"/>
            <a:ext cx="1456522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Seiten Name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0E504B3-DC75-401B-9211-92D0B26014D5}"/>
              </a:ext>
            </a:extLst>
          </p:cNvPr>
          <p:cNvSpPr/>
          <p:nvPr/>
        </p:nvSpPr>
        <p:spPr>
          <a:xfrm>
            <a:off x="10066419" y="6089397"/>
            <a:ext cx="1787913" cy="457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Speichern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FBF7F5E-6523-4378-805B-508892491E31}"/>
              </a:ext>
            </a:extLst>
          </p:cNvPr>
          <p:cNvSpPr/>
          <p:nvPr/>
        </p:nvSpPr>
        <p:spPr>
          <a:xfrm>
            <a:off x="4899921" y="682249"/>
            <a:ext cx="1648567" cy="593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Seite in Editor 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6BAD68-84F7-444B-BDBF-49AE5F79FEC9}"/>
              </a:ext>
            </a:extLst>
          </p:cNvPr>
          <p:cNvSpPr/>
          <p:nvPr/>
        </p:nvSpPr>
        <p:spPr>
          <a:xfrm>
            <a:off x="6733201" y="682249"/>
            <a:ext cx="2723713" cy="593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Als aktive Seite aktivieren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EB225C-0568-4758-819A-A84284B7C26A}"/>
              </a:ext>
            </a:extLst>
          </p:cNvPr>
          <p:cNvSpPr/>
          <p:nvPr/>
        </p:nvSpPr>
        <p:spPr>
          <a:xfrm>
            <a:off x="2706244" y="93421"/>
            <a:ext cx="1740568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CAC93FE-0BC4-4E86-9ED0-F06322047178}"/>
              </a:ext>
            </a:extLst>
          </p:cNvPr>
          <p:cNvSpPr/>
          <p:nvPr/>
        </p:nvSpPr>
        <p:spPr>
          <a:xfrm>
            <a:off x="2735085" y="179887"/>
            <a:ext cx="1740568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Seitenauswahl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7094ED1-DFCF-490E-9962-3E8D35D5B116}"/>
              </a:ext>
            </a:extLst>
          </p:cNvPr>
          <p:cNvSpPr/>
          <p:nvPr/>
        </p:nvSpPr>
        <p:spPr>
          <a:xfrm>
            <a:off x="2735085" y="690912"/>
            <a:ext cx="1858472" cy="584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 «aktive Seite»</a:t>
            </a:r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34F6E723-280A-4979-B634-98D66E1B17F5}"/>
              </a:ext>
            </a:extLst>
          </p:cNvPr>
          <p:cNvSpPr/>
          <p:nvPr/>
        </p:nvSpPr>
        <p:spPr>
          <a:xfrm rot="10800000">
            <a:off x="4340894" y="919719"/>
            <a:ext cx="168442" cy="18278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D42689E-1B5F-432E-8D08-9B95D205C098}"/>
              </a:ext>
            </a:extLst>
          </p:cNvPr>
          <p:cNvSpPr/>
          <p:nvPr/>
        </p:nvSpPr>
        <p:spPr>
          <a:xfrm>
            <a:off x="7985116" y="6089397"/>
            <a:ext cx="1787913" cy="4576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Löschen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33A8B4-707C-4F1E-9860-F5FBBC7FD553}"/>
              </a:ext>
            </a:extLst>
          </p:cNvPr>
          <p:cNvSpPr/>
          <p:nvPr/>
        </p:nvSpPr>
        <p:spPr>
          <a:xfrm>
            <a:off x="4111822" y="6584991"/>
            <a:ext cx="2184704" cy="22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CCDD8EB-6E1D-4FFF-ABB8-70F1A4288570}"/>
              </a:ext>
            </a:extLst>
          </p:cNvPr>
          <p:cNvSpPr/>
          <p:nvPr/>
        </p:nvSpPr>
        <p:spPr>
          <a:xfrm>
            <a:off x="9773029" y="864438"/>
            <a:ext cx="2184704" cy="22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AD7C9A7-6C6A-4E0C-8078-BA250CDEE1B8}"/>
              </a:ext>
            </a:extLst>
          </p:cNvPr>
          <p:cNvSpPr/>
          <p:nvPr/>
        </p:nvSpPr>
        <p:spPr>
          <a:xfrm>
            <a:off x="4138862" y="6133537"/>
            <a:ext cx="25267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/>
                </a:solidFill>
              </a:rPr>
              <a:t>«Auswahl Seitenwahl»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615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63C31353-3E5E-4BD8-925B-845DD1168F19}"/>
              </a:ext>
            </a:extLst>
          </p:cNvPr>
          <p:cNvSpPr/>
          <p:nvPr/>
        </p:nvSpPr>
        <p:spPr>
          <a:xfrm>
            <a:off x="0" y="0"/>
            <a:ext cx="252679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068C00-DBEA-4DF4-AC40-2296C23580F0}"/>
              </a:ext>
            </a:extLst>
          </p:cNvPr>
          <p:cNvSpPr txBox="1"/>
          <p:nvPr/>
        </p:nvSpPr>
        <p:spPr>
          <a:xfrm>
            <a:off x="84287" y="501777"/>
            <a:ext cx="249795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Willkommen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Aktuelles Stück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FF"/>
                </a:solidFill>
                <a:latin typeface="Verdana Pro SemiBold" panose="020B0704030504040204" pitchFamily="34" charset="0"/>
              </a:rPr>
              <a:t>Aufführungen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00"/>
                </a:solidFill>
                <a:latin typeface="Verdana Pro SemiBold" panose="020B0704030504040204" pitchFamily="34" charset="0"/>
              </a:rPr>
              <a:t>Ticket Reservation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FF"/>
                </a:solidFill>
                <a:latin typeface="Verdana Pro SemiBold" panose="020B0704030504040204" pitchFamily="34" charset="0"/>
              </a:rPr>
              <a:t>Saal Pläne</a:t>
            </a:r>
          </a:p>
          <a:p>
            <a:pPr>
              <a:spcAft>
                <a:spcPts val="275"/>
              </a:spcAft>
            </a:pPr>
            <a:endParaRPr lang="de-CH" sz="12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379F9E0-040B-4899-B1B6-4E57E905B55E}"/>
              </a:ext>
            </a:extLst>
          </p:cNvPr>
          <p:cNvSpPr/>
          <p:nvPr/>
        </p:nvSpPr>
        <p:spPr>
          <a:xfrm>
            <a:off x="2752202" y="6388130"/>
            <a:ext cx="2184704" cy="22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9896CB3-A6EF-4FF3-B5D5-B768A3F914E4}"/>
              </a:ext>
            </a:extLst>
          </p:cNvPr>
          <p:cNvSpPr txBox="1"/>
          <p:nvPr/>
        </p:nvSpPr>
        <p:spPr>
          <a:xfrm>
            <a:off x="2666525" y="219717"/>
            <a:ext cx="249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Tickets verwalten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01B87E34-B985-4DA3-9DB7-2AB6E1C88A53}"/>
              </a:ext>
            </a:extLst>
          </p:cNvPr>
          <p:cNvSpPr/>
          <p:nvPr/>
        </p:nvSpPr>
        <p:spPr>
          <a:xfrm>
            <a:off x="5170290" y="1355200"/>
            <a:ext cx="1626163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Neu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DD81BA5-3E3B-4417-9208-C1BC130A9CAD}"/>
              </a:ext>
            </a:extLst>
          </p:cNvPr>
          <p:cNvSpPr/>
          <p:nvPr/>
        </p:nvSpPr>
        <p:spPr>
          <a:xfrm>
            <a:off x="7740263" y="907815"/>
            <a:ext cx="1394310" cy="3231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Löschen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67E7AB2F-2EBA-46D0-9897-85DA47DF5CBE}"/>
              </a:ext>
            </a:extLst>
          </p:cNvPr>
          <p:cNvCxnSpPr>
            <a:cxnSpLocks/>
          </p:cNvCxnSpPr>
          <p:nvPr/>
        </p:nvCxnSpPr>
        <p:spPr>
          <a:xfrm>
            <a:off x="2756177" y="1948575"/>
            <a:ext cx="9017901" cy="0"/>
          </a:xfrm>
          <a:prstGeom prst="line">
            <a:avLst/>
          </a:prstGeom>
          <a:ln w="28575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7D717F6-B32F-4D31-83E8-0411C5FA7EAA}"/>
              </a:ext>
            </a:extLst>
          </p:cNvPr>
          <p:cNvSpPr txBox="1"/>
          <p:nvPr/>
        </p:nvSpPr>
        <p:spPr>
          <a:xfrm>
            <a:off x="3184397" y="607519"/>
            <a:ext cx="18439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Bereits Erstellte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F69D-49D4-4E05-839E-ACD95E63F5EB}"/>
              </a:ext>
            </a:extLst>
          </p:cNvPr>
          <p:cNvSpPr/>
          <p:nvPr/>
        </p:nvSpPr>
        <p:spPr>
          <a:xfrm>
            <a:off x="3270684" y="918234"/>
            <a:ext cx="1626164" cy="3108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E7410EF-7B72-4E97-8130-906DDA6C7FB1}"/>
              </a:ext>
            </a:extLst>
          </p:cNvPr>
          <p:cNvSpPr/>
          <p:nvPr/>
        </p:nvSpPr>
        <p:spPr>
          <a:xfrm>
            <a:off x="5164476" y="918234"/>
            <a:ext cx="1626164" cy="3108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Update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73A77C8-E126-4427-AAD0-3ADD4917777A}"/>
              </a:ext>
            </a:extLst>
          </p:cNvPr>
          <p:cNvSpPr txBox="1"/>
          <p:nvPr/>
        </p:nvSpPr>
        <p:spPr>
          <a:xfrm>
            <a:off x="2662550" y="2226397"/>
            <a:ext cx="249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Kategorien verwalten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BB19876-95DE-4BCA-BFD7-FA63AB44434B}"/>
              </a:ext>
            </a:extLst>
          </p:cNvPr>
          <p:cNvSpPr/>
          <p:nvPr/>
        </p:nvSpPr>
        <p:spPr>
          <a:xfrm>
            <a:off x="5170290" y="3379859"/>
            <a:ext cx="1626163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Neu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054920C-82BE-4C83-8A27-E5874391ED4F}"/>
              </a:ext>
            </a:extLst>
          </p:cNvPr>
          <p:cNvSpPr/>
          <p:nvPr/>
        </p:nvSpPr>
        <p:spPr>
          <a:xfrm>
            <a:off x="7736288" y="2914495"/>
            <a:ext cx="1394310" cy="3231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Löschen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F8C358E-A0E5-48FD-95E3-D7C84FC998B7}"/>
              </a:ext>
            </a:extLst>
          </p:cNvPr>
          <p:cNvCxnSpPr>
            <a:cxnSpLocks/>
          </p:cNvCxnSpPr>
          <p:nvPr/>
        </p:nvCxnSpPr>
        <p:spPr>
          <a:xfrm>
            <a:off x="2752202" y="3955255"/>
            <a:ext cx="9017901" cy="0"/>
          </a:xfrm>
          <a:prstGeom prst="line">
            <a:avLst/>
          </a:prstGeom>
          <a:ln w="28575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EBD9178-2B01-4A6C-9AD8-EBA77F24267D}"/>
              </a:ext>
            </a:extLst>
          </p:cNvPr>
          <p:cNvSpPr txBox="1"/>
          <p:nvPr/>
        </p:nvSpPr>
        <p:spPr>
          <a:xfrm>
            <a:off x="3180422" y="2614199"/>
            <a:ext cx="18439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Bereits Erstellte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414D6C9-C1EE-4134-9800-6A7E0002D254}"/>
              </a:ext>
            </a:extLst>
          </p:cNvPr>
          <p:cNvSpPr/>
          <p:nvPr/>
        </p:nvSpPr>
        <p:spPr>
          <a:xfrm>
            <a:off x="3266709" y="2924914"/>
            <a:ext cx="1626164" cy="3108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56AFD8B-0CE4-464D-95DE-64EC0F429BAF}"/>
              </a:ext>
            </a:extLst>
          </p:cNvPr>
          <p:cNvSpPr/>
          <p:nvPr/>
        </p:nvSpPr>
        <p:spPr>
          <a:xfrm>
            <a:off x="5160501" y="2924914"/>
            <a:ext cx="1626164" cy="3108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Update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319F1F5-3FD4-47E2-A73D-081CDF2A4026}"/>
              </a:ext>
            </a:extLst>
          </p:cNvPr>
          <p:cNvSpPr txBox="1"/>
          <p:nvPr/>
        </p:nvSpPr>
        <p:spPr>
          <a:xfrm>
            <a:off x="2672338" y="4364465"/>
            <a:ext cx="249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Preise verwalten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344A18E-6F47-41AD-9EEF-69ED2D5E3BCD}"/>
              </a:ext>
            </a:extLst>
          </p:cNvPr>
          <p:cNvSpPr/>
          <p:nvPr/>
        </p:nvSpPr>
        <p:spPr>
          <a:xfrm>
            <a:off x="5160501" y="5531631"/>
            <a:ext cx="1626163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Neu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3C456C1-C20B-4917-A60B-4654193861CC}"/>
              </a:ext>
            </a:extLst>
          </p:cNvPr>
          <p:cNvSpPr/>
          <p:nvPr/>
        </p:nvSpPr>
        <p:spPr>
          <a:xfrm>
            <a:off x="7746076" y="5052563"/>
            <a:ext cx="1394310" cy="3231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Löschen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E8F629E-7EF4-496C-BEE4-9E240E292DE1}"/>
              </a:ext>
            </a:extLst>
          </p:cNvPr>
          <p:cNvCxnSpPr>
            <a:cxnSpLocks/>
          </p:cNvCxnSpPr>
          <p:nvPr/>
        </p:nvCxnSpPr>
        <p:spPr>
          <a:xfrm>
            <a:off x="2761990" y="6093323"/>
            <a:ext cx="9017901" cy="0"/>
          </a:xfrm>
          <a:prstGeom prst="line">
            <a:avLst/>
          </a:prstGeom>
          <a:ln w="28575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DC95E71-F1C5-4500-9E95-A8C8F6FC66E2}"/>
              </a:ext>
            </a:extLst>
          </p:cNvPr>
          <p:cNvSpPr txBox="1"/>
          <p:nvPr/>
        </p:nvSpPr>
        <p:spPr>
          <a:xfrm>
            <a:off x="3190210" y="4752267"/>
            <a:ext cx="18439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Bereits Erstellte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1F44257-706C-4D8B-BF71-8A7D1B0D2ED1}"/>
              </a:ext>
            </a:extLst>
          </p:cNvPr>
          <p:cNvSpPr/>
          <p:nvPr/>
        </p:nvSpPr>
        <p:spPr>
          <a:xfrm>
            <a:off x="3276497" y="5062982"/>
            <a:ext cx="1626164" cy="3108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FD0B75D-AD20-4587-972C-23B04FC6F483}"/>
              </a:ext>
            </a:extLst>
          </p:cNvPr>
          <p:cNvSpPr/>
          <p:nvPr/>
        </p:nvSpPr>
        <p:spPr>
          <a:xfrm>
            <a:off x="5170289" y="5062982"/>
            <a:ext cx="1626164" cy="3108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00179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63C31353-3E5E-4BD8-925B-845DD1168F19}"/>
              </a:ext>
            </a:extLst>
          </p:cNvPr>
          <p:cNvSpPr/>
          <p:nvPr/>
        </p:nvSpPr>
        <p:spPr>
          <a:xfrm>
            <a:off x="0" y="0"/>
            <a:ext cx="252679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EB225C-0568-4758-819A-A84284B7C26A}"/>
              </a:ext>
            </a:extLst>
          </p:cNvPr>
          <p:cNvSpPr/>
          <p:nvPr/>
        </p:nvSpPr>
        <p:spPr>
          <a:xfrm>
            <a:off x="2666525" y="840754"/>
            <a:ext cx="1740568" cy="457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A363E2-501C-4834-A570-9C0434603085}"/>
              </a:ext>
            </a:extLst>
          </p:cNvPr>
          <p:cNvSpPr/>
          <p:nvPr/>
        </p:nvSpPr>
        <p:spPr>
          <a:xfrm>
            <a:off x="2858359" y="6295074"/>
            <a:ext cx="1787913" cy="457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Speichern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6BC1890-F7DB-4261-8EFE-90EA78AF70D1}"/>
              </a:ext>
            </a:extLst>
          </p:cNvPr>
          <p:cNvSpPr txBox="1"/>
          <p:nvPr/>
        </p:nvSpPr>
        <p:spPr>
          <a:xfrm>
            <a:off x="2818640" y="2643038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Beschreibung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D99ED-4E65-44D6-971F-2733FB8F42F7}"/>
              </a:ext>
            </a:extLst>
          </p:cNvPr>
          <p:cNvSpPr/>
          <p:nvPr/>
        </p:nvSpPr>
        <p:spPr>
          <a:xfrm>
            <a:off x="7845261" y="2650410"/>
            <a:ext cx="3876674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530139F-4163-4577-8080-715DD56C027B}"/>
              </a:ext>
            </a:extLst>
          </p:cNvPr>
          <p:cNvSpPr/>
          <p:nvPr/>
        </p:nvSpPr>
        <p:spPr>
          <a:xfrm>
            <a:off x="6909530" y="6409477"/>
            <a:ext cx="4812404" cy="22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9788787-463F-4672-A215-8AB5FB436095}"/>
              </a:ext>
            </a:extLst>
          </p:cNvPr>
          <p:cNvSpPr txBox="1"/>
          <p:nvPr/>
        </p:nvSpPr>
        <p:spPr>
          <a:xfrm>
            <a:off x="2818640" y="1740030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Veranstaltung Datum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47C743A-72ED-4D3A-A8AE-486F9557AA6A}"/>
              </a:ext>
            </a:extLst>
          </p:cNvPr>
          <p:cNvSpPr txBox="1"/>
          <p:nvPr/>
        </p:nvSpPr>
        <p:spPr>
          <a:xfrm>
            <a:off x="2811763" y="2195263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Veranstaltung Zeit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EEC3938-14C2-4E01-B29F-632E5B94FD7B}"/>
              </a:ext>
            </a:extLst>
          </p:cNvPr>
          <p:cNvSpPr/>
          <p:nvPr/>
        </p:nvSpPr>
        <p:spPr>
          <a:xfrm>
            <a:off x="7845261" y="2195515"/>
            <a:ext cx="3876674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F82D591-05DD-471B-8ED1-4F351E0464C8}"/>
              </a:ext>
            </a:extLst>
          </p:cNvPr>
          <p:cNvSpPr/>
          <p:nvPr/>
        </p:nvSpPr>
        <p:spPr>
          <a:xfrm>
            <a:off x="7845261" y="1745497"/>
            <a:ext cx="2497951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 Kalender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A708BD8-3408-449D-84EF-261974C1F02E}"/>
              </a:ext>
            </a:extLst>
          </p:cNvPr>
          <p:cNvSpPr txBox="1"/>
          <p:nvPr/>
        </p:nvSpPr>
        <p:spPr>
          <a:xfrm>
            <a:off x="2818640" y="3110076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Kategorie zuordnen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DFCA5B6-D250-459A-9028-6AB1EBC63BC9}"/>
              </a:ext>
            </a:extLst>
          </p:cNvPr>
          <p:cNvSpPr/>
          <p:nvPr/>
        </p:nvSpPr>
        <p:spPr>
          <a:xfrm>
            <a:off x="7845261" y="3105728"/>
            <a:ext cx="3267095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 Kategorien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4DEABD5-D767-4506-A095-F7DB2A88ACE5}"/>
              </a:ext>
            </a:extLst>
          </p:cNvPr>
          <p:cNvSpPr txBox="1"/>
          <p:nvPr/>
        </p:nvSpPr>
        <p:spPr>
          <a:xfrm>
            <a:off x="2811627" y="3567971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Saal Plan zuordnen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0208591-51BC-425A-9B10-79A70AA78CFF}"/>
              </a:ext>
            </a:extLst>
          </p:cNvPr>
          <p:cNvSpPr/>
          <p:nvPr/>
        </p:nvSpPr>
        <p:spPr>
          <a:xfrm>
            <a:off x="7845261" y="3574052"/>
            <a:ext cx="3267095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 Saal Plan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1D8AD4E-1925-4F1E-8987-71DEE940D0C3}"/>
              </a:ext>
            </a:extLst>
          </p:cNvPr>
          <p:cNvSpPr txBox="1"/>
          <p:nvPr/>
        </p:nvSpPr>
        <p:spPr>
          <a:xfrm>
            <a:off x="2811626" y="4009635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Maximal zu verkaufende Tickets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92A9F39-5946-4128-A546-D93EC3277AE2}"/>
              </a:ext>
            </a:extLst>
          </p:cNvPr>
          <p:cNvSpPr/>
          <p:nvPr/>
        </p:nvSpPr>
        <p:spPr>
          <a:xfrm>
            <a:off x="7845261" y="4027754"/>
            <a:ext cx="3876674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B1CD74-B7C7-4679-A496-007D6B30B303}"/>
              </a:ext>
            </a:extLst>
          </p:cNvPr>
          <p:cNvSpPr txBox="1"/>
          <p:nvPr/>
        </p:nvSpPr>
        <p:spPr>
          <a:xfrm>
            <a:off x="2818640" y="4482784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Startdatum </a:t>
            </a:r>
            <a:r>
              <a:rPr lang="de-CH" sz="1500" dirty="0" err="1"/>
              <a:t>Billetverkauf</a:t>
            </a:r>
            <a:endParaRPr lang="de-CH" sz="15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6175866-74E7-4C2A-B398-3C9B1898A932}"/>
              </a:ext>
            </a:extLst>
          </p:cNvPr>
          <p:cNvSpPr txBox="1"/>
          <p:nvPr/>
        </p:nvSpPr>
        <p:spPr>
          <a:xfrm>
            <a:off x="2818640" y="4947188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Startzeit </a:t>
            </a:r>
            <a:r>
              <a:rPr lang="de-CH" sz="1500" dirty="0" err="1"/>
              <a:t>Billetverkauf</a:t>
            </a:r>
            <a:endParaRPr lang="de-CH" sz="15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A0A8AB7-8EDE-4E10-947F-DF8ED9D0004E}"/>
              </a:ext>
            </a:extLst>
          </p:cNvPr>
          <p:cNvSpPr/>
          <p:nvPr/>
        </p:nvSpPr>
        <p:spPr>
          <a:xfrm>
            <a:off x="7845260" y="4947188"/>
            <a:ext cx="3876674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4A3EA24-2FAE-4869-87CA-B5F3533E861D}"/>
              </a:ext>
            </a:extLst>
          </p:cNvPr>
          <p:cNvSpPr txBox="1"/>
          <p:nvPr/>
        </p:nvSpPr>
        <p:spPr>
          <a:xfrm>
            <a:off x="2811625" y="5400664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Enddatum </a:t>
            </a:r>
            <a:r>
              <a:rPr lang="de-CH" sz="1500" dirty="0" err="1"/>
              <a:t>Billetverkauf</a:t>
            </a:r>
            <a:endParaRPr lang="de-CH" sz="15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FE31532-08DC-4E1E-8490-E8F138E8B2CE}"/>
              </a:ext>
            </a:extLst>
          </p:cNvPr>
          <p:cNvSpPr txBox="1"/>
          <p:nvPr/>
        </p:nvSpPr>
        <p:spPr>
          <a:xfrm>
            <a:off x="2811624" y="5863406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Endzeit </a:t>
            </a:r>
            <a:r>
              <a:rPr lang="de-CH" sz="1500" dirty="0" err="1"/>
              <a:t>Billetverkauf</a:t>
            </a:r>
            <a:endParaRPr lang="de-CH" sz="15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284FB4A-CD65-4760-9B05-00039DED5CC6}"/>
              </a:ext>
            </a:extLst>
          </p:cNvPr>
          <p:cNvSpPr/>
          <p:nvPr/>
        </p:nvSpPr>
        <p:spPr>
          <a:xfrm>
            <a:off x="7845260" y="5864703"/>
            <a:ext cx="3876674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781EA9A-55D0-4E33-A255-23459BB49CC0}"/>
              </a:ext>
            </a:extLst>
          </p:cNvPr>
          <p:cNvSpPr/>
          <p:nvPr/>
        </p:nvSpPr>
        <p:spPr>
          <a:xfrm>
            <a:off x="7845260" y="4485880"/>
            <a:ext cx="2497951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 Kalender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A0DBEF6-4FB5-4312-B2D8-AA21D6DA3F28}"/>
              </a:ext>
            </a:extLst>
          </p:cNvPr>
          <p:cNvSpPr/>
          <p:nvPr/>
        </p:nvSpPr>
        <p:spPr>
          <a:xfrm>
            <a:off x="7845259" y="5396379"/>
            <a:ext cx="2497951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 Kalender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9CE0CFD-C243-4911-B49A-3244B81C1ED2}"/>
              </a:ext>
            </a:extLst>
          </p:cNvPr>
          <p:cNvSpPr txBox="1"/>
          <p:nvPr/>
        </p:nvSpPr>
        <p:spPr>
          <a:xfrm>
            <a:off x="2818640" y="1284797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Anzeigename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8C6D86-27BD-41BB-85B4-854BC2985DB0}"/>
              </a:ext>
            </a:extLst>
          </p:cNvPr>
          <p:cNvSpPr/>
          <p:nvPr/>
        </p:nvSpPr>
        <p:spPr>
          <a:xfrm>
            <a:off x="7845261" y="1285805"/>
            <a:ext cx="3876674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C3C0161-F73C-4101-A4CB-B2249B373F8F}"/>
              </a:ext>
            </a:extLst>
          </p:cNvPr>
          <p:cNvSpPr txBox="1"/>
          <p:nvPr/>
        </p:nvSpPr>
        <p:spPr>
          <a:xfrm>
            <a:off x="2811623" y="859996"/>
            <a:ext cx="45303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Datenbankname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543DF2D-48FC-49D6-B2AB-F2E268A48482}"/>
              </a:ext>
            </a:extLst>
          </p:cNvPr>
          <p:cNvSpPr/>
          <p:nvPr/>
        </p:nvSpPr>
        <p:spPr>
          <a:xfrm>
            <a:off x="7845261" y="859996"/>
            <a:ext cx="3876674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32129A9-04F8-41BC-B1BB-A959FAB021EC}"/>
              </a:ext>
            </a:extLst>
          </p:cNvPr>
          <p:cNvSpPr txBox="1"/>
          <p:nvPr/>
        </p:nvSpPr>
        <p:spPr>
          <a:xfrm>
            <a:off x="84287" y="501777"/>
            <a:ext cx="249795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Willkommen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Aktuelles Stück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FF"/>
                </a:solidFill>
                <a:latin typeface="Verdana Pro SemiBold" panose="020B0704030504040204" pitchFamily="34" charset="0"/>
              </a:rPr>
              <a:t>Aufführungen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00"/>
                </a:solidFill>
                <a:latin typeface="Verdana Pro SemiBold" panose="020B0704030504040204" pitchFamily="34" charset="0"/>
              </a:rPr>
              <a:t>Ticket Reservation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FF"/>
                </a:solidFill>
                <a:latin typeface="Verdana Pro SemiBold" panose="020B0704030504040204" pitchFamily="34" charset="0"/>
              </a:rPr>
              <a:t>Saal Pläne</a:t>
            </a:r>
          </a:p>
          <a:p>
            <a:pPr>
              <a:spcAft>
                <a:spcPts val="275"/>
              </a:spcAft>
            </a:pPr>
            <a:endParaRPr lang="de-CH" sz="12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331A224-A57D-4B3F-B1CB-FD49F8E48CC0}"/>
              </a:ext>
            </a:extLst>
          </p:cNvPr>
          <p:cNvSpPr txBox="1"/>
          <p:nvPr/>
        </p:nvSpPr>
        <p:spPr>
          <a:xfrm>
            <a:off x="2666525" y="219717"/>
            <a:ext cx="249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Tickets verwalten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428A483-C70D-4348-BC74-B86D0D9F44CC}"/>
              </a:ext>
            </a:extLst>
          </p:cNvPr>
          <p:cNvSpPr/>
          <p:nvPr/>
        </p:nvSpPr>
        <p:spPr>
          <a:xfrm>
            <a:off x="4871643" y="6295074"/>
            <a:ext cx="1787913" cy="457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759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63C31353-3E5E-4BD8-925B-845DD1168F19}"/>
              </a:ext>
            </a:extLst>
          </p:cNvPr>
          <p:cNvSpPr/>
          <p:nvPr/>
        </p:nvSpPr>
        <p:spPr>
          <a:xfrm>
            <a:off x="0" y="0"/>
            <a:ext cx="252679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1DAD06D-2E2E-4849-9A8E-68DC05E27EEE}"/>
              </a:ext>
            </a:extLst>
          </p:cNvPr>
          <p:cNvSpPr txBox="1"/>
          <p:nvPr/>
        </p:nvSpPr>
        <p:spPr>
          <a:xfrm>
            <a:off x="2763194" y="2489594"/>
            <a:ext cx="2490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Fremdschlüssel Preistabelle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449640-0958-43DE-A57E-66D5B97D029E}"/>
              </a:ext>
            </a:extLst>
          </p:cNvPr>
          <p:cNvSpPr txBox="1"/>
          <p:nvPr/>
        </p:nvSpPr>
        <p:spPr>
          <a:xfrm>
            <a:off x="2763195" y="1586586"/>
            <a:ext cx="2133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Beschreibung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89A74FB-274B-49CE-8B86-3F2903A1BFF1}"/>
              </a:ext>
            </a:extLst>
          </p:cNvPr>
          <p:cNvSpPr txBox="1"/>
          <p:nvPr/>
        </p:nvSpPr>
        <p:spPr>
          <a:xfrm>
            <a:off x="2756318" y="2041819"/>
            <a:ext cx="2497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Kategorie Farbe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B646FE-CD6B-4ECF-9AE4-3BA1C0B1DFAA}"/>
              </a:ext>
            </a:extLst>
          </p:cNvPr>
          <p:cNvSpPr/>
          <p:nvPr/>
        </p:nvSpPr>
        <p:spPr>
          <a:xfrm>
            <a:off x="5599523" y="1589015"/>
            <a:ext cx="3267095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82A76C3-3DAD-454F-91E8-3BD736DA43AE}"/>
              </a:ext>
            </a:extLst>
          </p:cNvPr>
          <p:cNvSpPr/>
          <p:nvPr/>
        </p:nvSpPr>
        <p:spPr>
          <a:xfrm>
            <a:off x="5599523" y="2046476"/>
            <a:ext cx="2497951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 Farben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CA84477-F976-4A24-9F4C-E49C79CAB954}"/>
              </a:ext>
            </a:extLst>
          </p:cNvPr>
          <p:cNvSpPr/>
          <p:nvPr/>
        </p:nvSpPr>
        <p:spPr>
          <a:xfrm>
            <a:off x="5599523" y="2489594"/>
            <a:ext cx="2497951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 Tabelle Preise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A4DC68-E903-4D40-B5E3-ABC9B548371B}"/>
              </a:ext>
            </a:extLst>
          </p:cNvPr>
          <p:cNvSpPr txBox="1"/>
          <p:nvPr/>
        </p:nvSpPr>
        <p:spPr>
          <a:xfrm>
            <a:off x="2763194" y="1131353"/>
            <a:ext cx="2490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Anzeigename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3DBCD70-B4A6-4449-A70A-30CAA6D33F4D}"/>
              </a:ext>
            </a:extLst>
          </p:cNvPr>
          <p:cNvSpPr/>
          <p:nvPr/>
        </p:nvSpPr>
        <p:spPr>
          <a:xfrm>
            <a:off x="5599523" y="1132361"/>
            <a:ext cx="3267095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9896CB3-A6EF-4FF3-B5D5-B768A3F914E4}"/>
              </a:ext>
            </a:extLst>
          </p:cNvPr>
          <p:cNvSpPr txBox="1"/>
          <p:nvPr/>
        </p:nvSpPr>
        <p:spPr>
          <a:xfrm>
            <a:off x="2756177" y="706552"/>
            <a:ext cx="2497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Datenbankname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14E1E08-0076-4CD4-B5F1-85ED510EFD53}"/>
              </a:ext>
            </a:extLst>
          </p:cNvPr>
          <p:cNvSpPr/>
          <p:nvPr/>
        </p:nvSpPr>
        <p:spPr>
          <a:xfrm>
            <a:off x="5599523" y="706552"/>
            <a:ext cx="3267096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6992C47-E067-4DD4-827A-AF8C27444C0B}"/>
              </a:ext>
            </a:extLst>
          </p:cNvPr>
          <p:cNvSpPr txBox="1"/>
          <p:nvPr/>
        </p:nvSpPr>
        <p:spPr>
          <a:xfrm>
            <a:off x="84287" y="501777"/>
            <a:ext cx="249795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Willkommen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Aktuelles Stück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FF"/>
                </a:solidFill>
                <a:latin typeface="Verdana Pro SemiBold" panose="020B0704030504040204" pitchFamily="34" charset="0"/>
              </a:rPr>
              <a:t>Aufführungen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00"/>
                </a:solidFill>
                <a:latin typeface="Verdana Pro SemiBold" panose="020B0704030504040204" pitchFamily="34" charset="0"/>
              </a:rPr>
              <a:t>Ticket Reservation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FF"/>
                </a:solidFill>
                <a:latin typeface="Verdana Pro SemiBold" panose="020B0704030504040204" pitchFamily="34" charset="0"/>
              </a:rPr>
              <a:t>Saal Pläne</a:t>
            </a:r>
          </a:p>
          <a:p>
            <a:pPr>
              <a:spcAft>
                <a:spcPts val="275"/>
              </a:spcAft>
            </a:pPr>
            <a:endParaRPr lang="de-CH" sz="12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17493A3-1B07-460B-9EA8-44235FADDA8D}"/>
              </a:ext>
            </a:extLst>
          </p:cNvPr>
          <p:cNvSpPr txBox="1"/>
          <p:nvPr/>
        </p:nvSpPr>
        <p:spPr>
          <a:xfrm>
            <a:off x="2666525" y="219717"/>
            <a:ext cx="249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Kategorien verwalten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DA7CA9-09F7-4ADA-939E-3C107E7580A7}"/>
              </a:ext>
            </a:extLst>
          </p:cNvPr>
          <p:cNvSpPr/>
          <p:nvPr/>
        </p:nvSpPr>
        <p:spPr>
          <a:xfrm>
            <a:off x="2858359" y="6295074"/>
            <a:ext cx="1787913" cy="457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Speichern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6051AB7-6B61-4989-A344-FE600193BCE6}"/>
              </a:ext>
            </a:extLst>
          </p:cNvPr>
          <p:cNvSpPr/>
          <p:nvPr/>
        </p:nvSpPr>
        <p:spPr>
          <a:xfrm>
            <a:off x="6909530" y="6409477"/>
            <a:ext cx="4812404" cy="22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E71880-DAA4-45D0-BA13-13C2EB62BC9C}"/>
              </a:ext>
            </a:extLst>
          </p:cNvPr>
          <p:cNvSpPr/>
          <p:nvPr/>
        </p:nvSpPr>
        <p:spPr>
          <a:xfrm>
            <a:off x="4871643" y="6295074"/>
            <a:ext cx="1787913" cy="457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42319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63C31353-3E5E-4BD8-925B-845DD1168F19}"/>
              </a:ext>
            </a:extLst>
          </p:cNvPr>
          <p:cNvSpPr/>
          <p:nvPr/>
        </p:nvSpPr>
        <p:spPr>
          <a:xfrm>
            <a:off x="0" y="0"/>
            <a:ext cx="252679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449640-0958-43DE-A57E-66D5B97D029E}"/>
              </a:ext>
            </a:extLst>
          </p:cNvPr>
          <p:cNvSpPr txBox="1"/>
          <p:nvPr/>
        </p:nvSpPr>
        <p:spPr>
          <a:xfrm>
            <a:off x="2763195" y="1586586"/>
            <a:ext cx="2133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Preis Kinder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B646FE-CD6B-4ECF-9AE4-3BA1C0B1DFAA}"/>
              </a:ext>
            </a:extLst>
          </p:cNvPr>
          <p:cNvSpPr/>
          <p:nvPr/>
        </p:nvSpPr>
        <p:spPr>
          <a:xfrm>
            <a:off x="5599523" y="1589015"/>
            <a:ext cx="3267095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A4DC68-E903-4D40-B5E3-ABC9B548371B}"/>
              </a:ext>
            </a:extLst>
          </p:cNvPr>
          <p:cNvSpPr txBox="1"/>
          <p:nvPr/>
        </p:nvSpPr>
        <p:spPr>
          <a:xfrm>
            <a:off x="2763194" y="1131353"/>
            <a:ext cx="2490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Preis Erwachsene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3DBCD70-B4A6-4449-A70A-30CAA6D33F4D}"/>
              </a:ext>
            </a:extLst>
          </p:cNvPr>
          <p:cNvSpPr/>
          <p:nvPr/>
        </p:nvSpPr>
        <p:spPr>
          <a:xfrm>
            <a:off x="5599523" y="1132361"/>
            <a:ext cx="3267095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9896CB3-A6EF-4FF3-B5D5-B768A3F914E4}"/>
              </a:ext>
            </a:extLst>
          </p:cNvPr>
          <p:cNvSpPr txBox="1"/>
          <p:nvPr/>
        </p:nvSpPr>
        <p:spPr>
          <a:xfrm>
            <a:off x="2756177" y="706552"/>
            <a:ext cx="2497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dirty="0"/>
              <a:t>Datenbankname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14E1E08-0076-4CD4-B5F1-85ED510EFD53}"/>
              </a:ext>
            </a:extLst>
          </p:cNvPr>
          <p:cNvSpPr/>
          <p:nvPr/>
        </p:nvSpPr>
        <p:spPr>
          <a:xfrm>
            <a:off x="5599523" y="706552"/>
            <a:ext cx="3267096" cy="320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6992C47-E067-4DD4-827A-AF8C27444C0B}"/>
              </a:ext>
            </a:extLst>
          </p:cNvPr>
          <p:cNvSpPr txBox="1"/>
          <p:nvPr/>
        </p:nvSpPr>
        <p:spPr>
          <a:xfrm>
            <a:off x="84287" y="501777"/>
            <a:ext cx="249795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Willkommen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Aktuelles Stück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FF"/>
                </a:solidFill>
                <a:latin typeface="Verdana Pro SemiBold" panose="020B0704030504040204" pitchFamily="34" charset="0"/>
              </a:rPr>
              <a:t>Aufführungen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00"/>
                </a:solidFill>
                <a:latin typeface="Verdana Pro SemiBold" panose="020B0704030504040204" pitchFamily="34" charset="0"/>
              </a:rPr>
              <a:t>Ticket Reservation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FF"/>
                </a:solidFill>
                <a:latin typeface="Verdana Pro SemiBold" panose="020B0704030504040204" pitchFamily="34" charset="0"/>
              </a:rPr>
              <a:t>Saal Pläne</a:t>
            </a:r>
          </a:p>
          <a:p>
            <a:pPr>
              <a:spcAft>
                <a:spcPts val="275"/>
              </a:spcAft>
            </a:pPr>
            <a:endParaRPr lang="de-CH" sz="12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EA3664F-57A8-49B8-A00A-35AD9CE56396}"/>
              </a:ext>
            </a:extLst>
          </p:cNvPr>
          <p:cNvSpPr txBox="1"/>
          <p:nvPr/>
        </p:nvSpPr>
        <p:spPr>
          <a:xfrm>
            <a:off x="2666525" y="219717"/>
            <a:ext cx="249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Preise verwalten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AC03E5-DF72-469B-84AA-81169676E4E3}"/>
              </a:ext>
            </a:extLst>
          </p:cNvPr>
          <p:cNvSpPr/>
          <p:nvPr/>
        </p:nvSpPr>
        <p:spPr>
          <a:xfrm>
            <a:off x="2858359" y="6295074"/>
            <a:ext cx="1787913" cy="457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Speichern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97311BA-BC5B-4E0E-B0F9-AB493EADD26D}"/>
              </a:ext>
            </a:extLst>
          </p:cNvPr>
          <p:cNvSpPr/>
          <p:nvPr/>
        </p:nvSpPr>
        <p:spPr>
          <a:xfrm>
            <a:off x="6909530" y="6409477"/>
            <a:ext cx="4812404" cy="22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500" dirty="0">
                <a:solidFill>
                  <a:schemeClr val="tx1"/>
                </a:solidFill>
              </a:rPr>
              <a:t>Status Ausgabe </a:t>
            </a:r>
            <a:r>
              <a:rPr lang="de-CH" sz="1500" dirty="0" err="1">
                <a:solidFill>
                  <a:schemeClr val="tx1"/>
                </a:solidFill>
              </a:rPr>
              <a:t>php</a:t>
            </a:r>
            <a:endParaRPr lang="de-CH" sz="15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976EFEB-9B05-4FD6-B424-D2412B9304FF}"/>
              </a:ext>
            </a:extLst>
          </p:cNvPr>
          <p:cNvSpPr/>
          <p:nvPr/>
        </p:nvSpPr>
        <p:spPr>
          <a:xfrm>
            <a:off x="4871643" y="6295074"/>
            <a:ext cx="1787913" cy="4576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223901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63C31353-3E5E-4BD8-925B-845DD1168F19}"/>
              </a:ext>
            </a:extLst>
          </p:cNvPr>
          <p:cNvSpPr/>
          <p:nvPr/>
        </p:nvSpPr>
        <p:spPr>
          <a:xfrm>
            <a:off x="0" y="0"/>
            <a:ext cx="252679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6992C47-E067-4DD4-827A-AF8C27444C0B}"/>
              </a:ext>
            </a:extLst>
          </p:cNvPr>
          <p:cNvSpPr txBox="1"/>
          <p:nvPr/>
        </p:nvSpPr>
        <p:spPr>
          <a:xfrm>
            <a:off x="84287" y="501777"/>
            <a:ext cx="249795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Willkommen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Aktuelles Stück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FF"/>
                </a:solidFill>
                <a:latin typeface="Verdana Pro SemiBold" panose="020B0704030504040204" pitchFamily="34" charset="0"/>
              </a:rPr>
              <a:t>Aufführungen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chemeClr val="bg1"/>
                </a:solidFill>
                <a:latin typeface="Verdana Pro SemiBold" panose="020B0704030504040204" pitchFamily="34" charset="0"/>
              </a:rPr>
              <a:t>Ticket Reservation</a:t>
            </a:r>
          </a:p>
          <a:p>
            <a:pPr>
              <a:spcAft>
                <a:spcPts val="275"/>
              </a:spcAft>
            </a:pPr>
            <a:endParaRPr lang="de-CH" sz="1600" dirty="0">
              <a:solidFill>
                <a:srgbClr val="FFFF00"/>
              </a:solidFill>
              <a:latin typeface="Verdana Pro SemiBold" panose="020B0704030504040204" pitchFamily="34" charset="0"/>
            </a:endParaRPr>
          </a:p>
          <a:p>
            <a:pPr>
              <a:spcAft>
                <a:spcPts val="275"/>
              </a:spcAft>
            </a:pPr>
            <a:r>
              <a:rPr lang="de-CH" sz="1600" dirty="0">
                <a:solidFill>
                  <a:srgbClr val="FFFF00"/>
                </a:solidFill>
                <a:latin typeface="Verdana Pro SemiBold" panose="020B0704030504040204" pitchFamily="34" charset="0"/>
              </a:rPr>
              <a:t>Saal Pläne</a:t>
            </a:r>
          </a:p>
          <a:p>
            <a:pPr>
              <a:spcAft>
                <a:spcPts val="275"/>
              </a:spcAft>
            </a:pPr>
            <a:endParaRPr lang="de-CH" sz="1200" dirty="0">
              <a:solidFill>
                <a:schemeClr val="bg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EA3664F-57A8-49B8-A00A-35AD9CE56396}"/>
              </a:ext>
            </a:extLst>
          </p:cNvPr>
          <p:cNvSpPr txBox="1"/>
          <p:nvPr/>
        </p:nvSpPr>
        <p:spPr>
          <a:xfrm>
            <a:off x="2666525" y="101667"/>
            <a:ext cx="249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Saal Plan anschauen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75A1E7-D21C-4D8B-8A30-BF9BA305C595}"/>
              </a:ext>
            </a:extLst>
          </p:cNvPr>
          <p:cNvSpPr/>
          <p:nvPr/>
        </p:nvSpPr>
        <p:spPr>
          <a:xfrm>
            <a:off x="2721971" y="501777"/>
            <a:ext cx="1812322" cy="32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/>
              <a:t>Dropdown Pläne</a:t>
            </a:r>
          </a:p>
        </p:txBody>
      </p:sp>
    </p:spTree>
    <p:extLst>
      <p:ext uri="{BB962C8B-B14F-4D97-AF65-F5344CB8AC3E}">
        <p14:creationId xmlns:p14="http://schemas.microsoft.com/office/powerpoint/2010/main" val="354709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</Words>
  <Application>Microsoft Office PowerPoint</Application>
  <PresentationFormat>Breitbild</PresentationFormat>
  <Paragraphs>160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 Pro SemiBold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Gyger</dc:creator>
  <cp:lastModifiedBy>Bruno</cp:lastModifiedBy>
  <cp:revision>134</cp:revision>
  <dcterms:created xsi:type="dcterms:W3CDTF">2018-09-16T16:39:35Z</dcterms:created>
  <dcterms:modified xsi:type="dcterms:W3CDTF">2018-10-22T21:49:23Z</dcterms:modified>
</cp:coreProperties>
</file>