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9"/>
  </p:notesMasterIdLst>
  <p:sldIdLst>
    <p:sldId id="256" r:id="rId4"/>
    <p:sldId id="257" r:id="rId5"/>
    <p:sldId id="258" r:id="rId6"/>
    <p:sldId id="268" r:id="rId7"/>
    <p:sldId id="273" r:id="rId8"/>
    <p:sldId id="270" r:id="rId9"/>
    <p:sldId id="274" r:id="rId10"/>
    <p:sldId id="275" r:id="rId11"/>
    <p:sldId id="276" r:id="rId12"/>
    <p:sldId id="277" r:id="rId13"/>
    <p:sldId id="278" r:id="rId14"/>
    <p:sldId id="272" r:id="rId15"/>
    <p:sldId id="264" r:id="rId16"/>
    <p:sldId id="279" r:id="rId17"/>
    <p:sldId id="267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3B624-929A-DD84-A5E5-FF96609B41DC}" v="2" dt="2024-06-06T00:48:41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89419" autoAdjust="0"/>
  </p:normalViewPr>
  <p:slideViewPr>
    <p:cSldViewPr>
      <p:cViewPr varScale="1">
        <p:scale>
          <a:sx n="74" d="100"/>
          <a:sy n="74" d="100"/>
        </p:scale>
        <p:origin x="1675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EC531-F4E5-4C5D-A922-6A79822CD658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3BCC3-9138-4610-A610-31BE60668A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É a maneira pela qual se convence o leitor/a banca de que o trabalho possui importância e deve ser realizado.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3BCC3-9138-4610-A610-31BE60668AF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17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3BCC3-9138-4610-A610-31BE60668AF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83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66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37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64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77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48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0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60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94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24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4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7F08-69C3-4B26-BBDA-D22901676EF6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11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27F08-69C3-4B26-BBDA-D22901676EF6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C16B-50B8-407C-840C-004B14287E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12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emf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GGFD2166TRA Raw.ti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548681"/>
            <a:ext cx="7772400" cy="11521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/>
              <a:t>TERRA DOS SABORES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2098340"/>
            <a:ext cx="4392487" cy="197873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r>
              <a:rPr lang="pt-BR" dirty="0">
                <a:solidFill>
                  <a:schemeClr val="bg1"/>
                </a:solidFill>
              </a:rPr>
              <a:t>Integrantes:</a:t>
            </a:r>
          </a:p>
          <a:p>
            <a:r>
              <a:rPr lang="pt-BR" dirty="0">
                <a:solidFill>
                  <a:schemeClr val="bg1"/>
                </a:solidFill>
              </a:rPr>
              <a:t>Bruno Luiz </a:t>
            </a:r>
            <a:r>
              <a:rPr lang="pt-BR" dirty="0" err="1">
                <a:solidFill>
                  <a:schemeClr val="bg1"/>
                </a:solidFill>
              </a:rPr>
              <a:t>Castagne</a:t>
            </a:r>
            <a:r>
              <a:rPr lang="pt-BR" dirty="0">
                <a:solidFill>
                  <a:schemeClr val="bg1"/>
                </a:solidFill>
              </a:rPr>
              <a:t> Lopes</a:t>
            </a:r>
          </a:p>
          <a:p>
            <a:r>
              <a:rPr lang="pt-BR" dirty="0">
                <a:solidFill>
                  <a:schemeClr val="bg1"/>
                </a:solidFill>
              </a:rPr>
              <a:t>Ricardo de Araújo</a:t>
            </a:r>
          </a:p>
          <a:p>
            <a:r>
              <a:rPr lang="pt-BR" dirty="0">
                <a:solidFill>
                  <a:schemeClr val="bg1"/>
                </a:solidFill>
              </a:rPr>
              <a:t>Robert Lemos</a:t>
            </a:r>
          </a:p>
          <a:p>
            <a:r>
              <a:rPr lang="pt-BR" dirty="0">
                <a:solidFill>
                  <a:schemeClr val="bg1"/>
                </a:solidFill>
              </a:rPr>
              <a:t>Vinícius Santos Garcia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Orientadora: Profa. Aline Priscila Schmidt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9" b="40983"/>
          <a:stretch/>
        </p:blipFill>
        <p:spPr>
          <a:xfrm>
            <a:off x="-18256" y="5601326"/>
            <a:ext cx="9180512" cy="126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16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ESTUDOS DE CASO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pt-BR" dirty="0"/>
          </a:p>
          <a:p>
            <a:r>
              <a:rPr lang="pt-BR" dirty="0"/>
              <a:t>Marrom: Marrom obviamente representa chocolate e, como tal, carrega um senso de sabor, conforto e confiabilidade. O motivo do marrom ser escolhido é para uma fácil associação ao sabor doce.</a:t>
            </a:r>
          </a:p>
          <a:p>
            <a:r>
              <a:rPr lang="pt-BR" dirty="0"/>
              <a:t>Vermelho: A cor vermelha é usada para chamar a atenção e enfatizar os recursos. O motivo da cor vermelha ser escolhida é a atração que ela causa no usuário.</a:t>
            </a:r>
          </a:p>
          <a:p>
            <a:r>
              <a:rPr lang="pt-BR" dirty="0"/>
              <a:t>Branco: A cor branca representa criatividade e higiene, coisas que um empreendimento relacionado a alimentos almeja. O motivo da cor ser escolhida é pela sua significado limpo e moderno que demonstra também o profissionalismo do website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1765" b="38730"/>
          <a:stretch/>
        </p:blipFill>
        <p:spPr>
          <a:xfrm>
            <a:off x="-51438" y="5627522"/>
            <a:ext cx="9216000" cy="13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1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ESTUDOS DE CASO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website detém diversos pontos que demonstram sua usabilidade como:</a:t>
            </a:r>
          </a:p>
          <a:p>
            <a:r>
              <a:rPr lang="pt-BR" dirty="0"/>
              <a:t>Facilidade de Acesso e Navegação</a:t>
            </a:r>
          </a:p>
          <a:p>
            <a:r>
              <a:rPr lang="pt-BR" dirty="0"/>
              <a:t>Cadastro e Login</a:t>
            </a:r>
          </a:p>
          <a:p>
            <a:r>
              <a:rPr lang="pt-BR" dirty="0"/>
              <a:t>Carrinho de compras</a:t>
            </a:r>
          </a:p>
          <a:p>
            <a:r>
              <a:rPr lang="pt-BR" dirty="0"/>
              <a:t>Design Intuitivo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1765" b="38730"/>
          <a:stretch/>
        </p:blipFill>
        <p:spPr>
          <a:xfrm>
            <a:off x="-51438" y="5627522"/>
            <a:ext cx="9216000" cy="13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2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DEMONSTRAÇÃO PRÁTICA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Agora vamos a demonstração do nosso site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1765" b="38730"/>
          <a:stretch/>
        </p:blipFill>
        <p:spPr>
          <a:xfrm>
            <a:off x="-51438" y="5627522"/>
            <a:ext cx="9216000" cy="13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75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CONSIDERAÇÕES FINAIS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01559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effectLst/>
              </a:rPr>
              <a:t>Dessa forma, é possível concluir que o projeto consegue apresentar uma loja de doces online, ressaltando a relevância do comércio eletrônico e do marketing digital. O projeto, com objetivos claros e uma plataforma eficiente, atende às necessidades do mercado atual. No futuro, planeja-se integrar novos sistemas de pagamento e aprimorar a plataforma continuamente. </a:t>
            </a:r>
          </a:p>
          <a:p>
            <a:r>
              <a:rPr lang="pt-BR" dirty="0"/>
              <a:t>Agradecemos aqui a todos os professores/professoras que ajudaram tanto diretamente quanto indiretamente.</a:t>
            </a:r>
            <a:endParaRPr lang="pt-BR" dirty="0">
              <a:effectLst/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1765" b="38730"/>
          <a:stretch/>
        </p:blipFill>
        <p:spPr>
          <a:xfrm>
            <a:off x="-51438" y="5627522"/>
            <a:ext cx="9216000" cy="13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07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AGRADECIMENTOS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01559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Agradecemos aqui a todos os professores/professoras que ajudaram tanto diretamente quanto indiretamente.</a:t>
            </a:r>
            <a:endParaRPr lang="pt-BR" dirty="0">
              <a:effectLst/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1765" b="38730"/>
          <a:stretch/>
        </p:blipFill>
        <p:spPr>
          <a:xfrm>
            <a:off x="-51438" y="5627522"/>
            <a:ext cx="9216000" cy="13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07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400" b="1" dirty="0">
                <a:effectLst/>
                <a:latin typeface="Georgia" panose="02040502050405020303" pitchFamily="18" charset="0"/>
              </a:rPr>
              <a:t>Loja Cacau Show</a:t>
            </a:r>
            <a:r>
              <a:rPr lang="pt-BR" sz="1400" dirty="0">
                <a:effectLst/>
                <a:latin typeface="Georgia" panose="02040502050405020303" pitchFamily="18" charset="0"/>
              </a:rPr>
              <a:t>. Disponível em: &lt;https://www.cacaushow.com.br/home&gt;. Acesso em: 11 jun. 2024.</a:t>
            </a:r>
          </a:p>
          <a:p>
            <a:endParaRPr lang="pt-BR" sz="1400" u="sng" dirty="0">
              <a:effectLst/>
              <a:latin typeface="Georgia" panose="02040502050405020303" pitchFamily="18" charset="0"/>
            </a:endParaRPr>
          </a:p>
          <a:p>
            <a:r>
              <a:rPr lang="pt-BR" sz="1400" dirty="0">
                <a:effectLst/>
                <a:latin typeface="Georgia" panose="02040502050405020303" pitchFamily="18" charset="0"/>
              </a:rPr>
              <a:t>KOPENHAGEN. </a:t>
            </a:r>
            <a:r>
              <a:rPr lang="pt-BR" sz="1400" b="1" dirty="0">
                <a:effectLst/>
                <a:latin typeface="Georgia" panose="02040502050405020303" pitchFamily="18" charset="0"/>
              </a:rPr>
              <a:t>Home - Chocolates, Doces Finos, Trufas e mais na Loja Kopenhagen</a:t>
            </a:r>
            <a:r>
              <a:rPr lang="pt-BR" sz="1400" dirty="0">
                <a:effectLst/>
                <a:latin typeface="Georgia" panose="02040502050405020303" pitchFamily="18" charset="0"/>
              </a:rPr>
              <a:t>. Disponível em: &lt;https://www.kopenhagen.com.br/&gt;. Acesso em: 11 jun. 2024.</a:t>
            </a:r>
          </a:p>
          <a:p>
            <a:endParaRPr lang="pt-BR" sz="1400" u="sng" dirty="0">
              <a:effectLst/>
              <a:latin typeface="Georgia" panose="02040502050405020303" pitchFamily="18" charset="0"/>
            </a:endParaRPr>
          </a:p>
          <a:p>
            <a:r>
              <a:rPr lang="pt-BR" sz="1400" dirty="0">
                <a:effectLst/>
                <a:latin typeface="Georgia" panose="02040502050405020303" pitchFamily="18" charset="0"/>
              </a:rPr>
              <a:t>VIRTUAL, W. I.-L. </a:t>
            </a:r>
            <a:r>
              <a:rPr lang="pt-BR" sz="1400" b="1" dirty="0">
                <a:effectLst/>
                <a:latin typeface="Georgia" panose="02040502050405020303" pitchFamily="18" charset="0"/>
              </a:rPr>
              <a:t>A SUA LOJA VIRTUAL DE DOCES</a:t>
            </a:r>
            <a:r>
              <a:rPr lang="pt-BR" sz="1400" dirty="0">
                <a:effectLst/>
                <a:latin typeface="Georgia" panose="02040502050405020303" pitchFamily="18" charset="0"/>
              </a:rPr>
              <a:t>. Disponível em: &lt;https://www.rickdoces.com.br/&gt;. Acesso em: 11 jun. 2024.</a:t>
            </a:r>
          </a:p>
          <a:p>
            <a:pPr marL="0" indent="0">
              <a:buNone/>
            </a:pPr>
            <a:br>
              <a:rPr lang="pt-BR" dirty="0">
                <a:effectLst/>
              </a:rPr>
            </a:br>
            <a:br>
              <a:rPr lang="pt-BR" dirty="0">
                <a:effectLst/>
              </a:rPr>
            </a:b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1765" b="38730"/>
          <a:stretch/>
        </p:blipFill>
        <p:spPr>
          <a:xfrm>
            <a:off x="-51438" y="5627522"/>
            <a:ext cx="9216000" cy="13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7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 Projeto é uma loja virtual de doces para mostrar nossos conhecimentos na área de websites, aproveitando a demanda crescente por compras online. Destacando a importância de uma loja virtual, considerando o comportamento do consumidor, a publicidade digital e a gestão de logística, com  o objetivo de promover a marca.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1765" b="38730"/>
          <a:stretch/>
        </p:blipFill>
        <p:spPr>
          <a:xfrm>
            <a:off x="-51438" y="5627522"/>
            <a:ext cx="9216000" cy="13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3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JUSTIFICATIVA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O projeto foi desenvolvido para adaptar operações de uma loja para o meio digital, aproveitando o crescimento do e-commerce nos últimos tempos. Simplificando um processo de atualização de produtos, gestão de estoque e acompanhamento de vendas e de envio.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11765" b="38730"/>
          <a:stretch/>
        </p:blipFill>
        <p:spPr>
          <a:xfrm>
            <a:off x="-51438" y="5627522"/>
            <a:ext cx="9216000" cy="13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0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1762" y="1453308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Objetivo Geral: Proporcionar um sistema web direcionado a venda de produtos e marca do cliente em rede nacional, utilizando um site para facilitar o gerenciamento da loja</a:t>
            </a:r>
          </a:p>
          <a:p>
            <a:endParaRPr lang="pt-BR" dirty="0"/>
          </a:p>
          <a:p>
            <a:r>
              <a:rPr lang="pt-BR" dirty="0"/>
              <a:t>Objetivo Específico: A criação de uma plataforma online para uma loja de doces virtual. Essa plataforma deve ser fácil de usar, oferecendo funcionalidades como cadastro, login, carrinho de compras e logística para o dono da loja. O objetivo é facilitar as transações entre a empresa e o clientes.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1765" b="38730"/>
          <a:stretch/>
        </p:blipFill>
        <p:spPr>
          <a:xfrm>
            <a:off x="-51438" y="5627522"/>
            <a:ext cx="9216000" cy="13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1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1762" y="1453308"/>
            <a:ext cx="8229600" cy="4525963"/>
          </a:xfrm>
        </p:spPr>
        <p:txBody>
          <a:bodyPr/>
          <a:lstStyle/>
          <a:p>
            <a:r>
              <a:rPr lang="pt-BR" dirty="0"/>
              <a:t>O marketing digital é essencial para alcançar o público de maneira eficaz e aumentar as vendas. Com a migração para o mercado online, o projeto disfruta de diversas vantagens como maior alcance a custos menores, disponibilidade 24 horas por dia e maior flexibilidade para os consumidores.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1765" b="38730"/>
          <a:stretch/>
        </p:blipFill>
        <p:spPr>
          <a:xfrm>
            <a:off x="-51438" y="5627522"/>
            <a:ext cx="9216000" cy="13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6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ESTUDOS DE CASO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DER/MER</a:t>
            </a:r>
          </a:p>
          <a:p>
            <a:r>
              <a:rPr lang="pt-BR" dirty="0"/>
              <a:t>Tecnologias utilizadas para o desenvolvimento do produto.</a:t>
            </a:r>
          </a:p>
          <a:p>
            <a:r>
              <a:rPr lang="pt-BR" dirty="0"/>
              <a:t>Estudo das cores do produto desenvolvido.</a:t>
            </a:r>
          </a:p>
          <a:p>
            <a:r>
              <a:rPr lang="pt-BR" dirty="0"/>
              <a:t>Usabilidade do sistema;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1765" b="38730"/>
          <a:stretch/>
        </p:blipFill>
        <p:spPr>
          <a:xfrm>
            <a:off x="-51438" y="5627522"/>
            <a:ext cx="9216000" cy="13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6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ESTUDOS DE CASO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15A930A-4A84-4345-8BE6-FAC52EADF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4" y="1163757"/>
            <a:ext cx="7523351" cy="4530486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11765" b="38730"/>
          <a:stretch/>
        </p:blipFill>
        <p:spPr>
          <a:xfrm>
            <a:off x="-51438" y="5627522"/>
            <a:ext cx="9216000" cy="13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ESTUDOS DE CASO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15A930A-4A84-4345-8BE6-FAC52EADF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2497" y="1274778"/>
            <a:ext cx="7368129" cy="4530486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11765" b="38730"/>
          <a:stretch/>
        </p:blipFill>
        <p:spPr>
          <a:xfrm>
            <a:off x="-51438" y="5627522"/>
            <a:ext cx="9216000" cy="13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8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ESTUDOS DE CASO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C2CCDA3F-B237-4A07-9AE3-02EB68B14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1417638"/>
            <a:ext cx="3386800" cy="1905075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/>
          <a:srcRect l="11765" b="38730"/>
          <a:stretch/>
        </p:blipFill>
        <p:spPr>
          <a:xfrm>
            <a:off x="-51438" y="5627522"/>
            <a:ext cx="9216000" cy="13011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1642994-7428-4862-BC33-82D0DF317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3804413"/>
            <a:ext cx="2142344" cy="132259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D00B25D-67C6-4B18-8A97-B38B980C3E8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3448" y="1692428"/>
            <a:ext cx="2933067" cy="158410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191D412-9092-4478-899E-35C082FA19B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0056" y="1533420"/>
            <a:ext cx="1902117" cy="190211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5D40C0A-7B95-4156-9754-15D7977834B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0775" y="4221088"/>
            <a:ext cx="2818656" cy="736374"/>
          </a:xfrm>
          <a:prstGeom prst="rect">
            <a:avLst/>
          </a:prstGeom>
        </p:spPr>
      </p:pic>
      <p:pic>
        <p:nvPicPr>
          <p:cNvPr id="1026" name="Picture 2" descr="Adobe Photoshop oficial: principal software de foto e design de IA">
            <a:extLst>
              <a:ext uri="{FF2B5EF4-FFF2-40B4-BE49-F238E27FC236}">
                <a16:creationId xmlns:a16="http://schemas.microsoft.com/office/drawing/2014/main" id="{6F1562B1-6375-0373-CCAB-66CE537FA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590" y="3777041"/>
            <a:ext cx="1552781" cy="151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697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F37F7639F957A4A9FE29922F2DEE504" ma:contentTypeVersion="4" ma:contentTypeDescription="Crie um novo documento." ma:contentTypeScope="" ma:versionID="eeb108f896841298f0bc54c8de16a544">
  <xsd:schema xmlns:xsd="http://www.w3.org/2001/XMLSchema" xmlns:xs="http://www.w3.org/2001/XMLSchema" xmlns:p="http://schemas.microsoft.com/office/2006/metadata/properties" xmlns:ns2="7a004017-df34-45ab-aedf-fff9da1f9128" targetNamespace="http://schemas.microsoft.com/office/2006/metadata/properties" ma:root="true" ma:fieldsID="803bd228c0444fb482939d7c57aaa2f2" ns2:_="">
    <xsd:import namespace="7a004017-df34-45ab-aedf-fff9da1f91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04017-df34-45ab-aedf-fff9da1f91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DE4681-6FAE-43C7-BAED-00AC49A256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04017-df34-45ab-aedf-fff9da1f91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110A05-64D9-4B98-B627-1E58146FF7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667</Words>
  <Application>Microsoft Office PowerPoint</Application>
  <PresentationFormat>Apresentação na tela (4:3)</PresentationFormat>
  <Paragraphs>58</Paragraphs>
  <Slides>15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Georgia</vt:lpstr>
      <vt:lpstr>Source Sans Pro</vt:lpstr>
      <vt:lpstr>Tema do Office</vt:lpstr>
      <vt:lpstr>TERRA DOS SABORES</vt:lpstr>
      <vt:lpstr>INTRODUÇÃO</vt:lpstr>
      <vt:lpstr>JUSTIFICATIVA</vt:lpstr>
      <vt:lpstr>OBJETIVOS</vt:lpstr>
      <vt:lpstr>FUNDAMENTAÇÃO TEÓRICA</vt:lpstr>
      <vt:lpstr>ESTUDOS DE CASO</vt:lpstr>
      <vt:lpstr>ESTUDOS DE CASO</vt:lpstr>
      <vt:lpstr>ESTUDOS DE CASO</vt:lpstr>
      <vt:lpstr>ESTUDOS DE CASO</vt:lpstr>
      <vt:lpstr>ESTUDOS DE CASO</vt:lpstr>
      <vt:lpstr>ESTUDOS DE CASO</vt:lpstr>
      <vt:lpstr>DEMONSTRAÇÃO PRÁTICA</vt:lpstr>
      <vt:lpstr>CONSIDERAÇÕES FINAIS</vt:lpstr>
      <vt:lpstr>AGRADECIMENTOS</vt:lpstr>
      <vt:lpstr>REFERÊNCIAS</vt:lpstr>
    </vt:vector>
  </TitlesOfParts>
  <Company>Michael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trabalho</dc:title>
  <dc:creator>Michael</dc:creator>
  <cp:lastModifiedBy>BRUNO LUIZ CASTAGNE LOPES</cp:lastModifiedBy>
  <cp:revision>41</cp:revision>
  <dcterms:created xsi:type="dcterms:W3CDTF">2015-05-07T20:19:55Z</dcterms:created>
  <dcterms:modified xsi:type="dcterms:W3CDTF">2024-06-12T01:18:29Z</dcterms:modified>
</cp:coreProperties>
</file>